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29" r:id="rId1"/>
  </p:sldMasterIdLst>
  <p:notesMasterIdLst>
    <p:notesMasterId r:id="rId206"/>
  </p:notesMasterIdLst>
  <p:handoutMasterIdLst>
    <p:handoutMasterId r:id="rId207"/>
  </p:handoutMasterIdLst>
  <p:sldIdLst>
    <p:sldId id="3791" r:id="rId2"/>
    <p:sldId id="3790" r:id="rId3"/>
    <p:sldId id="2883" r:id="rId4"/>
    <p:sldId id="2898" r:id="rId5"/>
    <p:sldId id="2899" r:id="rId6"/>
    <p:sldId id="2909" r:id="rId7"/>
    <p:sldId id="2916" r:id="rId8"/>
    <p:sldId id="2917" r:id="rId9"/>
    <p:sldId id="2918" r:id="rId10"/>
    <p:sldId id="3021" r:id="rId11"/>
    <p:sldId id="3022" r:id="rId12"/>
    <p:sldId id="2930" r:id="rId13"/>
    <p:sldId id="2938" r:id="rId14"/>
    <p:sldId id="2941" r:id="rId15"/>
    <p:sldId id="2946" r:id="rId16"/>
    <p:sldId id="2954" r:id="rId17"/>
    <p:sldId id="2960" r:id="rId18"/>
    <p:sldId id="2964" r:id="rId19"/>
    <p:sldId id="2994" r:id="rId20"/>
    <p:sldId id="2996" r:id="rId21"/>
    <p:sldId id="3005" r:id="rId22"/>
    <p:sldId id="3006" r:id="rId23"/>
    <p:sldId id="983" r:id="rId24"/>
    <p:sldId id="3528" r:id="rId25"/>
    <p:sldId id="3529" r:id="rId26"/>
    <p:sldId id="3530" r:id="rId27"/>
    <p:sldId id="1557" r:id="rId28"/>
    <p:sldId id="2563" r:id="rId29"/>
    <p:sldId id="2564" r:id="rId30"/>
    <p:sldId id="1558" r:id="rId31"/>
    <p:sldId id="1051" r:id="rId32"/>
    <p:sldId id="3722" r:id="rId33"/>
    <p:sldId id="1918" r:id="rId34"/>
    <p:sldId id="1924" r:id="rId35"/>
    <p:sldId id="1854" r:id="rId36"/>
    <p:sldId id="1373" r:id="rId37"/>
    <p:sldId id="1304" r:id="rId38"/>
    <p:sldId id="1877" r:id="rId39"/>
    <p:sldId id="1879" r:id="rId40"/>
    <p:sldId id="1217" r:id="rId41"/>
    <p:sldId id="1235" r:id="rId42"/>
    <p:sldId id="1903" r:id="rId43"/>
    <p:sldId id="1880" r:id="rId44"/>
    <p:sldId id="1873" r:id="rId45"/>
    <p:sldId id="1855" r:id="rId46"/>
    <p:sldId id="1475" r:id="rId47"/>
    <p:sldId id="1476" r:id="rId48"/>
    <p:sldId id="3640" r:id="rId49"/>
    <p:sldId id="2481" r:id="rId50"/>
    <p:sldId id="1856" r:id="rId51"/>
    <p:sldId id="1482" r:id="rId52"/>
    <p:sldId id="3646" r:id="rId53"/>
    <p:sldId id="1871" r:id="rId54"/>
    <p:sldId id="3568" r:id="rId55"/>
    <p:sldId id="3431" r:id="rId56"/>
    <p:sldId id="1938" r:id="rId57"/>
    <p:sldId id="2219" r:id="rId58"/>
    <p:sldId id="1907" r:id="rId59"/>
    <p:sldId id="1784" r:id="rId60"/>
    <p:sldId id="3546" r:id="rId61"/>
    <p:sldId id="3557" r:id="rId62"/>
    <p:sldId id="3547" r:id="rId63"/>
    <p:sldId id="3684" r:id="rId64"/>
    <p:sldId id="3682" r:id="rId65"/>
    <p:sldId id="2012" r:id="rId66"/>
    <p:sldId id="2408" r:id="rId67"/>
    <p:sldId id="2409" r:id="rId68"/>
    <p:sldId id="2446" r:id="rId69"/>
    <p:sldId id="2241" r:id="rId70"/>
    <p:sldId id="2266" r:id="rId71"/>
    <p:sldId id="2561" r:id="rId72"/>
    <p:sldId id="2286" r:id="rId73"/>
    <p:sldId id="2565" r:id="rId74"/>
    <p:sldId id="2545" r:id="rId75"/>
    <p:sldId id="3554" r:id="rId76"/>
    <p:sldId id="2550" r:id="rId77"/>
    <p:sldId id="2553" r:id="rId78"/>
    <p:sldId id="2560" r:id="rId79"/>
    <p:sldId id="2548" r:id="rId80"/>
    <p:sldId id="3694" r:id="rId81"/>
    <p:sldId id="2494" r:id="rId82"/>
    <p:sldId id="2525" r:id="rId83"/>
    <p:sldId id="2639" r:id="rId84"/>
    <p:sldId id="2640" r:id="rId85"/>
    <p:sldId id="2641" r:id="rId86"/>
    <p:sldId id="2642" r:id="rId87"/>
    <p:sldId id="2643" r:id="rId88"/>
    <p:sldId id="2644" r:id="rId89"/>
    <p:sldId id="2651" r:id="rId90"/>
    <p:sldId id="2653" r:id="rId91"/>
    <p:sldId id="2654" r:id="rId92"/>
    <p:sldId id="2663" r:id="rId93"/>
    <p:sldId id="2667" r:id="rId94"/>
    <p:sldId id="2686" r:id="rId95"/>
    <p:sldId id="2689" r:id="rId96"/>
    <p:sldId id="2690" r:id="rId97"/>
    <p:sldId id="2691" r:id="rId98"/>
    <p:sldId id="2695" r:id="rId99"/>
    <p:sldId id="2696" r:id="rId100"/>
    <p:sldId id="2704" r:id="rId101"/>
    <p:sldId id="2737" r:id="rId102"/>
    <p:sldId id="2738" r:id="rId103"/>
    <p:sldId id="2739" r:id="rId104"/>
    <p:sldId id="2751" r:id="rId105"/>
    <p:sldId id="2764" r:id="rId106"/>
    <p:sldId id="2769" r:id="rId107"/>
    <p:sldId id="2770" r:id="rId108"/>
    <p:sldId id="2771" r:id="rId109"/>
    <p:sldId id="2772" r:id="rId110"/>
    <p:sldId id="2773" r:id="rId111"/>
    <p:sldId id="2779" r:id="rId112"/>
    <p:sldId id="2787" r:id="rId113"/>
    <p:sldId id="2792" r:id="rId114"/>
    <p:sldId id="2795" r:id="rId115"/>
    <p:sldId id="2797" r:id="rId116"/>
    <p:sldId id="2799" r:id="rId117"/>
    <p:sldId id="2810" r:id="rId118"/>
    <p:sldId id="2813" r:id="rId119"/>
    <p:sldId id="2815" r:id="rId120"/>
    <p:sldId id="2816" r:id="rId121"/>
    <p:sldId id="3410" r:id="rId122"/>
    <p:sldId id="3416" r:id="rId123"/>
    <p:sldId id="3413" r:id="rId124"/>
    <p:sldId id="3414" r:id="rId125"/>
    <p:sldId id="3419" r:id="rId126"/>
    <p:sldId id="3424" r:id="rId127"/>
    <p:sldId id="2839" r:id="rId128"/>
    <p:sldId id="2840" r:id="rId129"/>
    <p:sldId id="2852" r:id="rId130"/>
    <p:sldId id="2853" r:id="rId131"/>
    <p:sldId id="2854" r:id="rId132"/>
    <p:sldId id="2857" r:id="rId133"/>
    <p:sldId id="2861" r:id="rId134"/>
    <p:sldId id="2872" r:id="rId135"/>
    <p:sldId id="2873" r:id="rId136"/>
    <p:sldId id="2567" r:id="rId137"/>
    <p:sldId id="2568" r:id="rId138"/>
    <p:sldId id="2569" r:id="rId139"/>
    <p:sldId id="3787" r:id="rId140"/>
    <p:sldId id="3788" r:id="rId141"/>
    <p:sldId id="3789" r:id="rId142"/>
    <p:sldId id="2571" r:id="rId143"/>
    <p:sldId id="2572" r:id="rId144"/>
    <p:sldId id="2585" r:id="rId145"/>
    <p:sldId id="2586" r:id="rId146"/>
    <p:sldId id="2587" r:id="rId147"/>
    <p:sldId id="2589" r:id="rId148"/>
    <p:sldId id="2592" r:id="rId149"/>
    <p:sldId id="2593" r:id="rId150"/>
    <p:sldId id="2594" r:id="rId151"/>
    <p:sldId id="2598" r:id="rId152"/>
    <p:sldId id="2599" r:id="rId153"/>
    <p:sldId id="2600" r:id="rId154"/>
    <p:sldId id="2601" r:id="rId155"/>
    <p:sldId id="2602" r:id="rId156"/>
    <p:sldId id="2603" r:id="rId157"/>
    <p:sldId id="2608" r:id="rId158"/>
    <p:sldId id="2609" r:id="rId159"/>
    <p:sldId id="2619" r:id="rId160"/>
    <p:sldId id="2874" r:id="rId161"/>
    <p:sldId id="3744" r:id="rId162"/>
    <p:sldId id="3654" r:id="rId163"/>
    <p:sldId id="3070" r:id="rId164"/>
    <p:sldId id="3661" r:id="rId165"/>
    <p:sldId id="3664" r:id="rId166"/>
    <p:sldId id="3665" r:id="rId167"/>
    <p:sldId id="3666" r:id="rId168"/>
    <p:sldId id="3086" r:id="rId169"/>
    <p:sldId id="3670" r:id="rId170"/>
    <p:sldId id="3671" r:id="rId171"/>
    <p:sldId id="3672" r:id="rId172"/>
    <p:sldId id="3673" r:id="rId173"/>
    <p:sldId id="3584" r:id="rId174"/>
    <p:sldId id="3687" r:id="rId175"/>
    <p:sldId id="3689" r:id="rId176"/>
    <p:sldId id="3755" r:id="rId177"/>
    <p:sldId id="3756" r:id="rId178"/>
    <p:sldId id="3757" r:id="rId179"/>
    <p:sldId id="1896" r:id="rId180"/>
    <p:sldId id="1905" r:id="rId181"/>
    <p:sldId id="1906" r:id="rId182"/>
    <p:sldId id="2404" r:id="rId183"/>
    <p:sldId id="3762" r:id="rId184"/>
    <p:sldId id="3657" r:id="rId185"/>
    <p:sldId id="3515" r:id="rId186"/>
    <p:sldId id="3516" r:id="rId187"/>
    <p:sldId id="3517" r:id="rId188"/>
    <p:sldId id="3626" r:id="rId189"/>
    <p:sldId id="3627" r:id="rId190"/>
    <p:sldId id="3629" r:id="rId191"/>
    <p:sldId id="3658" r:id="rId192"/>
    <p:sldId id="3571" r:id="rId193"/>
    <p:sldId id="3572" r:id="rId194"/>
    <p:sldId id="3574" r:id="rId195"/>
    <p:sldId id="1509" r:id="rId196"/>
    <p:sldId id="2562" r:id="rId197"/>
    <p:sldId id="3621" r:id="rId198"/>
    <p:sldId id="1320" r:id="rId199"/>
    <p:sldId id="3532" r:id="rId200"/>
    <p:sldId id="3085" r:id="rId201"/>
    <p:sldId id="3548" r:id="rId202"/>
    <p:sldId id="3549" r:id="rId203"/>
    <p:sldId id="3552" r:id="rId204"/>
    <p:sldId id="3792" r:id="rId20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DEX" id="{6418E5F0-C977-403C-893A-A7BDC37C41F1}">
          <p14:sldIdLst>
            <p14:sldId id="3791"/>
            <p14:sldId id="3790"/>
          </p14:sldIdLst>
        </p14:section>
        <p14:section name="SPHERES" id="{2E7488E4-A4E5-4713-BCC4-7C389A95DFD6}">
          <p14:sldIdLst>
            <p14:sldId id="2883"/>
            <p14:sldId id="2898"/>
            <p14:sldId id="2899"/>
            <p14:sldId id="2909"/>
            <p14:sldId id="2916"/>
            <p14:sldId id="2917"/>
            <p14:sldId id="2918"/>
          </p14:sldIdLst>
        </p14:section>
        <p14:section name="LIQUIDS" id="{5F5B5ABA-F43D-47E3-8910-9191C9102D79}">
          <p14:sldIdLst>
            <p14:sldId id="3021"/>
            <p14:sldId id="3022"/>
          </p14:sldIdLst>
        </p14:section>
        <p14:section name="PIE CHARTS" id="{CFA245EF-1ABD-488A-8083-68796EF466C7}">
          <p14:sldIdLst>
            <p14:sldId id="2930"/>
            <p14:sldId id="2938"/>
          </p14:sldIdLst>
        </p14:section>
        <p14:section name="MORE CHARTS" id="{3733A37F-B690-40A8-A8BF-DA100BA4C68F}">
          <p14:sldIdLst>
            <p14:sldId id="2941"/>
            <p14:sldId id="2946"/>
            <p14:sldId id="2954"/>
          </p14:sldIdLst>
        </p14:section>
        <p14:section name="CORE" id="{03D48FA6-BCA2-4A87-9ACF-4A7CDB5B2A64}">
          <p14:sldIdLst>
            <p14:sldId id="2960"/>
            <p14:sldId id="2964"/>
          </p14:sldIdLst>
        </p14:section>
        <p14:section name="SIGNS" id="{84350418-FFEE-469B-8006-CFEC2E0CE4D1}">
          <p14:sldIdLst>
            <p14:sldId id="2994"/>
            <p14:sldId id="2996"/>
            <p14:sldId id="3005"/>
            <p14:sldId id="3006"/>
          </p14:sldIdLst>
        </p14:section>
        <p14:section name="FOLDERS" id="{4EA8765B-4F48-406C-9485-2FA1E5E10B47}">
          <p14:sldIdLst>
            <p14:sldId id="983"/>
            <p14:sldId id="3528"/>
            <p14:sldId id="3529"/>
            <p14:sldId id="3530"/>
          </p14:sldIdLst>
        </p14:section>
        <p14:section name="1...2...3" id="{3F0BCE17-EE87-440F-9CA7-4738BD4C2557}">
          <p14:sldIdLst>
            <p14:sldId id="1557"/>
            <p14:sldId id="2563"/>
            <p14:sldId id="2564"/>
          </p14:sldIdLst>
        </p14:section>
        <p14:section name="STAIRS" id="{21FE84D8-9218-4253-96DA-585C69314559}">
          <p14:sldIdLst>
            <p14:sldId id="1558"/>
          </p14:sldIdLst>
        </p14:section>
        <p14:section name="FLOW" id="{96529321-1AE6-4C67-9BFB-3B58A88B7DB4}">
          <p14:sldIdLst>
            <p14:sldId id="1051"/>
            <p14:sldId id="3722"/>
          </p14:sldIdLst>
        </p14:section>
        <p14:section name="TIME LINES" id="{3F72CFC2-C99D-430F-BB43-721E474AF6C7}">
          <p14:sldIdLst>
            <p14:sldId id="1918"/>
            <p14:sldId id="1924"/>
          </p14:sldIdLst>
        </p14:section>
        <p14:section name="MORE CIRCLES" id="{71C03C4E-1A57-4097-ADD6-4FE000B7B13F}">
          <p14:sldIdLst>
            <p14:sldId id="1854"/>
          </p14:sldIdLst>
        </p14:section>
        <p14:section name="PLATFORMS" id="{5982DFE1-B61E-4B90-B09E-F4F2C324D3A3}">
          <p14:sldIdLst>
            <p14:sldId id="1373"/>
            <p14:sldId id="1304"/>
          </p14:sldIdLst>
        </p14:section>
        <p14:section name="FORMULA" id="{79F840EF-E8F6-4B71-ADB0-7124612E1321}">
          <p14:sldIdLst>
            <p14:sldId id="1877"/>
          </p14:sldIdLst>
        </p14:section>
        <p14:section name="QUATTRO" id="{38F5AA5A-0A82-4757-8FCA-BFDDB1524CE1}">
          <p14:sldIdLst>
            <p14:sldId id="1879"/>
            <p14:sldId id="1217"/>
            <p14:sldId id="1235"/>
            <p14:sldId id="1903"/>
          </p14:sldIdLst>
        </p14:section>
        <p14:section name="ZYLINDERS" id="{B0163D7D-7EA7-4E0B-9BCB-C078BF807944}">
          <p14:sldIdLst>
            <p14:sldId id="1880"/>
          </p14:sldIdLst>
        </p14:section>
        <p14:section name="6 CORNERS" id="{CFC3C871-A20D-400A-AE8A-509DB233C062}">
          <p14:sldIdLst>
            <p14:sldId id="1873"/>
          </p14:sldIdLst>
        </p14:section>
        <p14:section name="BUBBLES" id="{94BE6C72-8997-48D7-971E-B515FCB11B03}">
          <p14:sldIdLst>
            <p14:sldId id="1855"/>
            <p14:sldId id="1475"/>
            <p14:sldId id="1476"/>
            <p14:sldId id="3640"/>
            <p14:sldId id="2481"/>
          </p14:sldIdLst>
        </p14:section>
        <p14:section name="PUZZLES" id="{3C5945EE-2588-4568-95DC-8302851276F3}">
          <p14:sldIdLst>
            <p14:sldId id="1856"/>
            <p14:sldId id="1482"/>
            <p14:sldId id="3646"/>
          </p14:sldIdLst>
        </p14:section>
        <p14:section name="YING YANG" id="{9751FB76-055D-4D20-8E42-1093443287F6}">
          <p14:sldIdLst>
            <p14:sldId id="1871"/>
            <p14:sldId id="3568"/>
            <p14:sldId id="3431"/>
          </p14:sldIdLst>
        </p14:section>
        <p14:section name="STICKERS &amp; NOTES" id="{65224C49-E0B4-44A6-B64F-2BA8C3BC8C5E}">
          <p14:sldIdLst>
            <p14:sldId id="1938"/>
            <p14:sldId id="2219"/>
          </p14:sldIdLst>
        </p14:section>
        <p14:section name="BREAKER" id="{CD251DF9-1755-475C-BA79-40BB0D910F3A}">
          <p14:sldIdLst>
            <p14:sldId id="1907"/>
            <p14:sldId id="1784"/>
            <p14:sldId id="3546"/>
            <p14:sldId id="3557"/>
            <p14:sldId id="3547"/>
            <p14:sldId id="3684"/>
            <p14:sldId id="3682"/>
          </p14:sldIdLst>
        </p14:section>
        <p14:section name="CALENDER" id="{A437D859-98EA-4623-BFC5-5EF10216325C}">
          <p14:sldIdLst>
            <p14:sldId id="2012"/>
          </p14:sldIdLst>
        </p14:section>
        <p14:section name="PYRAMIDS" id="{F2EEFC93-E8AB-4784-B7FA-CC12996AC9C3}">
          <p14:sldIdLst>
            <p14:sldId id="2408"/>
          </p14:sldIdLst>
        </p14:section>
        <p14:section name="FILTERS" id="{1B68FFB3-A178-46C4-8065-A17F1DE307D1}">
          <p14:sldIdLst>
            <p14:sldId id="2409"/>
          </p14:sldIdLst>
        </p14:section>
        <p14:section name="PEOPLE" id="{4B6F2DB7-ED2B-4E51-8ACD-FD0E1EEC0040}">
          <p14:sldIdLst>
            <p14:sldId id="2446"/>
            <p14:sldId id="2241"/>
            <p14:sldId id="2266"/>
            <p14:sldId id="2561"/>
            <p14:sldId id="2286"/>
            <p14:sldId id="2565"/>
          </p14:sldIdLst>
        </p14:section>
        <p14:section name="SPORTS" id="{07BFEE51-9019-4F3E-953D-B3FAB7864235}">
          <p14:sldIdLst>
            <p14:sldId id="2545"/>
            <p14:sldId id="3554"/>
            <p14:sldId id="2550"/>
            <p14:sldId id="2553"/>
            <p14:sldId id="2560"/>
            <p14:sldId id="2548"/>
            <p14:sldId id="3694"/>
          </p14:sldIdLst>
        </p14:section>
        <p14:section name="TREES &amp; HIRACHIES" id="{86E966D0-BA2D-424F-AB29-778C1269804D}">
          <p14:sldIdLst>
            <p14:sldId id="2494"/>
          </p14:sldIdLst>
        </p14:section>
        <p14:section name="TABLES" id="{00FF6719-9D06-415D-91BE-426CA8663EE6}">
          <p14:sldIdLst>
            <p14:sldId id="2525"/>
          </p14:sldIdLst>
        </p14:section>
        <p14:section name="BOX" id="{ACA58CF3-0258-4C20-A413-9FBADE93545D}">
          <p14:sldIdLst>
            <p14:sldId id="2639"/>
            <p14:sldId id="2640"/>
            <p14:sldId id="2641"/>
            <p14:sldId id="2642"/>
            <p14:sldId id="2643"/>
            <p14:sldId id="2644"/>
            <p14:sldId id="2651"/>
            <p14:sldId id="2653"/>
            <p14:sldId id="2654"/>
            <p14:sldId id="2663"/>
            <p14:sldId id="2667"/>
          </p14:sldIdLst>
        </p14:section>
        <p14:section name="BOX + ARROW" id="{6C95E045-1861-415A-AAF4-46198BB9EB7E}">
          <p14:sldIdLst>
            <p14:sldId id="2686"/>
            <p14:sldId id="2689"/>
            <p14:sldId id="2690"/>
            <p14:sldId id="2691"/>
            <p14:sldId id="2695"/>
            <p14:sldId id="2696"/>
          </p14:sldIdLst>
        </p14:section>
        <p14:section name="ROUND BOX" id="{D6339ABE-323B-48A2-ABE7-B298735DE164}">
          <p14:sldIdLst>
            <p14:sldId id="2704"/>
            <p14:sldId id="2737"/>
            <p14:sldId id="2738"/>
            <p14:sldId id="2739"/>
          </p14:sldIdLst>
        </p14:section>
        <p14:section name="ROUND BOX + ARROW" id="{3B7B0F9A-A262-4E3D-8704-BC3534F0FB36}">
          <p14:sldIdLst>
            <p14:sldId id="2751"/>
            <p14:sldId id="2764"/>
            <p14:sldId id="2769"/>
            <p14:sldId id="2770"/>
            <p14:sldId id="2771"/>
            <p14:sldId id="2772"/>
            <p14:sldId id="2773"/>
          </p14:sldIdLst>
        </p14:section>
        <p14:section name="OVAL" id="{1B09A044-CB24-4A98-9AEE-54F923A10A8D}">
          <p14:sldIdLst>
            <p14:sldId id="2779"/>
            <p14:sldId id="2787"/>
            <p14:sldId id="2792"/>
          </p14:sldIdLst>
        </p14:section>
        <p14:section name="OVAL+ ARROW" id="{5086F002-8E67-497E-B93E-564C5B199BCC}">
          <p14:sldIdLst>
            <p14:sldId id="2795"/>
            <p14:sldId id="2797"/>
            <p14:sldId id="2799"/>
            <p14:sldId id="2810"/>
            <p14:sldId id="2813"/>
          </p14:sldIdLst>
        </p14:section>
        <p14:section name="CIRCLES + BOXES" id="{D5B869FD-9B24-4B2A-AA9C-AFA71EF41460}">
          <p14:sldIdLst>
            <p14:sldId id="2815"/>
            <p14:sldId id="2816"/>
            <p14:sldId id="3410"/>
            <p14:sldId id="3416"/>
            <p14:sldId id="3413"/>
            <p14:sldId id="3414"/>
            <p14:sldId id="3419"/>
            <p14:sldId id="3424"/>
            <p14:sldId id="2839"/>
          </p14:sldIdLst>
        </p14:section>
        <p14:section name="ARROW + BOX" id="{8D75705D-B8C1-44C1-8496-4BF586296979}">
          <p14:sldIdLst>
            <p14:sldId id="2840"/>
            <p14:sldId id="2852"/>
            <p14:sldId id="2853"/>
            <p14:sldId id="2854"/>
            <p14:sldId id="2857"/>
          </p14:sldIdLst>
        </p14:section>
        <p14:section name="ARROWS + CIRCLES" id="{4BE32294-C92B-4399-A1A1-7EC63F0EDC2A}">
          <p14:sldIdLst>
            <p14:sldId id="2861"/>
            <p14:sldId id="2872"/>
            <p14:sldId id="2873"/>
          </p14:sldIdLst>
        </p14:section>
        <p14:section name="ARROWS" id="{C634D2A6-AE43-4710-B8D6-C192E01D96D5}">
          <p14:sldIdLst>
            <p14:sldId id="2567"/>
            <p14:sldId id="2568"/>
            <p14:sldId id="2569"/>
            <p14:sldId id="3787"/>
            <p14:sldId id="3788"/>
            <p14:sldId id="3789"/>
            <p14:sldId id="2571"/>
            <p14:sldId id="2572"/>
          </p14:sldIdLst>
        </p14:section>
        <p14:section name="???" id="{B4433145-7843-4E9A-A934-CBCCE1095076}">
          <p14:sldIdLst>
            <p14:sldId id="2585"/>
            <p14:sldId id="2586"/>
            <p14:sldId id="2587"/>
            <p14:sldId id="2589"/>
            <p14:sldId id="2592"/>
          </p14:sldIdLst>
        </p14:section>
        <p14:section name="!!!" id="{80EFCF55-7614-4F19-AF6E-9F56D1990D50}">
          <p14:sldIdLst>
            <p14:sldId id="2593"/>
            <p14:sldId id="2594"/>
            <p14:sldId id="2598"/>
          </p14:sldIdLst>
        </p14:section>
        <p14:section name="RIGHT &amp; WRONG" id="{EF943E3A-463A-44A2-929D-9D5D5F4345F5}">
          <p14:sldIdLst>
            <p14:sldId id="2599"/>
            <p14:sldId id="2600"/>
            <p14:sldId id="2601"/>
            <p14:sldId id="2602"/>
            <p14:sldId id="2603"/>
            <p14:sldId id="2608"/>
            <p14:sldId id="2609"/>
            <p14:sldId id="2619"/>
          </p14:sldIdLst>
        </p14:section>
        <p14:section name="MISC" id="{1D26AE03-3D33-4C77-B0D8-A2E3B5E761E3}">
          <p14:sldIdLst>
            <p14:sldId id="2874"/>
            <p14:sldId id="3744"/>
          </p14:sldIdLst>
        </p14:section>
        <p14:section name="CONCEPTS" id="{0BC88897-9778-4E8C-9705-3E1D22EFDCDA}">
          <p14:sldIdLst>
            <p14:sldId id="3654"/>
            <p14:sldId id="3070"/>
            <p14:sldId id="3661"/>
            <p14:sldId id="3664"/>
            <p14:sldId id="3665"/>
            <p14:sldId id="3666"/>
            <p14:sldId id="3086"/>
            <p14:sldId id="3670"/>
            <p14:sldId id="3671"/>
            <p14:sldId id="3672"/>
            <p14:sldId id="3673"/>
            <p14:sldId id="3584"/>
            <p14:sldId id="3687"/>
            <p14:sldId id="3689"/>
            <p14:sldId id="3755"/>
            <p14:sldId id="3756"/>
            <p14:sldId id="3757"/>
          </p14:sldIdLst>
        </p14:section>
        <p14:section name="MORE CONCEPTS" id="{37A9B557-E95A-4D75-B55E-C05870566B07}">
          <p14:sldIdLst>
            <p14:sldId id="1896"/>
            <p14:sldId id="1905"/>
            <p14:sldId id="1906"/>
            <p14:sldId id="2404"/>
            <p14:sldId id="3762"/>
          </p14:sldIdLst>
        </p14:section>
        <p14:section name="SELECT" id="{91876D35-B178-45C0-AED3-5314C3BB3A2A}">
          <p14:sldIdLst>
            <p14:sldId id="3657"/>
            <p14:sldId id="3515"/>
            <p14:sldId id="3516"/>
            <p14:sldId id="3517"/>
            <p14:sldId id="3626"/>
            <p14:sldId id="3627"/>
            <p14:sldId id="3629"/>
          </p14:sldIdLst>
        </p14:section>
        <p14:section name="ANIMALS" id="{A4240A59-ED20-4989-B690-353C3C1B1110}">
          <p14:sldIdLst>
            <p14:sldId id="3658"/>
            <p14:sldId id="3571"/>
            <p14:sldId id="3572"/>
            <p14:sldId id="3574"/>
          </p14:sldIdLst>
        </p14:section>
        <p14:section name="TOOLS" id="{F7BA2C04-5F83-407A-9A0C-7EE192BA43E2}">
          <p14:sldIdLst>
            <p14:sldId id="1509"/>
            <p14:sldId id="2562"/>
            <p14:sldId id="3621"/>
          </p14:sldIdLst>
        </p14:section>
        <p14:section name="BONUS MATERIAL" id="{F0CDF61B-629B-4ED4-9891-171EF1739ACD}">
          <p14:sldIdLst>
            <p14:sldId id="1320"/>
            <p14:sldId id="3532"/>
            <p14:sldId id="3085"/>
            <p14:sldId id="3548"/>
            <p14:sldId id="3549"/>
            <p14:sldId id="3552"/>
          </p14:sldIdLst>
        </p14:section>
        <p14:section name="Vollversion - Erhältlich bei Amazon" id="{4E61218A-2833-8A49-80D9-7A2DF509B255}">
          <p14:sldIdLst>
            <p14:sldId id="37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B2F8FC"/>
    <a:srgbClr val="F3D557"/>
    <a:srgbClr val="B61698"/>
    <a:srgbClr val="FEFEDA"/>
    <a:srgbClr val="FFFFF7"/>
    <a:srgbClr val="FFFEC6"/>
    <a:srgbClr val="0093B0"/>
    <a:srgbClr val="FFFFFF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46" autoAdjust="0"/>
    <p:restoredTop sz="86374" autoAdjust="0"/>
  </p:normalViewPr>
  <p:slideViewPr>
    <p:cSldViewPr>
      <p:cViewPr>
        <p:scale>
          <a:sx n="75" d="100"/>
          <a:sy n="75" d="100"/>
        </p:scale>
        <p:origin x="-432" y="-34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155436"/>
    </p:cViewPr>
    <p:sldLst>
      <p:sld r:id="rId1" collapse="1"/>
      <p:sld r:id="rId2" collapse="1"/>
    </p:sldLst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28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notesMaster" Target="notesMasters/notesMaster1.xml"/><Relationship Id="rId207" Type="http://schemas.openxmlformats.org/officeDocument/2006/relationships/handoutMaster" Target="handoutMasters/handoutMaster1.xml"/><Relationship Id="rId208" Type="http://schemas.openxmlformats.org/officeDocument/2006/relationships/printerSettings" Target="printerSettings/printerSettings1.bin"/><Relationship Id="rId209" Type="http://schemas.openxmlformats.org/officeDocument/2006/relationships/presProps" Target="presProp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viewProps" Target="viewProps.xml"/><Relationship Id="rId211" Type="http://schemas.openxmlformats.org/officeDocument/2006/relationships/theme" Target="theme/theme1.xml"/><Relationship Id="rId21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9.xml"/><Relationship Id="rId2" Type="http://schemas.openxmlformats.org/officeDocument/2006/relationships/slide" Target="slides/slide1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EA79-464A-4DBE-BFAC-70FB7031B6D3}" type="datetimeFigureOut">
              <a:rPr lang="de-DE" smtClean="0"/>
              <a:pPr/>
              <a:t>24.01.13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43FE-B09A-4A65-B204-7AC9747C08F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210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FB75-FD2D-432E-88E5-C8C4B3568896}" type="datetimeFigureOut">
              <a:rPr lang="de-DE" smtClean="0"/>
              <a:pPr/>
              <a:t>24.01.13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46111-F4D8-4FC3-AC8F-35D77CF1B26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070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99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125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126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204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99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79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120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121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122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123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46111-F4D8-4FC3-AC8F-35D77CF1B269}" type="slidenum">
              <a:rPr lang="de-DE" smtClean="0"/>
              <a:pPr/>
              <a:t>124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5233"/>
        </a:buClr>
        <a:buSzPct val="120000"/>
        <a:buChar char="•"/>
        <a:defRPr sz="2000">
          <a:solidFill>
            <a:srgbClr val="0097B5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yImpact.com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198.xml"/><Relationship Id="rId3" Type="http://schemas.openxmlformats.org/officeDocument/2006/relationships/image" Target="../media/image3.jpeg"/><Relationship Id="rId4" Type="http://schemas.openxmlformats.org/officeDocument/2006/relationships/slide" Target="slide3.xml"/><Relationship Id="rId5" Type="http://schemas.openxmlformats.org/officeDocument/2006/relationships/image" Target="../media/image4.jpeg"/><Relationship Id="rId6" Type="http://schemas.openxmlformats.org/officeDocument/2006/relationships/slide" Target="slide10.xml"/><Relationship Id="rId7" Type="http://schemas.openxmlformats.org/officeDocument/2006/relationships/image" Target="../media/image5.jpeg"/><Relationship Id="rId8" Type="http://schemas.openxmlformats.org/officeDocument/2006/relationships/slide" Target="slide12.xml"/><Relationship Id="rId9" Type="http://schemas.openxmlformats.org/officeDocument/2006/relationships/image" Target="../media/image6.jpeg"/><Relationship Id="rId10" Type="http://schemas.openxmlformats.org/officeDocument/2006/relationships/slide" Target="slide14.xml"/><Relationship Id="rId11" Type="http://schemas.openxmlformats.org/officeDocument/2006/relationships/image" Target="../media/image7.jpeg"/><Relationship Id="rId12" Type="http://schemas.openxmlformats.org/officeDocument/2006/relationships/slide" Target="slide17.xml"/><Relationship Id="rId13" Type="http://schemas.openxmlformats.org/officeDocument/2006/relationships/image" Target="../media/image8.jpeg"/><Relationship Id="rId14" Type="http://schemas.openxmlformats.org/officeDocument/2006/relationships/slide" Target="slide19.xml"/><Relationship Id="rId15" Type="http://schemas.openxmlformats.org/officeDocument/2006/relationships/image" Target="../media/image9.jpeg"/><Relationship Id="rId16" Type="http://schemas.openxmlformats.org/officeDocument/2006/relationships/slide" Target="slide23.xml"/><Relationship Id="rId17" Type="http://schemas.openxmlformats.org/officeDocument/2006/relationships/image" Target="../media/image10.jpeg"/><Relationship Id="rId18" Type="http://schemas.openxmlformats.org/officeDocument/2006/relationships/slide" Target="slide27.xml"/><Relationship Id="rId19" Type="http://schemas.openxmlformats.org/officeDocument/2006/relationships/image" Target="../media/image11.jpeg"/><Relationship Id="rId30" Type="http://schemas.openxmlformats.org/officeDocument/2006/relationships/slide" Target="slide38.xml"/><Relationship Id="rId31" Type="http://schemas.openxmlformats.org/officeDocument/2006/relationships/image" Target="../media/image17.jpeg"/><Relationship Id="rId32" Type="http://schemas.openxmlformats.org/officeDocument/2006/relationships/slide" Target="slide39.xml"/><Relationship Id="rId33" Type="http://schemas.openxmlformats.org/officeDocument/2006/relationships/image" Target="../media/image18.jpeg"/><Relationship Id="rId34" Type="http://schemas.openxmlformats.org/officeDocument/2006/relationships/slide" Target="slide43.xml"/><Relationship Id="rId35" Type="http://schemas.openxmlformats.org/officeDocument/2006/relationships/image" Target="../media/image19.jpeg"/><Relationship Id="rId36" Type="http://schemas.openxmlformats.org/officeDocument/2006/relationships/slide" Target="slide44.xml"/><Relationship Id="rId37" Type="http://schemas.openxmlformats.org/officeDocument/2006/relationships/image" Target="../media/image20.jpeg"/><Relationship Id="rId38" Type="http://schemas.openxmlformats.org/officeDocument/2006/relationships/slide" Target="slide45.xml"/><Relationship Id="rId39" Type="http://schemas.openxmlformats.org/officeDocument/2006/relationships/image" Target="../media/image21.jpeg"/><Relationship Id="rId50" Type="http://schemas.openxmlformats.org/officeDocument/2006/relationships/slide" Target="slide66.xml"/><Relationship Id="rId51" Type="http://schemas.openxmlformats.org/officeDocument/2006/relationships/image" Target="../media/image27.jpeg"/><Relationship Id="rId52" Type="http://schemas.openxmlformats.org/officeDocument/2006/relationships/slide" Target="slide67.xml"/><Relationship Id="rId53" Type="http://schemas.openxmlformats.org/officeDocument/2006/relationships/image" Target="../media/image28.jpeg"/><Relationship Id="rId54" Type="http://schemas.openxmlformats.org/officeDocument/2006/relationships/slide" Target="slide68.xml"/><Relationship Id="rId55" Type="http://schemas.openxmlformats.org/officeDocument/2006/relationships/image" Target="../media/image29.jpeg"/><Relationship Id="rId56" Type="http://schemas.openxmlformats.org/officeDocument/2006/relationships/slide" Target="slide74.xml"/><Relationship Id="rId57" Type="http://schemas.openxmlformats.org/officeDocument/2006/relationships/image" Target="../media/image30.jpeg"/><Relationship Id="rId58" Type="http://schemas.openxmlformats.org/officeDocument/2006/relationships/slide" Target="slide81.xml"/><Relationship Id="rId59" Type="http://schemas.openxmlformats.org/officeDocument/2006/relationships/image" Target="../media/image31.jpeg"/><Relationship Id="rId70" Type="http://schemas.openxmlformats.org/officeDocument/2006/relationships/slide" Target="slide111.xml"/><Relationship Id="rId71" Type="http://schemas.openxmlformats.org/officeDocument/2006/relationships/image" Target="../media/image37.jpeg"/><Relationship Id="rId72" Type="http://schemas.openxmlformats.org/officeDocument/2006/relationships/slide" Target="slide114.xml"/><Relationship Id="rId73" Type="http://schemas.openxmlformats.org/officeDocument/2006/relationships/image" Target="../media/image38.jpeg"/><Relationship Id="rId74" Type="http://schemas.openxmlformats.org/officeDocument/2006/relationships/slide" Target="slide119.xml"/><Relationship Id="rId75" Type="http://schemas.openxmlformats.org/officeDocument/2006/relationships/image" Target="../media/image39.jpeg"/><Relationship Id="rId76" Type="http://schemas.openxmlformats.org/officeDocument/2006/relationships/slide" Target="slide128.xml"/><Relationship Id="rId77" Type="http://schemas.openxmlformats.org/officeDocument/2006/relationships/image" Target="../media/image40.jpeg"/><Relationship Id="rId78" Type="http://schemas.openxmlformats.org/officeDocument/2006/relationships/slide" Target="slide133.xml"/><Relationship Id="rId79" Type="http://schemas.openxmlformats.org/officeDocument/2006/relationships/image" Target="../media/image41.jpeg"/><Relationship Id="rId90" Type="http://schemas.openxmlformats.org/officeDocument/2006/relationships/slide" Target="slide162.xml"/><Relationship Id="rId91" Type="http://schemas.openxmlformats.org/officeDocument/2006/relationships/image" Target="../media/image47.jpeg"/><Relationship Id="rId92" Type="http://schemas.openxmlformats.org/officeDocument/2006/relationships/slide" Target="slide179.xml"/><Relationship Id="rId93" Type="http://schemas.openxmlformats.org/officeDocument/2006/relationships/image" Target="../media/image48.jpeg"/><Relationship Id="rId94" Type="http://schemas.openxmlformats.org/officeDocument/2006/relationships/slide" Target="slide184.xml"/><Relationship Id="rId95" Type="http://schemas.openxmlformats.org/officeDocument/2006/relationships/image" Target="../media/image49.jpeg"/><Relationship Id="rId96" Type="http://schemas.openxmlformats.org/officeDocument/2006/relationships/slide" Target="slide191.xml"/><Relationship Id="rId97" Type="http://schemas.openxmlformats.org/officeDocument/2006/relationships/image" Target="../media/image50.jpeg"/><Relationship Id="rId98" Type="http://schemas.openxmlformats.org/officeDocument/2006/relationships/slide" Target="slide195.xml"/><Relationship Id="rId99" Type="http://schemas.openxmlformats.org/officeDocument/2006/relationships/image" Target="../media/image51.jpeg"/><Relationship Id="rId20" Type="http://schemas.openxmlformats.org/officeDocument/2006/relationships/slide" Target="slide30.xml"/><Relationship Id="rId21" Type="http://schemas.openxmlformats.org/officeDocument/2006/relationships/image" Target="../media/image12.jpeg"/><Relationship Id="rId22" Type="http://schemas.openxmlformats.org/officeDocument/2006/relationships/slide" Target="slide31.xml"/><Relationship Id="rId23" Type="http://schemas.openxmlformats.org/officeDocument/2006/relationships/image" Target="../media/image13.jpeg"/><Relationship Id="rId24" Type="http://schemas.openxmlformats.org/officeDocument/2006/relationships/slide" Target="slide33.xml"/><Relationship Id="rId25" Type="http://schemas.openxmlformats.org/officeDocument/2006/relationships/image" Target="../media/image14.jpeg"/><Relationship Id="rId26" Type="http://schemas.openxmlformats.org/officeDocument/2006/relationships/slide" Target="slide35.xml"/><Relationship Id="rId27" Type="http://schemas.openxmlformats.org/officeDocument/2006/relationships/image" Target="../media/image15.jpeg"/><Relationship Id="rId28" Type="http://schemas.openxmlformats.org/officeDocument/2006/relationships/slide" Target="slide36.xml"/><Relationship Id="rId29" Type="http://schemas.openxmlformats.org/officeDocument/2006/relationships/image" Target="../media/image16.jpeg"/><Relationship Id="rId40" Type="http://schemas.openxmlformats.org/officeDocument/2006/relationships/slide" Target="slide50.xml"/><Relationship Id="rId41" Type="http://schemas.openxmlformats.org/officeDocument/2006/relationships/image" Target="../media/image22.jpeg"/><Relationship Id="rId42" Type="http://schemas.openxmlformats.org/officeDocument/2006/relationships/slide" Target="slide53.xml"/><Relationship Id="rId43" Type="http://schemas.openxmlformats.org/officeDocument/2006/relationships/image" Target="../media/image23.jpeg"/><Relationship Id="rId44" Type="http://schemas.openxmlformats.org/officeDocument/2006/relationships/slide" Target="slide56.xml"/><Relationship Id="rId45" Type="http://schemas.openxmlformats.org/officeDocument/2006/relationships/image" Target="../media/image24.jpeg"/><Relationship Id="rId46" Type="http://schemas.openxmlformats.org/officeDocument/2006/relationships/slide" Target="slide58.xml"/><Relationship Id="rId47" Type="http://schemas.openxmlformats.org/officeDocument/2006/relationships/image" Target="../media/image25.jpeg"/><Relationship Id="rId48" Type="http://schemas.openxmlformats.org/officeDocument/2006/relationships/slide" Target="slide65.xml"/><Relationship Id="rId49" Type="http://schemas.openxmlformats.org/officeDocument/2006/relationships/image" Target="../media/image26.jpeg"/><Relationship Id="rId60" Type="http://schemas.openxmlformats.org/officeDocument/2006/relationships/slide" Target="slide82.xml"/><Relationship Id="rId61" Type="http://schemas.openxmlformats.org/officeDocument/2006/relationships/image" Target="../media/image32.jpeg"/><Relationship Id="rId62" Type="http://schemas.openxmlformats.org/officeDocument/2006/relationships/slide" Target="slide83.xml"/><Relationship Id="rId63" Type="http://schemas.openxmlformats.org/officeDocument/2006/relationships/image" Target="../media/image33.jpeg"/><Relationship Id="rId64" Type="http://schemas.openxmlformats.org/officeDocument/2006/relationships/slide" Target="slide94.xml"/><Relationship Id="rId65" Type="http://schemas.openxmlformats.org/officeDocument/2006/relationships/image" Target="../media/image34.jpeg"/><Relationship Id="rId66" Type="http://schemas.openxmlformats.org/officeDocument/2006/relationships/slide" Target="slide100.xml"/><Relationship Id="rId67" Type="http://schemas.openxmlformats.org/officeDocument/2006/relationships/image" Target="../media/image35.jpeg"/><Relationship Id="rId68" Type="http://schemas.openxmlformats.org/officeDocument/2006/relationships/slide" Target="slide104.xml"/><Relationship Id="rId69" Type="http://schemas.openxmlformats.org/officeDocument/2006/relationships/image" Target="../media/image36.jpeg"/><Relationship Id="rId80" Type="http://schemas.openxmlformats.org/officeDocument/2006/relationships/slide" Target="slide136.xml"/><Relationship Id="rId81" Type="http://schemas.openxmlformats.org/officeDocument/2006/relationships/image" Target="../media/image42.jpeg"/><Relationship Id="rId82" Type="http://schemas.openxmlformats.org/officeDocument/2006/relationships/slide" Target="slide144.xml"/><Relationship Id="rId83" Type="http://schemas.openxmlformats.org/officeDocument/2006/relationships/image" Target="../media/image43.jpeg"/><Relationship Id="rId84" Type="http://schemas.openxmlformats.org/officeDocument/2006/relationships/slide" Target="slide149.xml"/><Relationship Id="rId85" Type="http://schemas.openxmlformats.org/officeDocument/2006/relationships/image" Target="../media/image44.jpeg"/><Relationship Id="rId86" Type="http://schemas.openxmlformats.org/officeDocument/2006/relationships/slide" Target="slide152.xml"/><Relationship Id="rId87" Type="http://schemas.openxmlformats.org/officeDocument/2006/relationships/image" Target="../media/image45.jpeg"/><Relationship Id="rId88" Type="http://schemas.openxmlformats.org/officeDocument/2006/relationships/slide" Target="slide160.xml"/><Relationship Id="rId89" Type="http://schemas.openxmlformats.org/officeDocument/2006/relationships/image" Target="../media/image4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wmf"/><Relationship Id="rId12" Type="http://schemas.openxmlformats.org/officeDocument/2006/relationships/image" Target="../media/image64.wmf"/><Relationship Id="rId13" Type="http://schemas.openxmlformats.org/officeDocument/2006/relationships/image" Target="../media/image65.wmf"/><Relationship Id="rId14" Type="http://schemas.openxmlformats.org/officeDocument/2006/relationships/image" Target="../media/image66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wmf"/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8" Type="http://schemas.openxmlformats.org/officeDocument/2006/relationships/image" Target="../media/image60.wmf"/><Relationship Id="rId9" Type="http://schemas.openxmlformats.org/officeDocument/2006/relationships/image" Target="../media/image61.wmf"/><Relationship Id="rId10" Type="http://schemas.openxmlformats.org/officeDocument/2006/relationships/image" Target="../media/image62.wmf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69.jpe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70.jpeg"/><Relationship Id="rId9" Type="http://schemas.openxmlformats.org/officeDocument/2006/relationships/image" Target="../media/image71.jpeg"/><Relationship Id="rId10" Type="http://schemas.openxmlformats.org/officeDocument/2006/relationships/image" Target="../media/image72.jpeg"/><Relationship Id="rId11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3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275236" y="620688"/>
            <a:ext cx="462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</a:t>
            </a:r>
            <a:b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Baukasten 2.0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11004" y="1700808"/>
            <a:ext cx="3491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accent4"/>
                </a:solidFill>
              </a:rPr>
              <a:t>created</a:t>
            </a:r>
            <a:r>
              <a:rPr lang="de-DE" sz="1600" dirty="0" smtClean="0">
                <a:solidFill>
                  <a:schemeClr val="accent4"/>
                </a:solidFill>
              </a:rPr>
              <a:t> </a:t>
            </a:r>
            <a:r>
              <a:rPr lang="de-DE" sz="1600" dirty="0" err="1" smtClean="0">
                <a:solidFill>
                  <a:schemeClr val="accent4"/>
                </a:solidFill>
              </a:rPr>
              <a:t>by</a:t>
            </a:r>
            <a:r>
              <a:rPr lang="de-DE" sz="1600" dirty="0" smtClean="0">
                <a:solidFill>
                  <a:schemeClr val="accent4"/>
                </a:solidFill>
              </a:rPr>
              <a:t> </a:t>
            </a:r>
            <a:r>
              <a:rPr lang="de-DE" sz="1600" dirty="0" err="1" smtClean="0">
                <a:solidFill>
                  <a:schemeClr val="accent4"/>
                </a:solidFill>
                <a:hlinkClick r:id="rId3" tooltip="www.MemoryImpact.com"/>
              </a:rPr>
              <a:t>www.MemoryImpact.com</a:t>
            </a:r>
            <a:endParaRPr lang="de-DE" sz="1600" dirty="0">
              <a:solidFill>
                <a:schemeClr val="accent4"/>
              </a:solidFill>
            </a:endParaRPr>
          </a:p>
        </p:txBody>
      </p:sp>
      <p:pic>
        <p:nvPicPr>
          <p:cNvPr id="3" name="Picture 2" descr="DVD+CD_offen_stehend_perspektiv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5958831" cy="7074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2780928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Farbe</a:t>
            </a:r>
            <a:r>
              <a:rPr lang="en-US" dirty="0" smtClean="0"/>
              <a:t>: </a:t>
            </a:r>
            <a:r>
              <a:rPr lang="en-US" dirty="0" err="1" smtClean="0"/>
              <a:t>exact.blue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3356992"/>
            <a:ext cx="18701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Light-Version</a:t>
            </a:r>
          </a:p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(150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von 6000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Vorlagen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3068960"/>
            <a:ext cx="2656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(5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weitere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Farben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der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Vollversion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94174" y="5989162"/>
            <a:ext cx="2801822" cy="752206"/>
            <a:chOff x="6094174" y="5085184"/>
            <a:chExt cx="2801822" cy="75220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4179" y="5405342"/>
              <a:ext cx="1481817" cy="4320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094174" y="5085184"/>
              <a:ext cx="23016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Vollversion</a:t>
              </a:r>
              <a:r>
                <a:rPr lang="en-US" dirty="0" smtClean="0"/>
                <a:t> </a:t>
              </a:r>
              <a:r>
                <a:rPr lang="en-US" dirty="0" err="1" smtClean="0"/>
                <a:t>erhältlich</a:t>
              </a:r>
              <a:r>
                <a:rPr lang="en-US" dirty="0" smtClean="0"/>
                <a:t> </a:t>
              </a:r>
              <a:br>
                <a:rPr lang="en-US" dirty="0" smtClean="0"/>
              </a:br>
              <a:r>
                <a:rPr lang="en-US" dirty="0" err="1" smtClean="0"/>
                <a:t>exklusiv</a:t>
              </a:r>
              <a:r>
                <a:rPr lang="en-US" dirty="0" smtClean="0"/>
                <a:t> </a:t>
              </a:r>
              <a:r>
                <a:rPr lang="en-US" dirty="0" err="1" smtClean="0"/>
                <a:t>bei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1560" y="6021288"/>
            <a:ext cx="3456384" cy="646331"/>
          </a:xfrm>
          <a:prstGeom prst="rect">
            <a:avLst/>
          </a:prstGeom>
          <a:ln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Ihren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Gutschein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/>
              <a:t>finden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Sie</a:t>
            </a:r>
            <a:r>
              <a:rPr lang="en-US" dirty="0" smtClean="0"/>
              <a:t> auf der </a:t>
            </a:r>
            <a:r>
              <a:rPr lang="en-US" dirty="0" err="1" smtClean="0"/>
              <a:t>letzten</a:t>
            </a:r>
            <a:r>
              <a:rPr lang="en-US" dirty="0" smtClean="0"/>
              <a:t> </a:t>
            </a:r>
            <a:r>
              <a:rPr lang="en-US" dirty="0" err="1" smtClean="0"/>
              <a:t>Folie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313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6343" y="2438003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LIQUIDS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8" name="Gruppieren 7"/>
          <p:cNvGrpSpPr/>
          <p:nvPr/>
        </p:nvGrpSpPr>
        <p:grpSpPr>
          <a:xfrm>
            <a:off x="848339" y="2300236"/>
            <a:ext cx="2418078" cy="2905214"/>
            <a:chOff x="3143240" y="2857496"/>
            <a:chExt cx="2418078" cy="2905214"/>
          </a:xfrm>
          <a:effectLst/>
        </p:grpSpPr>
        <p:sp>
          <p:nvSpPr>
            <p:cNvPr id="9" name="Abgerundetes Rechteck 7"/>
            <p:cNvSpPr/>
            <p:nvPr/>
          </p:nvSpPr>
          <p:spPr>
            <a:xfrm>
              <a:off x="3357647" y="4071942"/>
              <a:ext cx="2000118" cy="16677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708"/>
                <a:gd name="connsiteX1" fmla="*/ 10000 w 10000"/>
                <a:gd name="connsiteY1" fmla="*/ 0 h 10708"/>
                <a:gd name="connsiteX2" fmla="*/ 8000 w 10000"/>
                <a:gd name="connsiteY2" fmla="*/ 10000 h 10708"/>
                <a:gd name="connsiteX3" fmla="*/ 2000 w 10000"/>
                <a:gd name="connsiteY3" fmla="*/ 10000 h 10708"/>
                <a:gd name="connsiteX4" fmla="*/ 0 w 10000"/>
                <a:gd name="connsiteY4" fmla="*/ 0 h 10708"/>
                <a:gd name="connsiteX0" fmla="*/ 0 w 10000"/>
                <a:gd name="connsiteY0" fmla="*/ 0 h 10806"/>
                <a:gd name="connsiteX1" fmla="*/ 10000 w 10000"/>
                <a:gd name="connsiteY1" fmla="*/ 0 h 10806"/>
                <a:gd name="connsiteX2" fmla="*/ 8000 w 10000"/>
                <a:gd name="connsiteY2" fmla="*/ 10000 h 10806"/>
                <a:gd name="connsiteX3" fmla="*/ 2000 w 10000"/>
                <a:gd name="connsiteY3" fmla="*/ 10000 h 10806"/>
                <a:gd name="connsiteX4" fmla="*/ 0 w 10000"/>
                <a:gd name="connsiteY4" fmla="*/ 0 h 10806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892 w 10000"/>
                <a:gd name="connsiteY2" fmla="*/ 9047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9857"/>
                <a:gd name="connsiteX1" fmla="*/ 10000 w 10000"/>
                <a:gd name="connsiteY1" fmla="*/ 0 h 9857"/>
                <a:gd name="connsiteX2" fmla="*/ 8892 w 10000"/>
                <a:gd name="connsiteY2" fmla="*/ 9047 h 9857"/>
                <a:gd name="connsiteX3" fmla="*/ 1119 w 10000"/>
                <a:gd name="connsiteY3" fmla="*/ 9118 h 9857"/>
                <a:gd name="connsiteX4" fmla="*/ 0 w 10000"/>
                <a:gd name="connsiteY4" fmla="*/ 0 h 9857"/>
                <a:gd name="connsiteX0" fmla="*/ 0 w 10000"/>
                <a:gd name="connsiteY0" fmla="*/ 0 h 10547"/>
                <a:gd name="connsiteX1" fmla="*/ 10000 w 10000"/>
                <a:gd name="connsiteY1" fmla="*/ 0 h 10547"/>
                <a:gd name="connsiteX2" fmla="*/ 8892 w 10000"/>
                <a:gd name="connsiteY2" fmla="*/ 9178 h 10547"/>
                <a:gd name="connsiteX3" fmla="*/ 1209 w 10000"/>
                <a:gd name="connsiteY3" fmla="*/ 9797 h 10547"/>
                <a:gd name="connsiteX4" fmla="*/ 0 w 10000"/>
                <a:gd name="connsiteY4" fmla="*/ 0 h 10547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9877"/>
                <a:gd name="connsiteY0" fmla="*/ 75 h 11119"/>
                <a:gd name="connsiteX1" fmla="*/ 9877 w 9877"/>
                <a:gd name="connsiteY1" fmla="*/ 0 h 11119"/>
                <a:gd name="connsiteX2" fmla="*/ 8769 w 9877"/>
                <a:gd name="connsiteY2" fmla="*/ 9178 h 11119"/>
                <a:gd name="connsiteX3" fmla="*/ 1086 w 9877"/>
                <a:gd name="connsiteY3" fmla="*/ 9797 h 11119"/>
                <a:gd name="connsiteX4" fmla="*/ 0 w 9877"/>
                <a:gd name="connsiteY4" fmla="*/ 75 h 11119"/>
                <a:gd name="connsiteX0" fmla="*/ 0 w 10000"/>
                <a:gd name="connsiteY0" fmla="*/ 67 h 9967"/>
                <a:gd name="connsiteX1" fmla="*/ 10000 w 10000"/>
                <a:gd name="connsiteY1" fmla="*/ 0 h 9967"/>
                <a:gd name="connsiteX2" fmla="*/ 8878 w 10000"/>
                <a:gd name="connsiteY2" fmla="*/ 8254 h 9967"/>
                <a:gd name="connsiteX3" fmla="*/ 1150 w 10000"/>
                <a:gd name="connsiteY3" fmla="*/ 8744 h 9967"/>
                <a:gd name="connsiteX4" fmla="*/ 0 w 10000"/>
                <a:gd name="connsiteY4" fmla="*/ 67 h 9967"/>
                <a:gd name="connsiteX0" fmla="*/ 0 w 10221"/>
                <a:gd name="connsiteY0" fmla="*/ 0 h 10000"/>
                <a:gd name="connsiteX1" fmla="*/ 10221 w 10221"/>
                <a:gd name="connsiteY1" fmla="*/ 0 h 10000"/>
                <a:gd name="connsiteX2" fmla="*/ 9099 w 10221"/>
                <a:gd name="connsiteY2" fmla="*/ 8281 h 10000"/>
                <a:gd name="connsiteX3" fmla="*/ 1371 w 10221"/>
                <a:gd name="connsiteY3" fmla="*/ 8773 h 10000"/>
                <a:gd name="connsiteX4" fmla="*/ 0 w 10221"/>
                <a:gd name="connsiteY4" fmla="*/ 0 h 10000"/>
                <a:gd name="connsiteX0" fmla="*/ 0 w 10469"/>
                <a:gd name="connsiteY0" fmla="*/ 0 h 10000"/>
                <a:gd name="connsiteX1" fmla="*/ 10469 w 10469"/>
                <a:gd name="connsiteY1" fmla="*/ 0 h 10000"/>
                <a:gd name="connsiteX2" fmla="*/ 9099 w 10469"/>
                <a:gd name="connsiteY2" fmla="*/ 8281 h 10000"/>
                <a:gd name="connsiteX3" fmla="*/ 1371 w 10469"/>
                <a:gd name="connsiteY3" fmla="*/ 8773 h 10000"/>
                <a:gd name="connsiteX4" fmla="*/ 0 w 10469"/>
                <a:gd name="connsiteY4" fmla="*/ 0 h 10000"/>
                <a:gd name="connsiteX0" fmla="*/ 0 w 10469"/>
                <a:gd name="connsiteY0" fmla="*/ 0 h 10370"/>
                <a:gd name="connsiteX1" fmla="*/ 10469 w 10469"/>
                <a:gd name="connsiteY1" fmla="*/ 0 h 10370"/>
                <a:gd name="connsiteX2" fmla="*/ 9049 w 10469"/>
                <a:gd name="connsiteY2" fmla="*/ 8651 h 10370"/>
                <a:gd name="connsiteX3" fmla="*/ 1371 w 10469"/>
                <a:gd name="connsiteY3" fmla="*/ 8773 h 10370"/>
                <a:gd name="connsiteX4" fmla="*/ 0 w 10469"/>
                <a:gd name="connsiteY4" fmla="*/ 0 h 10370"/>
                <a:gd name="connsiteX0" fmla="*/ 0 w 10469"/>
                <a:gd name="connsiteY0" fmla="*/ 0 h 9966"/>
                <a:gd name="connsiteX1" fmla="*/ 10469 w 10469"/>
                <a:gd name="connsiteY1" fmla="*/ 0 h 9966"/>
                <a:gd name="connsiteX2" fmla="*/ 9049 w 10469"/>
                <a:gd name="connsiteY2" fmla="*/ 8651 h 9966"/>
                <a:gd name="connsiteX3" fmla="*/ 1371 w 10469"/>
                <a:gd name="connsiteY3" fmla="*/ 8773 h 9966"/>
                <a:gd name="connsiteX4" fmla="*/ 0 w 10469"/>
                <a:gd name="connsiteY4" fmla="*/ 0 h 9966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644 w 10000"/>
                <a:gd name="connsiteY2" fmla="*/ 8681 h 10000"/>
                <a:gd name="connsiteX3" fmla="*/ 1310 w 10000"/>
                <a:gd name="connsiteY3" fmla="*/ 8803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644 w 10000"/>
                <a:gd name="connsiteY2" fmla="*/ 8681 h 10000"/>
                <a:gd name="connsiteX3" fmla="*/ 1310 w 10000"/>
                <a:gd name="connsiteY3" fmla="*/ 8803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644 w 10000"/>
                <a:gd name="connsiteY2" fmla="*/ 8681 h 10000"/>
                <a:gd name="connsiteX3" fmla="*/ 1310 w 10000"/>
                <a:gd name="connsiteY3" fmla="*/ 8803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644" y="8681"/>
                  </a:lnTo>
                  <a:cubicBezTo>
                    <a:pt x="8518" y="9576"/>
                    <a:pt x="3761" y="10000"/>
                    <a:pt x="1310" y="880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</a:gsLst>
              <a:lin ang="18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FFFFFF"/>
                </a:solidFill>
              </a:endParaRPr>
            </a:p>
          </p:txBody>
        </p:sp>
        <p:sp>
          <p:nvSpPr>
            <p:cNvPr id="12" name="Ellipse 11"/>
            <p:cNvSpPr>
              <a:spLocks/>
            </p:cNvSpPr>
            <p:nvPr/>
          </p:nvSpPr>
          <p:spPr bwMode="auto">
            <a:xfrm>
              <a:off x="3357554" y="3929066"/>
              <a:ext cx="2000263" cy="272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Ellipse 12"/>
            <p:cNvSpPr>
              <a:spLocks/>
            </p:cNvSpPr>
            <p:nvPr/>
          </p:nvSpPr>
          <p:spPr bwMode="auto">
            <a:xfrm>
              <a:off x="3623342" y="5412036"/>
              <a:ext cx="1452563" cy="307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Abgerundetes Rechteck 7"/>
            <p:cNvSpPr/>
            <p:nvPr/>
          </p:nvSpPr>
          <p:spPr>
            <a:xfrm>
              <a:off x="3143240" y="2993380"/>
              <a:ext cx="2418078" cy="27693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708"/>
                <a:gd name="connsiteX1" fmla="*/ 10000 w 10000"/>
                <a:gd name="connsiteY1" fmla="*/ 0 h 10708"/>
                <a:gd name="connsiteX2" fmla="*/ 8000 w 10000"/>
                <a:gd name="connsiteY2" fmla="*/ 10000 h 10708"/>
                <a:gd name="connsiteX3" fmla="*/ 2000 w 10000"/>
                <a:gd name="connsiteY3" fmla="*/ 10000 h 10708"/>
                <a:gd name="connsiteX4" fmla="*/ 0 w 10000"/>
                <a:gd name="connsiteY4" fmla="*/ 0 h 10708"/>
                <a:gd name="connsiteX0" fmla="*/ 0 w 10000"/>
                <a:gd name="connsiteY0" fmla="*/ 0 h 10806"/>
                <a:gd name="connsiteX1" fmla="*/ 10000 w 10000"/>
                <a:gd name="connsiteY1" fmla="*/ 0 h 10806"/>
                <a:gd name="connsiteX2" fmla="*/ 8000 w 10000"/>
                <a:gd name="connsiteY2" fmla="*/ 10000 h 10806"/>
                <a:gd name="connsiteX3" fmla="*/ 2000 w 10000"/>
                <a:gd name="connsiteY3" fmla="*/ 10000 h 10806"/>
                <a:gd name="connsiteX4" fmla="*/ 0 w 10000"/>
                <a:gd name="connsiteY4" fmla="*/ 0 h 10806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10000 w 10378"/>
                <a:gd name="connsiteY0" fmla="*/ 0 h 10739"/>
                <a:gd name="connsiteX1" fmla="*/ 8000 w 10378"/>
                <a:gd name="connsiteY1" fmla="*/ 10000 h 10739"/>
                <a:gd name="connsiteX2" fmla="*/ 2000 w 10378"/>
                <a:gd name="connsiteY2" fmla="*/ 10000 h 10739"/>
                <a:gd name="connsiteX3" fmla="*/ 0 w 10378"/>
                <a:gd name="connsiteY3" fmla="*/ 0 h 10739"/>
                <a:gd name="connsiteX4" fmla="*/ 10378 w 10378"/>
                <a:gd name="connsiteY4" fmla="*/ 355 h 10739"/>
                <a:gd name="connsiteX0" fmla="*/ 10000 w 10000"/>
                <a:gd name="connsiteY0" fmla="*/ 0 h 10739"/>
                <a:gd name="connsiteX1" fmla="*/ 8000 w 10000"/>
                <a:gd name="connsiteY1" fmla="*/ 10000 h 10739"/>
                <a:gd name="connsiteX2" fmla="*/ 2000 w 10000"/>
                <a:gd name="connsiteY2" fmla="*/ 10000 h 10739"/>
                <a:gd name="connsiteX3" fmla="*/ 0 w 10000"/>
                <a:gd name="connsiteY3" fmla="*/ 0 h 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739">
                  <a:moveTo>
                    <a:pt x="10000" y="0"/>
                  </a:moveTo>
                  <a:lnTo>
                    <a:pt x="8000" y="10000"/>
                  </a:lnTo>
                  <a:cubicBezTo>
                    <a:pt x="7739" y="10577"/>
                    <a:pt x="2615" y="10739"/>
                    <a:pt x="2000" y="10000"/>
                  </a:cubicBez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contourW="6350" prstMaterial="clear">
              <a:bevelT h="635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15" name="Ellipse 14"/>
            <p:cNvSpPr>
              <a:spLocks/>
            </p:cNvSpPr>
            <p:nvPr/>
          </p:nvSpPr>
          <p:spPr bwMode="auto">
            <a:xfrm>
              <a:off x="3143240" y="2857496"/>
              <a:ext cx="2418077" cy="2725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2000000"/>
              </a:lightRig>
            </a:scene3d>
            <a:sp3d contourW="12700" prstMaterial="matte">
              <a:bevelT w="50800" h="127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525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29125" y="2214554"/>
            <a:ext cx="371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ROUND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5193905" y="3321136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BOX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1214414" y="2090728"/>
            <a:ext cx="1571636" cy="2500330"/>
          </a:xfrm>
          <a:prstGeom prst="roundRect">
            <a:avLst>
              <a:gd name="adj" fmla="val 20898"/>
            </a:avLst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31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>
          <a:xfrm flipV="1">
            <a:off x="285720" y="4714884"/>
            <a:ext cx="8572560" cy="164307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11" name="Rechteck 10"/>
          <p:cNvSpPr/>
          <p:nvPr/>
        </p:nvSpPr>
        <p:spPr bwMode="auto">
          <a:xfrm>
            <a:off x="1357290" y="1893082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428728" y="1928802"/>
            <a:ext cx="2428892" cy="3071833"/>
          </a:xfrm>
          <a:prstGeom prst="roundRect">
            <a:avLst>
              <a:gd name="adj" fmla="val 89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5072066" y="1893082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143504" y="1928802"/>
            <a:ext cx="2428892" cy="3071834"/>
          </a:xfrm>
          <a:prstGeom prst="roundRect">
            <a:avLst>
              <a:gd name="adj" fmla="val 89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8" name="Textfeld 7"/>
          <p:cNvSpPr txBox="1">
            <a:spLocks/>
          </p:cNvSpPr>
          <p:nvPr/>
        </p:nvSpPr>
        <p:spPr>
          <a:xfrm>
            <a:off x="285720" y="5213254"/>
            <a:ext cx="857255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b="1" dirty="0" smtClean="0">
                <a:solidFill>
                  <a:schemeClr val="accent6"/>
                </a:solidFill>
              </a:rPr>
              <a:t>Your Text</a:t>
            </a:r>
            <a:endParaRPr lang="de-DE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103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f der gleichen Seite des Rechtecks liegende Ecken abrunden 8"/>
          <p:cNvSpPr/>
          <p:nvPr/>
        </p:nvSpPr>
        <p:spPr>
          <a:xfrm flipV="1">
            <a:off x="285720" y="4714884"/>
            <a:ext cx="8572560" cy="164307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14" name="Rechteck 13"/>
          <p:cNvSpPr/>
          <p:nvPr/>
        </p:nvSpPr>
        <p:spPr bwMode="auto">
          <a:xfrm>
            <a:off x="428596" y="1785925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0034" y="1893082"/>
            <a:ext cx="2428892" cy="2928958"/>
          </a:xfrm>
          <a:prstGeom prst="roundRect">
            <a:avLst>
              <a:gd name="adj" fmla="val 89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3286116" y="1785925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357554" y="1857363"/>
            <a:ext cx="2428892" cy="3000396"/>
          </a:xfrm>
          <a:prstGeom prst="roundRect">
            <a:avLst>
              <a:gd name="adj" fmla="val 89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6143636" y="1785925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215074" y="1857364"/>
            <a:ext cx="2428892" cy="3000396"/>
          </a:xfrm>
          <a:prstGeom prst="roundRect">
            <a:avLst>
              <a:gd name="adj" fmla="val 89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285720" y="4714883"/>
            <a:ext cx="8572558" cy="16430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b="1" dirty="0" smtClean="0">
                <a:solidFill>
                  <a:schemeClr val="accent6"/>
                </a:solidFill>
              </a:rPr>
              <a:t>Your Text</a:t>
            </a:r>
            <a:endParaRPr lang="de-DE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058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f der gleichen Seite des Rechtecks liegende Ecken abrunden 10"/>
          <p:cNvSpPr/>
          <p:nvPr/>
        </p:nvSpPr>
        <p:spPr>
          <a:xfrm flipV="1">
            <a:off x="285720" y="4286256"/>
            <a:ext cx="8572560" cy="1643074"/>
          </a:xfrm>
          <a:prstGeom prst="round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428596" y="2369073"/>
            <a:ext cx="1909776" cy="2334170"/>
          </a:xfrm>
          <a:prstGeom prst="roundRect">
            <a:avLst>
              <a:gd name="adj" fmla="val 11445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90509" y="2357430"/>
            <a:ext cx="1785950" cy="2357454"/>
          </a:xfrm>
          <a:prstGeom prst="roundRect">
            <a:avLst>
              <a:gd name="adj" fmla="val 1223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32" name="Abgerundetes Rechteck 31"/>
          <p:cNvSpPr/>
          <p:nvPr/>
        </p:nvSpPr>
        <p:spPr bwMode="auto">
          <a:xfrm>
            <a:off x="2554273" y="2369073"/>
            <a:ext cx="1909776" cy="2334170"/>
          </a:xfrm>
          <a:prstGeom prst="roundRect">
            <a:avLst>
              <a:gd name="adj" fmla="val 11445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14599" y="2428868"/>
            <a:ext cx="1785950" cy="2214578"/>
          </a:xfrm>
          <a:prstGeom prst="roundRect">
            <a:avLst>
              <a:gd name="adj" fmla="val 1223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4679950" y="2369073"/>
            <a:ext cx="1909776" cy="2334170"/>
          </a:xfrm>
          <a:prstGeom prst="roundRect">
            <a:avLst>
              <a:gd name="adj" fmla="val 11445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43451" y="2428868"/>
            <a:ext cx="1785950" cy="2214578"/>
          </a:xfrm>
          <a:prstGeom prst="roundRect">
            <a:avLst>
              <a:gd name="adj" fmla="val 1223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38" name="Abgerundetes Rechteck 37"/>
          <p:cNvSpPr/>
          <p:nvPr/>
        </p:nvSpPr>
        <p:spPr bwMode="auto">
          <a:xfrm>
            <a:off x="6805628" y="2369073"/>
            <a:ext cx="1909776" cy="2334170"/>
          </a:xfrm>
          <a:prstGeom prst="roundRect">
            <a:avLst>
              <a:gd name="adj" fmla="val 11445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58016" y="2428869"/>
            <a:ext cx="1785950" cy="2214578"/>
          </a:xfrm>
          <a:prstGeom prst="roundRect">
            <a:avLst>
              <a:gd name="adj" fmla="val 1223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285720" y="4286255"/>
            <a:ext cx="8572558" cy="164307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b="1" dirty="0" smtClean="0">
                <a:solidFill>
                  <a:schemeClr val="accent6"/>
                </a:solidFill>
              </a:rPr>
              <a:t>Your Text</a:t>
            </a:r>
            <a:endParaRPr lang="de-DE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431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46404" y="2439296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ROUND BOX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1242629" y="2143116"/>
            <a:ext cx="1443768" cy="2402914"/>
          </a:xfrm>
          <a:prstGeom prst="roundRect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3935736" y="3321136"/>
            <a:ext cx="453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+ ARROW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2" name="Richtungspfeil 11"/>
          <p:cNvSpPr/>
          <p:nvPr/>
        </p:nvSpPr>
        <p:spPr bwMode="auto">
          <a:xfrm>
            <a:off x="2914638" y="2714620"/>
            <a:ext cx="371478" cy="1238254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962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/>
          <p:cNvSpPr/>
          <p:nvPr/>
        </p:nvSpPr>
        <p:spPr bwMode="auto">
          <a:xfrm>
            <a:off x="357158" y="4786322"/>
            <a:ext cx="4714908" cy="642942"/>
          </a:xfrm>
          <a:prstGeom prst="roundRect">
            <a:avLst>
              <a:gd name="adj" fmla="val 18621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8596" y="4786322"/>
            <a:ext cx="4572032" cy="652641"/>
          </a:xfrm>
          <a:prstGeom prst="roundRect">
            <a:avLst>
              <a:gd name="adj" fmla="val 185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6072198" y="1928802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143636" y="2671757"/>
            <a:ext cx="2428892" cy="708839"/>
          </a:xfrm>
          <a:prstGeom prst="roundRect">
            <a:avLst>
              <a:gd name="adj" fmla="val 16459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31" name="Richtungspfeil 30"/>
          <p:cNvSpPr/>
          <p:nvPr/>
        </p:nvSpPr>
        <p:spPr bwMode="auto">
          <a:xfrm>
            <a:off x="5319718" y="2108155"/>
            <a:ext cx="571504" cy="2754086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Abgerundetes Rechteck 48"/>
          <p:cNvSpPr/>
          <p:nvPr/>
        </p:nvSpPr>
        <p:spPr bwMode="auto">
          <a:xfrm>
            <a:off x="357158" y="3980139"/>
            <a:ext cx="4714908" cy="642942"/>
          </a:xfrm>
          <a:prstGeom prst="roundRect">
            <a:avLst>
              <a:gd name="adj" fmla="val 18621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428596" y="3981454"/>
            <a:ext cx="4572032" cy="652641"/>
          </a:xfrm>
          <a:prstGeom prst="roundRect">
            <a:avLst>
              <a:gd name="adj" fmla="val 185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52" name="Abgerundetes Rechteck 51"/>
          <p:cNvSpPr/>
          <p:nvPr/>
        </p:nvSpPr>
        <p:spPr bwMode="auto">
          <a:xfrm>
            <a:off x="357158" y="3173956"/>
            <a:ext cx="4714908" cy="642942"/>
          </a:xfrm>
          <a:prstGeom prst="roundRect">
            <a:avLst>
              <a:gd name="adj" fmla="val 18621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428596" y="3182365"/>
            <a:ext cx="4572032" cy="652641"/>
          </a:xfrm>
          <a:prstGeom prst="roundRect">
            <a:avLst>
              <a:gd name="adj" fmla="val 185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55" name="Abgerundetes Rechteck 54"/>
          <p:cNvSpPr/>
          <p:nvPr/>
        </p:nvSpPr>
        <p:spPr bwMode="auto">
          <a:xfrm>
            <a:off x="357158" y="2367772"/>
            <a:ext cx="4714908" cy="642942"/>
          </a:xfrm>
          <a:prstGeom prst="roundRect">
            <a:avLst>
              <a:gd name="adj" fmla="val 18621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28596" y="2365749"/>
            <a:ext cx="4572032" cy="652641"/>
          </a:xfrm>
          <a:prstGeom prst="roundRect">
            <a:avLst>
              <a:gd name="adj" fmla="val 185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58" name="Abgerundetes Rechteck 57"/>
          <p:cNvSpPr/>
          <p:nvPr/>
        </p:nvSpPr>
        <p:spPr bwMode="auto">
          <a:xfrm>
            <a:off x="357158" y="1561588"/>
            <a:ext cx="4714908" cy="642942"/>
          </a:xfrm>
          <a:prstGeom prst="roundRect">
            <a:avLst>
              <a:gd name="adj" fmla="val 18621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428596" y="1559566"/>
            <a:ext cx="4572032" cy="726162"/>
          </a:xfrm>
          <a:prstGeom prst="roundRect">
            <a:avLst>
              <a:gd name="adj" fmla="val 33784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6072198" y="1928802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6072197" y="1928802"/>
            <a:ext cx="2571768" cy="3143272"/>
          </a:xfrm>
          <a:prstGeom prst="roundRect">
            <a:avLst>
              <a:gd name="adj" fmla="val 84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277772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000232" y="2571744"/>
            <a:ext cx="5000660" cy="2381267"/>
          </a:xfrm>
          <a:prstGeom prst="roundRect">
            <a:avLst>
              <a:gd name="adj" fmla="val 9179"/>
            </a:avLst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2000231" y="2571743"/>
            <a:ext cx="5000659" cy="2381267"/>
          </a:xfrm>
          <a:prstGeom prst="roundRect">
            <a:avLst>
              <a:gd name="adj" fmla="val 917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b="1" dirty="0" smtClean="0">
                <a:solidFill>
                  <a:schemeClr val="accent6"/>
                </a:solidFill>
              </a:rPr>
              <a:t>Your Text</a:t>
            </a:r>
            <a:endParaRPr lang="de-DE" sz="4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255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1047725" y="2979962"/>
            <a:ext cx="3286148" cy="1564832"/>
          </a:xfrm>
          <a:prstGeom prst="roundRect">
            <a:avLst>
              <a:gd name="adj" fmla="val 13968"/>
            </a:avLst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1047725" y="2990847"/>
            <a:ext cx="3286147" cy="1564832"/>
          </a:xfrm>
          <a:prstGeom prst="roundRect">
            <a:avLst>
              <a:gd name="adj" fmla="val 30566"/>
            </a:avLst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3600" dirty="0" smtClean="0">
                <a:solidFill>
                  <a:schemeClr val="accent6"/>
                </a:solidFill>
              </a:rPr>
              <a:t>Your Text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762501" y="2990847"/>
            <a:ext cx="3286148" cy="1564832"/>
          </a:xfrm>
          <a:prstGeom prst="roundRect">
            <a:avLst>
              <a:gd name="adj" fmla="val 13968"/>
            </a:avLst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Textfeld 7"/>
          <p:cNvSpPr txBox="1">
            <a:spLocks/>
          </p:cNvSpPr>
          <p:nvPr/>
        </p:nvSpPr>
        <p:spPr>
          <a:xfrm>
            <a:off x="4762501" y="2990847"/>
            <a:ext cx="3286147" cy="1564832"/>
          </a:xfrm>
          <a:prstGeom prst="roundRect">
            <a:avLst>
              <a:gd name="adj" fmla="val 30566"/>
            </a:avLst>
          </a:prstGeom>
          <a:noFill/>
        </p:spPr>
        <p:txBody>
          <a:bodyPr wrap="square" rtlCol="0" anchor="ctr">
            <a:noAutofit/>
          </a:bodyPr>
          <a:lstStyle/>
          <a:p>
            <a:r>
              <a:rPr lang="de-DE" sz="3600" dirty="0" smtClean="0">
                <a:solidFill>
                  <a:schemeClr val="accent6"/>
                </a:solidFill>
              </a:rPr>
              <a:t>Your Text</a:t>
            </a:r>
            <a:endParaRPr lang="de-DE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254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714348" y="3187067"/>
            <a:ext cx="2381266" cy="1133936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782383" y="3523202"/>
            <a:ext cx="22451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/>
                </a:solidFill>
              </a:rPr>
              <a:t>Your Text</a:t>
            </a:r>
            <a:endParaRPr lang="de-DE" sz="2400" dirty="0">
              <a:solidFill>
                <a:schemeClr val="accent6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357554" y="3187293"/>
            <a:ext cx="2381266" cy="1133936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3425590" y="3523202"/>
            <a:ext cx="22451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/>
                </a:solidFill>
              </a:rPr>
              <a:t>Your Text</a:t>
            </a:r>
            <a:endParaRPr lang="de-DE" sz="2400" dirty="0">
              <a:solidFill>
                <a:schemeClr val="accent6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6000760" y="3187293"/>
            <a:ext cx="2381266" cy="1133936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6068795" y="3523202"/>
            <a:ext cx="224519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/>
                </a:solidFill>
              </a:rPr>
              <a:t>Your Text</a:t>
            </a:r>
            <a:endParaRPr lang="de-DE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575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428596" y="3295648"/>
            <a:ext cx="1952638" cy="929828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484385" y="3295648"/>
            <a:ext cx="1841058" cy="9298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accent6"/>
                </a:solidFill>
              </a:rPr>
              <a:t>Your Text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2500298" y="3295648"/>
            <a:ext cx="1952638" cy="929828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2556087" y="3295648"/>
            <a:ext cx="1841058" cy="9298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accent6"/>
                </a:solidFill>
              </a:rPr>
              <a:t>Your Text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4581525" y="3295648"/>
            <a:ext cx="1952638" cy="929828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4637315" y="3295648"/>
            <a:ext cx="1841058" cy="9298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accent6"/>
                </a:solidFill>
              </a:rPr>
              <a:t>Your Text</a:t>
            </a:r>
            <a:endParaRPr lang="de-DE" dirty="0">
              <a:solidFill>
                <a:schemeClr val="accent6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6681803" y="3295649"/>
            <a:ext cx="1952638" cy="929828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4" name="Textfeld 23"/>
          <p:cNvSpPr txBox="1">
            <a:spLocks/>
          </p:cNvSpPr>
          <p:nvPr/>
        </p:nvSpPr>
        <p:spPr>
          <a:xfrm>
            <a:off x="6737592" y="3295648"/>
            <a:ext cx="1841058" cy="92982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>
                <a:solidFill>
                  <a:schemeClr val="accent6"/>
                </a:solidFill>
              </a:rPr>
              <a:t>Your Text</a:t>
            </a:r>
            <a:endParaRPr lang="de-D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787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3357554" y="2143116"/>
            <a:ext cx="2418078" cy="2905214"/>
            <a:chOff x="3143240" y="2857496"/>
            <a:chExt cx="2418078" cy="2905214"/>
          </a:xfrm>
          <a:effectLst/>
        </p:grpSpPr>
        <p:sp>
          <p:nvSpPr>
            <p:cNvPr id="14" name="Abgerundetes Rechteck 7"/>
            <p:cNvSpPr/>
            <p:nvPr/>
          </p:nvSpPr>
          <p:spPr>
            <a:xfrm>
              <a:off x="3357647" y="4071942"/>
              <a:ext cx="2000118" cy="16677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708"/>
                <a:gd name="connsiteX1" fmla="*/ 10000 w 10000"/>
                <a:gd name="connsiteY1" fmla="*/ 0 h 10708"/>
                <a:gd name="connsiteX2" fmla="*/ 8000 w 10000"/>
                <a:gd name="connsiteY2" fmla="*/ 10000 h 10708"/>
                <a:gd name="connsiteX3" fmla="*/ 2000 w 10000"/>
                <a:gd name="connsiteY3" fmla="*/ 10000 h 10708"/>
                <a:gd name="connsiteX4" fmla="*/ 0 w 10000"/>
                <a:gd name="connsiteY4" fmla="*/ 0 h 10708"/>
                <a:gd name="connsiteX0" fmla="*/ 0 w 10000"/>
                <a:gd name="connsiteY0" fmla="*/ 0 h 10806"/>
                <a:gd name="connsiteX1" fmla="*/ 10000 w 10000"/>
                <a:gd name="connsiteY1" fmla="*/ 0 h 10806"/>
                <a:gd name="connsiteX2" fmla="*/ 8000 w 10000"/>
                <a:gd name="connsiteY2" fmla="*/ 10000 h 10806"/>
                <a:gd name="connsiteX3" fmla="*/ 2000 w 10000"/>
                <a:gd name="connsiteY3" fmla="*/ 10000 h 10806"/>
                <a:gd name="connsiteX4" fmla="*/ 0 w 10000"/>
                <a:gd name="connsiteY4" fmla="*/ 0 h 10806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892 w 10000"/>
                <a:gd name="connsiteY2" fmla="*/ 9047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9857"/>
                <a:gd name="connsiteX1" fmla="*/ 10000 w 10000"/>
                <a:gd name="connsiteY1" fmla="*/ 0 h 9857"/>
                <a:gd name="connsiteX2" fmla="*/ 8892 w 10000"/>
                <a:gd name="connsiteY2" fmla="*/ 9047 h 9857"/>
                <a:gd name="connsiteX3" fmla="*/ 1119 w 10000"/>
                <a:gd name="connsiteY3" fmla="*/ 9118 h 9857"/>
                <a:gd name="connsiteX4" fmla="*/ 0 w 10000"/>
                <a:gd name="connsiteY4" fmla="*/ 0 h 9857"/>
                <a:gd name="connsiteX0" fmla="*/ 0 w 10000"/>
                <a:gd name="connsiteY0" fmla="*/ 0 h 10547"/>
                <a:gd name="connsiteX1" fmla="*/ 10000 w 10000"/>
                <a:gd name="connsiteY1" fmla="*/ 0 h 10547"/>
                <a:gd name="connsiteX2" fmla="*/ 8892 w 10000"/>
                <a:gd name="connsiteY2" fmla="*/ 9178 h 10547"/>
                <a:gd name="connsiteX3" fmla="*/ 1209 w 10000"/>
                <a:gd name="connsiteY3" fmla="*/ 9797 h 10547"/>
                <a:gd name="connsiteX4" fmla="*/ 0 w 10000"/>
                <a:gd name="connsiteY4" fmla="*/ 0 h 10547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9877"/>
                <a:gd name="connsiteY0" fmla="*/ 75 h 11119"/>
                <a:gd name="connsiteX1" fmla="*/ 9877 w 9877"/>
                <a:gd name="connsiteY1" fmla="*/ 0 h 11119"/>
                <a:gd name="connsiteX2" fmla="*/ 8769 w 9877"/>
                <a:gd name="connsiteY2" fmla="*/ 9178 h 11119"/>
                <a:gd name="connsiteX3" fmla="*/ 1086 w 9877"/>
                <a:gd name="connsiteY3" fmla="*/ 9797 h 11119"/>
                <a:gd name="connsiteX4" fmla="*/ 0 w 9877"/>
                <a:gd name="connsiteY4" fmla="*/ 75 h 11119"/>
                <a:gd name="connsiteX0" fmla="*/ 0 w 10000"/>
                <a:gd name="connsiteY0" fmla="*/ 67 h 9967"/>
                <a:gd name="connsiteX1" fmla="*/ 10000 w 10000"/>
                <a:gd name="connsiteY1" fmla="*/ 0 h 9967"/>
                <a:gd name="connsiteX2" fmla="*/ 8878 w 10000"/>
                <a:gd name="connsiteY2" fmla="*/ 8254 h 9967"/>
                <a:gd name="connsiteX3" fmla="*/ 1150 w 10000"/>
                <a:gd name="connsiteY3" fmla="*/ 8744 h 9967"/>
                <a:gd name="connsiteX4" fmla="*/ 0 w 10000"/>
                <a:gd name="connsiteY4" fmla="*/ 67 h 9967"/>
                <a:gd name="connsiteX0" fmla="*/ 0 w 10221"/>
                <a:gd name="connsiteY0" fmla="*/ 0 h 10000"/>
                <a:gd name="connsiteX1" fmla="*/ 10221 w 10221"/>
                <a:gd name="connsiteY1" fmla="*/ 0 h 10000"/>
                <a:gd name="connsiteX2" fmla="*/ 9099 w 10221"/>
                <a:gd name="connsiteY2" fmla="*/ 8281 h 10000"/>
                <a:gd name="connsiteX3" fmla="*/ 1371 w 10221"/>
                <a:gd name="connsiteY3" fmla="*/ 8773 h 10000"/>
                <a:gd name="connsiteX4" fmla="*/ 0 w 10221"/>
                <a:gd name="connsiteY4" fmla="*/ 0 h 10000"/>
                <a:gd name="connsiteX0" fmla="*/ 0 w 10469"/>
                <a:gd name="connsiteY0" fmla="*/ 0 h 10000"/>
                <a:gd name="connsiteX1" fmla="*/ 10469 w 10469"/>
                <a:gd name="connsiteY1" fmla="*/ 0 h 10000"/>
                <a:gd name="connsiteX2" fmla="*/ 9099 w 10469"/>
                <a:gd name="connsiteY2" fmla="*/ 8281 h 10000"/>
                <a:gd name="connsiteX3" fmla="*/ 1371 w 10469"/>
                <a:gd name="connsiteY3" fmla="*/ 8773 h 10000"/>
                <a:gd name="connsiteX4" fmla="*/ 0 w 10469"/>
                <a:gd name="connsiteY4" fmla="*/ 0 h 10000"/>
                <a:gd name="connsiteX0" fmla="*/ 0 w 10469"/>
                <a:gd name="connsiteY0" fmla="*/ 0 h 10370"/>
                <a:gd name="connsiteX1" fmla="*/ 10469 w 10469"/>
                <a:gd name="connsiteY1" fmla="*/ 0 h 10370"/>
                <a:gd name="connsiteX2" fmla="*/ 9049 w 10469"/>
                <a:gd name="connsiteY2" fmla="*/ 8651 h 10370"/>
                <a:gd name="connsiteX3" fmla="*/ 1371 w 10469"/>
                <a:gd name="connsiteY3" fmla="*/ 8773 h 10370"/>
                <a:gd name="connsiteX4" fmla="*/ 0 w 10469"/>
                <a:gd name="connsiteY4" fmla="*/ 0 h 10370"/>
                <a:gd name="connsiteX0" fmla="*/ 0 w 10469"/>
                <a:gd name="connsiteY0" fmla="*/ 0 h 9966"/>
                <a:gd name="connsiteX1" fmla="*/ 10469 w 10469"/>
                <a:gd name="connsiteY1" fmla="*/ 0 h 9966"/>
                <a:gd name="connsiteX2" fmla="*/ 9049 w 10469"/>
                <a:gd name="connsiteY2" fmla="*/ 8651 h 9966"/>
                <a:gd name="connsiteX3" fmla="*/ 1371 w 10469"/>
                <a:gd name="connsiteY3" fmla="*/ 8773 h 9966"/>
                <a:gd name="connsiteX4" fmla="*/ 0 w 10469"/>
                <a:gd name="connsiteY4" fmla="*/ 0 h 9966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644 w 10000"/>
                <a:gd name="connsiteY2" fmla="*/ 8681 h 10000"/>
                <a:gd name="connsiteX3" fmla="*/ 1310 w 10000"/>
                <a:gd name="connsiteY3" fmla="*/ 8803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644 w 10000"/>
                <a:gd name="connsiteY2" fmla="*/ 8681 h 10000"/>
                <a:gd name="connsiteX3" fmla="*/ 1310 w 10000"/>
                <a:gd name="connsiteY3" fmla="*/ 8803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644 w 10000"/>
                <a:gd name="connsiteY2" fmla="*/ 8681 h 10000"/>
                <a:gd name="connsiteX3" fmla="*/ 1310 w 10000"/>
                <a:gd name="connsiteY3" fmla="*/ 8803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8644" y="8681"/>
                  </a:lnTo>
                  <a:cubicBezTo>
                    <a:pt x="8518" y="9576"/>
                    <a:pt x="3761" y="10000"/>
                    <a:pt x="1310" y="880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</a:gsLst>
              <a:lin ang="18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FFFFFF"/>
                </a:solidFill>
              </a:endParaRPr>
            </a:p>
          </p:txBody>
        </p:sp>
        <p:sp>
          <p:nvSpPr>
            <p:cNvPr id="13" name="Ellipse 12"/>
            <p:cNvSpPr>
              <a:spLocks/>
            </p:cNvSpPr>
            <p:nvPr/>
          </p:nvSpPr>
          <p:spPr bwMode="auto">
            <a:xfrm>
              <a:off x="3357554" y="3929066"/>
              <a:ext cx="2000263" cy="272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Ellipse 11"/>
            <p:cNvSpPr>
              <a:spLocks/>
            </p:cNvSpPr>
            <p:nvPr/>
          </p:nvSpPr>
          <p:spPr bwMode="auto">
            <a:xfrm>
              <a:off x="3623342" y="5412036"/>
              <a:ext cx="1452563" cy="307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smtClean="0">
                <a:solidFill>
                  <a:srgbClr val="FFFFFF"/>
                </a:solidFill>
              </a:endParaRP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3143240" y="2993380"/>
              <a:ext cx="2418078" cy="27693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708"/>
                <a:gd name="connsiteX1" fmla="*/ 10000 w 10000"/>
                <a:gd name="connsiteY1" fmla="*/ 0 h 10708"/>
                <a:gd name="connsiteX2" fmla="*/ 8000 w 10000"/>
                <a:gd name="connsiteY2" fmla="*/ 10000 h 10708"/>
                <a:gd name="connsiteX3" fmla="*/ 2000 w 10000"/>
                <a:gd name="connsiteY3" fmla="*/ 10000 h 10708"/>
                <a:gd name="connsiteX4" fmla="*/ 0 w 10000"/>
                <a:gd name="connsiteY4" fmla="*/ 0 h 10708"/>
                <a:gd name="connsiteX0" fmla="*/ 0 w 10000"/>
                <a:gd name="connsiteY0" fmla="*/ 0 h 10806"/>
                <a:gd name="connsiteX1" fmla="*/ 10000 w 10000"/>
                <a:gd name="connsiteY1" fmla="*/ 0 h 10806"/>
                <a:gd name="connsiteX2" fmla="*/ 8000 w 10000"/>
                <a:gd name="connsiteY2" fmla="*/ 10000 h 10806"/>
                <a:gd name="connsiteX3" fmla="*/ 2000 w 10000"/>
                <a:gd name="connsiteY3" fmla="*/ 10000 h 10806"/>
                <a:gd name="connsiteX4" fmla="*/ 0 w 10000"/>
                <a:gd name="connsiteY4" fmla="*/ 0 h 10806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10000 w 10378"/>
                <a:gd name="connsiteY0" fmla="*/ 0 h 10739"/>
                <a:gd name="connsiteX1" fmla="*/ 8000 w 10378"/>
                <a:gd name="connsiteY1" fmla="*/ 10000 h 10739"/>
                <a:gd name="connsiteX2" fmla="*/ 2000 w 10378"/>
                <a:gd name="connsiteY2" fmla="*/ 10000 h 10739"/>
                <a:gd name="connsiteX3" fmla="*/ 0 w 10378"/>
                <a:gd name="connsiteY3" fmla="*/ 0 h 10739"/>
                <a:gd name="connsiteX4" fmla="*/ 10378 w 10378"/>
                <a:gd name="connsiteY4" fmla="*/ 355 h 10739"/>
                <a:gd name="connsiteX0" fmla="*/ 10000 w 10000"/>
                <a:gd name="connsiteY0" fmla="*/ 0 h 10739"/>
                <a:gd name="connsiteX1" fmla="*/ 8000 w 10000"/>
                <a:gd name="connsiteY1" fmla="*/ 10000 h 10739"/>
                <a:gd name="connsiteX2" fmla="*/ 2000 w 10000"/>
                <a:gd name="connsiteY2" fmla="*/ 10000 h 10739"/>
                <a:gd name="connsiteX3" fmla="*/ 0 w 10000"/>
                <a:gd name="connsiteY3" fmla="*/ 0 h 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739">
                  <a:moveTo>
                    <a:pt x="10000" y="0"/>
                  </a:moveTo>
                  <a:lnTo>
                    <a:pt x="8000" y="10000"/>
                  </a:lnTo>
                  <a:cubicBezTo>
                    <a:pt x="7739" y="10577"/>
                    <a:pt x="2615" y="10739"/>
                    <a:pt x="2000" y="10000"/>
                  </a:cubicBez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contourW="6350" prstMaterial="clear">
              <a:bevelT h="635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15" name="Ellipse 14"/>
            <p:cNvSpPr>
              <a:spLocks/>
            </p:cNvSpPr>
            <p:nvPr/>
          </p:nvSpPr>
          <p:spPr bwMode="auto">
            <a:xfrm>
              <a:off x="3143240" y="2857496"/>
              <a:ext cx="2418077" cy="272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2000000"/>
              </a:lightRig>
            </a:scene3d>
            <a:sp3d contourW="12700" prstMaterial="matte">
              <a:bevelT w="50800" h="127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6286512" y="2143116"/>
            <a:ext cx="2418078" cy="2905707"/>
            <a:chOff x="3143240" y="2857496"/>
            <a:chExt cx="2418078" cy="2905707"/>
          </a:xfrm>
          <a:effectLst/>
        </p:grpSpPr>
        <p:sp>
          <p:nvSpPr>
            <p:cNvPr id="22" name="Abgerundetes Rechteck 7"/>
            <p:cNvSpPr/>
            <p:nvPr/>
          </p:nvSpPr>
          <p:spPr>
            <a:xfrm>
              <a:off x="3214739" y="3350583"/>
              <a:ext cx="2265815" cy="241262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708"/>
                <a:gd name="connsiteX1" fmla="*/ 10000 w 10000"/>
                <a:gd name="connsiteY1" fmla="*/ 0 h 10708"/>
                <a:gd name="connsiteX2" fmla="*/ 8000 w 10000"/>
                <a:gd name="connsiteY2" fmla="*/ 10000 h 10708"/>
                <a:gd name="connsiteX3" fmla="*/ 2000 w 10000"/>
                <a:gd name="connsiteY3" fmla="*/ 10000 h 10708"/>
                <a:gd name="connsiteX4" fmla="*/ 0 w 10000"/>
                <a:gd name="connsiteY4" fmla="*/ 0 h 10708"/>
                <a:gd name="connsiteX0" fmla="*/ 0 w 10000"/>
                <a:gd name="connsiteY0" fmla="*/ 0 h 10806"/>
                <a:gd name="connsiteX1" fmla="*/ 10000 w 10000"/>
                <a:gd name="connsiteY1" fmla="*/ 0 h 10806"/>
                <a:gd name="connsiteX2" fmla="*/ 8000 w 10000"/>
                <a:gd name="connsiteY2" fmla="*/ 10000 h 10806"/>
                <a:gd name="connsiteX3" fmla="*/ 2000 w 10000"/>
                <a:gd name="connsiteY3" fmla="*/ 10000 h 10806"/>
                <a:gd name="connsiteX4" fmla="*/ 0 w 10000"/>
                <a:gd name="connsiteY4" fmla="*/ 0 h 10806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892 w 10000"/>
                <a:gd name="connsiteY2" fmla="*/ 9047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9857"/>
                <a:gd name="connsiteX1" fmla="*/ 10000 w 10000"/>
                <a:gd name="connsiteY1" fmla="*/ 0 h 9857"/>
                <a:gd name="connsiteX2" fmla="*/ 8892 w 10000"/>
                <a:gd name="connsiteY2" fmla="*/ 9047 h 9857"/>
                <a:gd name="connsiteX3" fmla="*/ 1119 w 10000"/>
                <a:gd name="connsiteY3" fmla="*/ 9118 h 9857"/>
                <a:gd name="connsiteX4" fmla="*/ 0 w 10000"/>
                <a:gd name="connsiteY4" fmla="*/ 0 h 9857"/>
                <a:gd name="connsiteX0" fmla="*/ 0 w 10000"/>
                <a:gd name="connsiteY0" fmla="*/ 0 h 10547"/>
                <a:gd name="connsiteX1" fmla="*/ 10000 w 10000"/>
                <a:gd name="connsiteY1" fmla="*/ 0 h 10547"/>
                <a:gd name="connsiteX2" fmla="*/ 8892 w 10000"/>
                <a:gd name="connsiteY2" fmla="*/ 9178 h 10547"/>
                <a:gd name="connsiteX3" fmla="*/ 1209 w 10000"/>
                <a:gd name="connsiteY3" fmla="*/ 9797 h 10547"/>
                <a:gd name="connsiteX4" fmla="*/ 0 w 10000"/>
                <a:gd name="connsiteY4" fmla="*/ 0 h 10547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10000"/>
                <a:gd name="connsiteY0" fmla="*/ 0 h 11119"/>
                <a:gd name="connsiteX1" fmla="*/ 10000 w 10000"/>
                <a:gd name="connsiteY1" fmla="*/ 0 h 11119"/>
                <a:gd name="connsiteX2" fmla="*/ 8892 w 10000"/>
                <a:gd name="connsiteY2" fmla="*/ 9178 h 11119"/>
                <a:gd name="connsiteX3" fmla="*/ 1209 w 10000"/>
                <a:gd name="connsiteY3" fmla="*/ 9797 h 11119"/>
                <a:gd name="connsiteX4" fmla="*/ 0 w 10000"/>
                <a:gd name="connsiteY4" fmla="*/ 0 h 11119"/>
                <a:gd name="connsiteX0" fmla="*/ 0 w 9877"/>
                <a:gd name="connsiteY0" fmla="*/ 75 h 11119"/>
                <a:gd name="connsiteX1" fmla="*/ 9877 w 9877"/>
                <a:gd name="connsiteY1" fmla="*/ 0 h 11119"/>
                <a:gd name="connsiteX2" fmla="*/ 8769 w 9877"/>
                <a:gd name="connsiteY2" fmla="*/ 9178 h 11119"/>
                <a:gd name="connsiteX3" fmla="*/ 1086 w 9877"/>
                <a:gd name="connsiteY3" fmla="*/ 9797 h 11119"/>
                <a:gd name="connsiteX4" fmla="*/ 0 w 9877"/>
                <a:gd name="connsiteY4" fmla="*/ 75 h 11119"/>
                <a:gd name="connsiteX0" fmla="*/ 0 w 10000"/>
                <a:gd name="connsiteY0" fmla="*/ 67 h 9967"/>
                <a:gd name="connsiteX1" fmla="*/ 10000 w 10000"/>
                <a:gd name="connsiteY1" fmla="*/ 0 h 9967"/>
                <a:gd name="connsiteX2" fmla="*/ 8878 w 10000"/>
                <a:gd name="connsiteY2" fmla="*/ 8254 h 9967"/>
                <a:gd name="connsiteX3" fmla="*/ 1150 w 10000"/>
                <a:gd name="connsiteY3" fmla="*/ 8744 h 9967"/>
                <a:gd name="connsiteX4" fmla="*/ 0 w 10000"/>
                <a:gd name="connsiteY4" fmla="*/ 67 h 9967"/>
                <a:gd name="connsiteX0" fmla="*/ 0 w 10996"/>
                <a:gd name="connsiteY0" fmla="*/ 67 h 10000"/>
                <a:gd name="connsiteX1" fmla="*/ 10996 w 10996"/>
                <a:gd name="connsiteY1" fmla="*/ 0 h 10000"/>
                <a:gd name="connsiteX2" fmla="*/ 8878 w 10996"/>
                <a:gd name="connsiteY2" fmla="*/ 8281 h 10000"/>
                <a:gd name="connsiteX3" fmla="*/ 1150 w 10996"/>
                <a:gd name="connsiteY3" fmla="*/ 8773 h 10000"/>
                <a:gd name="connsiteX4" fmla="*/ 0 w 10996"/>
                <a:gd name="connsiteY4" fmla="*/ 67 h 10000"/>
                <a:gd name="connsiteX0" fmla="*/ 0 w 11965"/>
                <a:gd name="connsiteY0" fmla="*/ 290 h 10000"/>
                <a:gd name="connsiteX1" fmla="*/ 11965 w 11965"/>
                <a:gd name="connsiteY1" fmla="*/ 0 h 10000"/>
                <a:gd name="connsiteX2" fmla="*/ 9847 w 11965"/>
                <a:gd name="connsiteY2" fmla="*/ 8281 h 10000"/>
                <a:gd name="connsiteX3" fmla="*/ 2119 w 11965"/>
                <a:gd name="connsiteY3" fmla="*/ 8773 h 10000"/>
                <a:gd name="connsiteX4" fmla="*/ 0 w 11965"/>
                <a:gd name="connsiteY4" fmla="*/ 290 h 10000"/>
                <a:gd name="connsiteX0" fmla="*/ 0 w 11965"/>
                <a:gd name="connsiteY0" fmla="*/ 290 h 10842"/>
                <a:gd name="connsiteX1" fmla="*/ 11965 w 11965"/>
                <a:gd name="connsiteY1" fmla="*/ 0 h 10842"/>
                <a:gd name="connsiteX2" fmla="*/ 9772 w 11965"/>
                <a:gd name="connsiteY2" fmla="*/ 9123 h 10842"/>
                <a:gd name="connsiteX3" fmla="*/ 2119 w 11965"/>
                <a:gd name="connsiteY3" fmla="*/ 8773 h 10842"/>
                <a:gd name="connsiteX4" fmla="*/ 0 w 11965"/>
                <a:gd name="connsiteY4" fmla="*/ 290 h 10842"/>
                <a:gd name="connsiteX0" fmla="*/ 0 w 11965"/>
                <a:gd name="connsiteY0" fmla="*/ 290 h 9980"/>
                <a:gd name="connsiteX1" fmla="*/ 11965 w 11965"/>
                <a:gd name="connsiteY1" fmla="*/ 0 h 9980"/>
                <a:gd name="connsiteX2" fmla="*/ 9772 w 11965"/>
                <a:gd name="connsiteY2" fmla="*/ 9123 h 9980"/>
                <a:gd name="connsiteX3" fmla="*/ 2119 w 11965"/>
                <a:gd name="connsiteY3" fmla="*/ 8773 h 9980"/>
                <a:gd name="connsiteX4" fmla="*/ 0 w 11965"/>
                <a:gd name="connsiteY4" fmla="*/ 290 h 9980"/>
                <a:gd name="connsiteX0" fmla="*/ 0 w 10000"/>
                <a:gd name="connsiteY0" fmla="*/ 291 h 9986"/>
                <a:gd name="connsiteX1" fmla="*/ 10000 w 10000"/>
                <a:gd name="connsiteY1" fmla="*/ 0 h 9986"/>
                <a:gd name="connsiteX2" fmla="*/ 8167 w 10000"/>
                <a:gd name="connsiteY2" fmla="*/ 9141 h 9986"/>
                <a:gd name="connsiteX3" fmla="*/ 1771 w 10000"/>
                <a:gd name="connsiteY3" fmla="*/ 8791 h 9986"/>
                <a:gd name="connsiteX4" fmla="*/ 0 w 10000"/>
                <a:gd name="connsiteY4" fmla="*/ 291 h 9986"/>
                <a:gd name="connsiteX0" fmla="*/ 0 w 10000"/>
                <a:gd name="connsiteY0" fmla="*/ 291 h 10051"/>
                <a:gd name="connsiteX1" fmla="*/ 10000 w 10000"/>
                <a:gd name="connsiteY1" fmla="*/ 0 h 10051"/>
                <a:gd name="connsiteX2" fmla="*/ 8125 w 10000"/>
                <a:gd name="connsiteY2" fmla="*/ 9327 h 10051"/>
                <a:gd name="connsiteX3" fmla="*/ 1771 w 10000"/>
                <a:gd name="connsiteY3" fmla="*/ 8803 h 10051"/>
                <a:gd name="connsiteX4" fmla="*/ 0 w 10000"/>
                <a:gd name="connsiteY4" fmla="*/ 291 h 10051"/>
                <a:gd name="connsiteX0" fmla="*/ 0 w 10000"/>
                <a:gd name="connsiteY0" fmla="*/ 291 h 10525"/>
                <a:gd name="connsiteX1" fmla="*/ 10000 w 10000"/>
                <a:gd name="connsiteY1" fmla="*/ 0 h 10525"/>
                <a:gd name="connsiteX2" fmla="*/ 8125 w 10000"/>
                <a:gd name="connsiteY2" fmla="*/ 9327 h 10525"/>
                <a:gd name="connsiteX3" fmla="*/ 1813 w 10000"/>
                <a:gd name="connsiteY3" fmla="*/ 9328 h 10525"/>
                <a:gd name="connsiteX4" fmla="*/ 0 w 10000"/>
                <a:gd name="connsiteY4" fmla="*/ 291 h 10525"/>
                <a:gd name="connsiteX0" fmla="*/ 0 w 10000"/>
                <a:gd name="connsiteY0" fmla="*/ 291 h 10525"/>
                <a:gd name="connsiteX1" fmla="*/ 10000 w 10000"/>
                <a:gd name="connsiteY1" fmla="*/ 0 h 10525"/>
                <a:gd name="connsiteX2" fmla="*/ 8125 w 10000"/>
                <a:gd name="connsiteY2" fmla="*/ 9327 h 10525"/>
                <a:gd name="connsiteX3" fmla="*/ 1813 w 10000"/>
                <a:gd name="connsiteY3" fmla="*/ 9328 h 10525"/>
                <a:gd name="connsiteX4" fmla="*/ 0 w 10000"/>
                <a:gd name="connsiteY4" fmla="*/ 291 h 10525"/>
                <a:gd name="connsiteX0" fmla="*/ 0 w 10000"/>
                <a:gd name="connsiteY0" fmla="*/ 291 h 10525"/>
                <a:gd name="connsiteX1" fmla="*/ 10000 w 10000"/>
                <a:gd name="connsiteY1" fmla="*/ 0 h 10525"/>
                <a:gd name="connsiteX2" fmla="*/ 8125 w 10000"/>
                <a:gd name="connsiteY2" fmla="*/ 9327 h 10525"/>
                <a:gd name="connsiteX3" fmla="*/ 1813 w 10000"/>
                <a:gd name="connsiteY3" fmla="*/ 9328 h 10525"/>
                <a:gd name="connsiteX4" fmla="*/ 0 w 10000"/>
                <a:gd name="connsiteY4" fmla="*/ 291 h 10525"/>
                <a:gd name="connsiteX0" fmla="*/ 0 w 10000"/>
                <a:gd name="connsiteY0" fmla="*/ 291 h 10389"/>
                <a:gd name="connsiteX1" fmla="*/ 10000 w 10000"/>
                <a:gd name="connsiteY1" fmla="*/ 0 h 10389"/>
                <a:gd name="connsiteX2" fmla="*/ 8125 w 10000"/>
                <a:gd name="connsiteY2" fmla="*/ 9327 h 10389"/>
                <a:gd name="connsiteX3" fmla="*/ 1813 w 10000"/>
                <a:gd name="connsiteY3" fmla="*/ 9328 h 10389"/>
                <a:gd name="connsiteX4" fmla="*/ 0 w 10000"/>
                <a:gd name="connsiteY4" fmla="*/ 291 h 10389"/>
                <a:gd name="connsiteX0" fmla="*/ 0 w 10000"/>
                <a:gd name="connsiteY0" fmla="*/ 291 h 10146"/>
                <a:gd name="connsiteX1" fmla="*/ 10000 w 10000"/>
                <a:gd name="connsiteY1" fmla="*/ 0 h 10146"/>
                <a:gd name="connsiteX2" fmla="*/ 8125 w 10000"/>
                <a:gd name="connsiteY2" fmla="*/ 9327 h 10146"/>
                <a:gd name="connsiteX3" fmla="*/ 1813 w 10000"/>
                <a:gd name="connsiteY3" fmla="*/ 9328 h 10146"/>
                <a:gd name="connsiteX4" fmla="*/ 0 w 10000"/>
                <a:gd name="connsiteY4" fmla="*/ 291 h 10146"/>
                <a:gd name="connsiteX0" fmla="*/ 0 w 10000"/>
                <a:gd name="connsiteY0" fmla="*/ 291 h 10107"/>
                <a:gd name="connsiteX1" fmla="*/ 10000 w 10000"/>
                <a:gd name="connsiteY1" fmla="*/ 0 h 10107"/>
                <a:gd name="connsiteX2" fmla="*/ 8125 w 10000"/>
                <a:gd name="connsiteY2" fmla="*/ 9327 h 10107"/>
                <a:gd name="connsiteX3" fmla="*/ 1813 w 10000"/>
                <a:gd name="connsiteY3" fmla="*/ 9328 h 10107"/>
                <a:gd name="connsiteX4" fmla="*/ 0 w 10000"/>
                <a:gd name="connsiteY4" fmla="*/ 291 h 10107"/>
                <a:gd name="connsiteX0" fmla="*/ 0 w 9912"/>
                <a:gd name="connsiteY0" fmla="*/ 28 h 9844"/>
                <a:gd name="connsiteX1" fmla="*/ 9912 w 9912"/>
                <a:gd name="connsiteY1" fmla="*/ 0 h 9844"/>
                <a:gd name="connsiteX2" fmla="*/ 8125 w 9912"/>
                <a:gd name="connsiteY2" fmla="*/ 9064 h 9844"/>
                <a:gd name="connsiteX3" fmla="*/ 1813 w 9912"/>
                <a:gd name="connsiteY3" fmla="*/ 9065 h 9844"/>
                <a:gd name="connsiteX4" fmla="*/ 0 w 9912"/>
                <a:gd name="connsiteY4" fmla="*/ 28 h 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844">
                  <a:moveTo>
                    <a:pt x="0" y="28"/>
                  </a:moveTo>
                  <a:lnTo>
                    <a:pt x="9912" y="0"/>
                  </a:lnTo>
                  <a:lnTo>
                    <a:pt x="8125" y="9064"/>
                  </a:lnTo>
                  <a:cubicBezTo>
                    <a:pt x="6515" y="9779"/>
                    <a:pt x="3051" y="9844"/>
                    <a:pt x="1813" y="9065"/>
                  </a:cubicBezTo>
                  <a:lnTo>
                    <a:pt x="0" y="2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50000">
                  <a:schemeClr val="accent1"/>
                </a:gs>
              </a:gsLst>
              <a:lin ang="18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1600">
                <a:solidFill>
                  <a:srgbClr val="FFFFFF"/>
                </a:solidFill>
              </a:endParaRPr>
            </a:p>
          </p:txBody>
        </p:sp>
        <p:sp>
          <p:nvSpPr>
            <p:cNvPr id="24" name="Ellipse 23"/>
            <p:cNvSpPr>
              <a:spLocks/>
            </p:cNvSpPr>
            <p:nvPr/>
          </p:nvSpPr>
          <p:spPr bwMode="auto">
            <a:xfrm>
              <a:off x="3623342" y="5412036"/>
              <a:ext cx="1452563" cy="30773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Ellipse 22"/>
            <p:cNvSpPr>
              <a:spLocks/>
            </p:cNvSpPr>
            <p:nvPr/>
          </p:nvSpPr>
          <p:spPr bwMode="auto">
            <a:xfrm>
              <a:off x="3219429" y="3227877"/>
              <a:ext cx="2247900" cy="2725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smtClean="0">
                <a:solidFill>
                  <a:srgbClr val="FFFFFF"/>
                </a:solidFill>
              </a:endParaRPr>
            </a:p>
          </p:txBody>
        </p:sp>
        <p:sp>
          <p:nvSpPr>
            <p:cNvPr id="25" name="Abgerundetes Rechteck 7"/>
            <p:cNvSpPr/>
            <p:nvPr/>
          </p:nvSpPr>
          <p:spPr>
            <a:xfrm>
              <a:off x="3143240" y="2993380"/>
              <a:ext cx="2418078" cy="27693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708"/>
                <a:gd name="connsiteX1" fmla="*/ 10000 w 10000"/>
                <a:gd name="connsiteY1" fmla="*/ 0 h 10708"/>
                <a:gd name="connsiteX2" fmla="*/ 8000 w 10000"/>
                <a:gd name="connsiteY2" fmla="*/ 10000 h 10708"/>
                <a:gd name="connsiteX3" fmla="*/ 2000 w 10000"/>
                <a:gd name="connsiteY3" fmla="*/ 10000 h 10708"/>
                <a:gd name="connsiteX4" fmla="*/ 0 w 10000"/>
                <a:gd name="connsiteY4" fmla="*/ 0 h 10708"/>
                <a:gd name="connsiteX0" fmla="*/ 0 w 10000"/>
                <a:gd name="connsiteY0" fmla="*/ 0 h 10806"/>
                <a:gd name="connsiteX1" fmla="*/ 10000 w 10000"/>
                <a:gd name="connsiteY1" fmla="*/ 0 h 10806"/>
                <a:gd name="connsiteX2" fmla="*/ 8000 w 10000"/>
                <a:gd name="connsiteY2" fmla="*/ 10000 h 10806"/>
                <a:gd name="connsiteX3" fmla="*/ 2000 w 10000"/>
                <a:gd name="connsiteY3" fmla="*/ 10000 h 10806"/>
                <a:gd name="connsiteX4" fmla="*/ 0 w 10000"/>
                <a:gd name="connsiteY4" fmla="*/ 0 h 10806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10000 w 10378"/>
                <a:gd name="connsiteY0" fmla="*/ 0 h 10739"/>
                <a:gd name="connsiteX1" fmla="*/ 8000 w 10378"/>
                <a:gd name="connsiteY1" fmla="*/ 10000 h 10739"/>
                <a:gd name="connsiteX2" fmla="*/ 2000 w 10378"/>
                <a:gd name="connsiteY2" fmla="*/ 10000 h 10739"/>
                <a:gd name="connsiteX3" fmla="*/ 0 w 10378"/>
                <a:gd name="connsiteY3" fmla="*/ 0 h 10739"/>
                <a:gd name="connsiteX4" fmla="*/ 10378 w 10378"/>
                <a:gd name="connsiteY4" fmla="*/ 355 h 10739"/>
                <a:gd name="connsiteX0" fmla="*/ 10000 w 10000"/>
                <a:gd name="connsiteY0" fmla="*/ 0 h 10739"/>
                <a:gd name="connsiteX1" fmla="*/ 8000 w 10000"/>
                <a:gd name="connsiteY1" fmla="*/ 10000 h 10739"/>
                <a:gd name="connsiteX2" fmla="*/ 2000 w 10000"/>
                <a:gd name="connsiteY2" fmla="*/ 10000 h 10739"/>
                <a:gd name="connsiteX3" fmla="*/ 0 w 10000"/>
                <a:gd name="connsiteY3" fmla="*/ 0 h 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739">
                  <a:moveTo>
                    <a:pt x="10000" y="0"/>
                  </a:moveTo>
                  <a:lnTo>
                    <a:pt x="8000" y="10000"/>
                  </a:lnTo>
                  <a:cubicBezTo>
                    <a:pt x="7739" y="10577"/>
                    <a:pt x="2615" y="10739"/>
                    <a:pt x="2000" y="10000"/>
                  </a:cubicBez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contourW="6350" prstMaterial="clear">
              <a:bevelT h="635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26" name="Ellipse 25"/>
            <p:cNvSpPr>
              <a:spLocks/>
            </p:cNvSpPr>
            <p:nvPr/>
          </p:nvSpPr>
          <p:spPr bwMode="auto">
            <a:xfrm>
              <a:off x="3143240" y="2857496"/>
              <a:ext cx="2418077" cy="272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2000000"/>
              </a:lightRig>
            </a:scene3d>
            <a:sp3d contourW="12700" prstMaterial="matte">
              <a:bevelT w="50800" h="127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428596" y="2143116"/>
            <a:ext cx="2418078" cy="2905214"/>
            <a:chOff x="-3000428" y="2143116"/>
            <a:chExt cx="2418078" cy="2905214"/>
          </a:xfrm>
        </p:grpSpPr>
        <p:sp>
          <p:nvSpPr>
            <p:cNvPr id="37" name="Abgerundetes Rechteck 7"/>
            <p:cNvSpPr/>
            <p:nvPr/>
          </p:nvSpPr>
          <p:spPr>
            <a:xfrm>
              <a:off x="-3000428" y="2279000"/>
              <a:ext cx="2418078" cy="276933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708"/>
                <a:gd name="connsiteX1" fmla="*/ 10000 w 10000"/>
                <a:gd name="connsiteY1" fmla="*/ 0 h 10708"/>
                <a:gd name="connsiteX2" fmla="*/ 8000 w 10000"/>
                <a:gd name="connsiteY2" fmla="*/ 10000 h 10708"/>
                <a:gd name="connsiteX3" fmla="*/ 2000 w 10000"/>
                <a:gd name="connsiteY3" fmla="*/ 10000 h 10708"/>
                <a:gd name="connsiteX4" fmla="*/ 0 w 10000"/>
                <a:gd name="connsiteY4" fmla="*/ 0 h 10708"/>
                <a:gd name="connsiteX0" fmla="*/ 0 w 10000"/>
                <a:gd name="connsiteY0" fmla="*/ 0 h 10806"/>
                <a:gd name="connsiteX1" fmla="*/ 10000 w 10000"/>
                <a:gd name="connsiteY1" fmla="*/ 0 h 10806"/>
                <a:gd name="connsiteX2" fmla="*/ 8000 w 10000"/>
                <a:gd name="connsiteY2" fmla="*/ 10000 h 10806"/>
                <a:gd name="connsiteX3" fmla="*/ 2000 w 10000"/>
                <a:gd name="connsiteY3" fmla="*/ 10000 h 10806"/>
                <a:gd name="connsiteX4" fmla="*/ 0 w 10000"/>
                <a:gd name="connsiteY4" fmla="*/ 0 h 10806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831"/>
                <a:gd name="connsiteX1" fmla="*/ 10000 w 10000"/>
                <a:gd name="connsiteY1" fmla="*/ 0 h 10831"/>
                <a:gd name="connsiteX2" fmla="*/ 8000 w 10000"/>
                <a:gd name="connsiteY2" fmla="*/ 10000 h 10831"/>
                <a:gd name="connsiteX3" fmla="*/ 2000 w 10000"/>
                <a:gd name="connsiteY3" fmla="*/ 10000 h 10831"/>
                <a:gd name="connsiteX4" fmla="*/ 0 w 10000"/>
                <a:gd name="connsiteY4" fmla="*/ 0 h 10831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646"/>
                <a:gd name="connsiteX1" fmla="*/ 10000 w 10000"/>
                <a:gd name="connsiteY1" fmla="*/ 0 h 10646"/>
                <a:gd name="connsiteX2" fmla="*/ 8000 w 10000"/>
                <a:gd name="connsiteY2" fmla="*/ 10000 h 10646"/>
                <a:gd name="connsiteX3" fmla="*/ 2000 w 10000"/>
                <a:gd name="connsiteY3" fmla="*/ 10000 h 10646"/>
                <a:gd name="connsiteX4" fmla="*/ 0 w 10000"/>
                <a:gd name="connsiteY4" fmla="*/ 0 h 10646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597"/>
                <a:gd name="connsiteX1" fmla="*/ 10000 w 10000"/>
                <a:gd name="connsiteY1" fmla="*/ 0 h 10597"/>
                <a:gd name="connsiteX2" fmla="*/ 8000 w 10000"/>
                <a:gd name="connsiteY2" fmla="*/ 10000 h 10597"/>
                <a:gd name="connsiteX3" fmla="*/ 2000 w 10000"/>
                <a:gd name="connsiteY3" fmla="*/ 10000 h 10597"/>
                <a:gd name="connsiteX4" fmla="*/ 0 w 10000"/>
                <a:gd name="connsiteY4" fmla="*/ 0 h 10597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0 w 10000"/>
                <a:gd name="connsiteY0" fmla="*/ 0 h 10739"/>
                <a:gd name="connsiteX1" fmla="*/ 10000 w 10000"/>
                <a:gd name="connsiteY1" fmla="*/ 0 h 10739"/>
                <a:gd name="connsiteX2" fmla="*/ 8000 w 10000"/>
                <a:gd name="connsiteY2" fmla="*/ 10000 h 10739"/>
                <a:gd name="connsiteX3" fmla="*/ 2000 w 10000"/>
                <a:gd name="connsiteY3" fmla="*/ 10000 h 10739"/>
                <a:gd name="connsiteX4" fmla="*/ 0 w 10000"/>
                <a:gd name="connsiteY4" fmla="*/ 0 h 10739"/>
                <a:gd name="connsiteX0" fmla="*/ 10000 w 10378"/>
                <a:gd name="connsiteY0" fmla="*/ 0 h 10739"/>
                <a:gd name="connsiteX1" fmla="*/ 8000 w 10378"/>
                <a:gd name="connsiteY1" fmla="*/ 10000 h 10739"/>
                <a:gd name="connsiteX2" fmla="*/ 2000 w 10378"/>
                <a:gd name="connsiteY2" fmla="*/ 10000 h 10739"/>
                <a:gd name="connsiteX3" fmla="*/ 0 w 10378"/>
                <a:gd name="connsiteY3" fmla="*/ 0 h 10739"/>
                <a:gd name="connsiteX4" fmla="*/ 10378 w 10378"/>
                <a:gd name="connsiteY4" fmla="*/ 355 h 10739"/>
                <a:gd name="connsiteX0" fmla="*/ 10000 w 10000"/>
                <a:gd name="connsiteY0" fmla="*/ 0 h 10739"/>
                <a:gd name="connsiteX1" fmla="*/ 8000 w 10000"/>
                <a:gd name="connsiteY1" fmla="*/ 10000 h 10739"/>
                <a:gd name="connsiteX2" fmla="*/ 2000 w 10000"/>
                <a:gd name="connsiteY2" fmla="*/ 10000 h 10739"/>
                <a:gd name="connsiteX3" fmla="*/ 0 w 10000"/>
                <a:gd name="connsiteY3" fmla="*/ 0 h 1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739">
                  <a:moveTo>
                    <a:pt x="10000" y="0"/>
                  </a:moveTo>
                  <a:lnTo>
                    <a:pt x="8000" y="10000"/>
                  </a:lnTo>
                  <a:cubicBezTo>
                    <a:pt x="7739" y="10577"/>
                    <a:pt x="2615" y="10739"/>
                    <a:pt x="2000" y="10000"/>
                  </a:cubicBez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contourW="6350" prstMaterial="clear">
              <a:bevelT h="635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36" name="Ellipse 35"/>
            <p:cNvSpPr>
              <a:spLocks/>
            </p:cNvSpPr>
            <p:nvPr/>
          </p:nvSpPr>
          <p:spPr bwMode="auto">
            <a:xfrm>
              <a:off x="-2520326" y="4697656"/>
              <a:ext cx="1452563" cy="307730"/>
            </a:xfrm>
            <a:prstGeom prst="ellipse">
              <a:avLst/>
            </a:prstGeom>
            <a:gradFill flip="none" rotWithShape="1">
              <a:gsLst>
                <a:gs pos="100000">
                  <a:schemeClr val="accent6">
                    <a:lumMod val="50000"/>
                    <a:alpha val="9000"/>
                  </a:schemeClr>
                </a:gs>
                <a:gs pos="50000">
                  <a:schemeClr val="accent6">
                    <a:lumMod val="75000"/>
                    <a:alpha val="31000"/>
                  </a:schemeClr>
                </a:gs>
                <a:gs pos="50000">
                  <a:schemeClr val="accent5">
                    <a:alpha val="4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smtClean="0">
                <a:solidFill>
                  <a:srgbClr val="FFFFFF"/>
                </a:solidFill>
              </a:endParaRPr>
            </a:p>
          </p:txBody>
        </p:sp>
        <p:sp>
          <p:nvSpPr>
            <p:cNvPr id="38" name="Ellipse 37"/>
            <p:cNvSpPr>
              <a:spLocks/>
            </p:cNvSpPr>
            <p:nvPr/>
          </p:nvSpPr>
          <p:spPr bwMode="auto">
            <a:xfrm>
              <a:off x="-3000428" y="2143116"/>
              <a:ext cx="2418077" cy="2725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2000000"/>
              </a:lightRig>
            </a:scene3d>
            <a:sp3d contourW="12700" prstMaterial="matte">
              <a:bevelT w="50800" h="12700"/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780378" y="5429264"/>
            <a:ext cx="1714512" cy="1285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b="1" dirty="0" err="1" smtClean="0"/>
              <a:t>Your</a:t>
            </a:r>
            <a:r>
              <a:rPr lang="de-DE" b="1" dirty="0" smtClean="0"/>
              <a:t> Text</a:t>
            </a:r>
            <a:endParaRPr lang="de-DE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3709337" y="5429264"/>
            <a:ext cx="1714512" cy="1285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b="1" dirty="0" err="1" smtClean="0"/>
              <a:t>Your</a:t>
            </a:r>
            <a:r>
              <a:rPr lang="de-DE" b="1" dirty="0" smtClean="0"/>
              <a:t> Text</a:t>
            </a:r>
            <a:endParaRPr lang="de-DE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6715140" y="5429264"/>
            <a:ext cx="1714512" cy="128588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de-DE" b="1" dirty="0" err="1" smtClean="0"/>
              <a:t>Your</a:t>
            </a:r>
            <a:r>
              <a:rPr lang="de-DE" b="1" dirty="0" smtClean="0"/>
              <a:t> Text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54397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547660" y="3401241"/>
            <a:ext cx="1524010" cy="725720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591203" y="3401240"/>
            <a:ext cx="1436924" cy="7257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accent6"/>
                </a:solidFill>
              </a:rPr>
              <a:t>Your Text</a:t>
            </a:r>
            <a:endParaRPr lang="de-DE" sz="1400" dirty="0">
              <a:solidFill>
                <a:schemeClr val="accent6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178827" y="3401241"/>
            <a:ext cx="1524010" cy="725720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2222369" y="3401240"/>
            <a:ext cx="1436924" cy="7257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accent6"/>
                </a:solidFill>
              </a:rPr>
              <a:t>Your Text</a:t>
            </a:r>
            <a:endParaRPr lang="de-DE" sz="1400" dirty="0">
              <a:solidFill>
                <a:schemeClr val="accent6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3809994" y="3401241"/>
            <a:ext cx="1524010" cy="725720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>
            <a:spLocks/>
          </p:cNvSpPr>
          <p:nvPr/>
        </p:nvSpPr>
        <p:spPr>
          <a:xfrm>
            <a:off x="3853536" y="3401240"/>
            <a:ext cx="1436924" cy="7257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accent6"/>
                </a:solidFill>
              </a:rPr>
              <a:t>Your Text</a:t>
            </a:r>
            <a:endParaRPr lang="de-DE" sz="1400" dirty="0">
              <a:solidFill>
                <a:schemeClr val="accent6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5441161" y="3401241"/>
            <a:ext cx="1524010" cy="725720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>
            <a:spLocks/>
          </p:cNvSpPr>
          <p:nvPr/>
        </p:nvSpPr>
        <p:spPr>
          <a:xfrm>
            <a:off x="5484703" y="3401240"/>
            <a:ext cx="1436924" cy="7257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accent6"/>
                </a:solidFill>
              </a:rPr>
              <a:t>Your Text</a:t>
            </a:r>
            <a:endParaRPr lang="de-DE" sz="1400" dirty="0">
              <a:solidFill>
                <a:schemeClr val="accent6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7072330" y="3401241"/>
            <a:ext cx="1524010" cy="725720"/>
          </a:xfrm>
          <a:prstGeom prst="round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>
            <a:spLocks/>
          </p:cNvSpPr>
          <p:nvPr/>
        </p:nvSpPr>
        <p:spPr>
          <a:xfrm>
            <a:off x="7115872" y="3401240"/>
            <a:ext cx="1436924" cy="72571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1400" dirty="0" smtClean="0">
                <a:solidFill>
                  <a:schemeClr val="accent6"/>
                </a:solidFill>
              </a:rPr>
              <a:t>Your Text</a:t>
            </a:r>
            <a:endParaRPr lang="de-DE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81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714348" y="3045832"/>
            <a:ext cx="1972049" cy="597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4530011" y="2733582"/>
            <a:ext cx="2680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OVAL</a:t>
            </a:r>
            <a:endParaRPr lang="de-DE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07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 bwMode="auto">
          <a:xfrm>
            <a:off x="-1571668" y="2214554"/>
            <a:ext cx="6824711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36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>
          <a:xfrm>
            <a:off x="-1571668" y="2421189"/>
            <a:ext cx="6824709" cy="658297"/>
          </a:xfrm>
          <a:prstGeom prst="roundRect">
            <a:avLst>
              <a:gd name="adj" fmla="val 20398"/>
            </a:avLst>
          </a:prstGeom>
          <a:noFill/>
        </p:spPr>
        <p:txBody>
          <a:bodyPr wrap="square" rIns="252000" rtlCol="0" anchor="ctr">
            <a:spAutoFit/>
          </a:bodyPr>
          <a:lstStyle/>
          <a:p>
            <a:pPr algn="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-1571668" y="3464719"/>
            <a:ext cx="6824710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36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-1571668" y="3671355"/>
            <a:ext cx="6824709" cy="658297"/>
          </a:xfrm>
          <a:prstGeom prst="roundRect">
            <a:avLst>
              <a:gd name="adj" fmla="val 20398"/>
            </a:avLst>
          </a:prstGeom>
          <a:noFill/>
        </p:spPr>
        <p:txBody>
          <a:bodyPr wrap="square" rIns="252000" rtlCol="0" anchor="ctr">
            <a:spAutoFit/>
          </a:bodyPr>
          <a:lstStyle/>
          <a:p>
            <a:pPr algn="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-1571668" y="4714884"/>
            <a:ext cx="6824710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36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-1571668" y="4921519"/>
            <a:ext cx="6824709" cy="658297"/>
          </a:xfrm>
          <a:prstGeom prst="roundRect">
            <a:avLst>
              <a:gd name="adj" fmla="val 20398"/>
            </a:avLst>
          </a:prstGeom>
          <a:noFill/>
        </p:spPr>
        <p:txBody>
          <a:bodyPr wrap="square" rIns="252000" rtlCol="0" anchor="ctr">
            <a:spAutoFit/>
          </a:bodyPr>
          <a:lstStyle/>
          <a:p>
            <a:pPr algn="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6143636" y="1357274"/>
            <a:ext cx="5500726" cy="5500726"/>
          </a:xfrm>
          <a:prstGeom prst="ellipse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6715140" y="2571742"/>
            <a:ext cx="2609869" cy="2857522"/>
          </a:xfrm>
          <a:prstGeom prst="roundRect">
            <a:avLst>
              <a:gd name="adj" fmla="val 20398"/>
            </a:avLst>
          </a:prstGeom>
          <a:noFill/>
        </p:spPr>
        <p:txBody>
          <a:bodyPr wrap="square" rIns="252000" rtlCol="0" anchor="ctr">
            <a:noAutofit/>
          </a:bodyPr>
          <a:lstStyle/>
          <a:p>
            <a:pPr algn="ctr"/>
            <a:r>
              <a:rPr lang="de-DE" sz="4800" b="1" dirty="0" smtClean="0"/>
              <a:t>Your Text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21293472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f der gleichen Seite des Rechtecks liegende Ecken abrunden 7"/>
          <p:cNvSpPr/>
          <p:nvPr/>
        </p:nvSpPr>
        <p:spPr bwMode="auto">
          <a:xfrm rot="5400000">
            <a:off x="4161232" y="1982380"/>
            <a:ext cx="5214974" cy="3393306"/>
          </a:xfrm>
          <a:prstGeom prst="round2Same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147738" y="2357430"/>
            <a:ext cx="6824711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2800" b="1" dirty="0" smtClean="0">
              <a:solidFill>
                <a:schemeClr val="lt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266802" y="2501290"/>
            <a:ext cx="6572297" cy="783848"/>
          </a:xfrm>
          <a:prstGeom prst="roundRect">
            <a:avLst>
              <a:gd name="adj" fmla="val 30566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147739" y="3607595"/>
            <a:ext cx="6824710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2800" b="1" dirty="0" smtClean="0">
              <a:solidFill>
                <a:schemeClr val="lt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66801" y="3751456"/>
            <a:ext cx="6572297" cy="783848"/>
          </a:xfrm>
          <a:prstGeom prst="roundRect">
            <a:avLst>
              <a:gd name="adj" fmla="val 30566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1147739" y="4857760"/>
            <a:ext cx="6824710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2800" b="1" dirty="0" smtClean="0">
              <a:solidFill>
                <a:schemeClr val="lt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266802" y="5001620"/>
            <a:ext cx="6572297" cy="783848"/>
          </a:xfrm>
          <a:prstGeom prst="roundRect">
            <a:avLst>
              <a:gd name="adj" fmla="val 30566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43504" y="135729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376803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3786182" y="3321136"/>
            <a:ext cx="453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+ ARROW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2" name="Richtungspfeil 11"/>
          <p:cNvSpPr/>
          <p:nvPr/>
        </p:nvSpPr>
        <p:spPr bwMode="auto">
          <a:xfrm>
            <a:off x="2914638" y="2714620"/>
            <a:ext cx="371478" cy="1238254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714348" y="3045832"/>
            <a:ext cx="1972049" cy="59748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713840" y="2038262"/>
            <a:ext cx="2680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OVAL</a:t>
            </a:r>
            <a:endParaRPr lang="de-DE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724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/>
          <p:cNvSpPr/>
          <p:nvPr/>
        </p:nvSpPr>
        <p:spPr bwMode="auto">
          <a:xfrm>
            <a:off x="6072198" y="1928802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357158" y="1928802"/>
            <a:ext cx="4714908" cy="928694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428595" y="1981996"/>
            <a:ext cx="4714907" cy="822305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2" name="Richtungspfeil 21"/>
          <p:cNvSpPr/>
          <p:nvPr/>
        </p:nvSpPr>
        <p:spPr bwMode="auto">
          <a:xfrm>
            <a:off x="5429256" y="2770818"/>
            <a:ext cx="428628" cy="1428760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bgerundetes Rechteck 22"/>
          <p:cNvSpPr/>
          <p:nvPr/>
        </p:nvSpPr>
        <p:spPr bwMode="auto">
          <a:xfrm>
            <a:off x="357158" y="3036091"/>
            <a:ext cx="4714908" cy="928694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28596" y="3089285"/>
            <a:ext cx="4572032" cy="822305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357158" y="4143380"/>
            <a:ext cx="4714908" cy="928694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28596" y="4196574"/>
            <a:ext cx="4572032" cy="822305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1" name="Textfeld 30"/>
          <p:cNvSpPr txBox="1">
            <a:spLocks/>
          </p:cNvSpPr>
          <p:nvPr/>
        </p:nvSpPr>
        <p:spPr>
          <a:xfrm>
            <a:off x="6072197" y="1928802"/>
            <a:ext cx="2571768" cy="3143272"/>
          </a:xfrm>
          <a:prstGeom prst="roundRect">
            <a:avLst>
              <a:gd name="adj" fmla="val 84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518613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/>
          <p:cNvSpPr>
            <a:spLocks/>
          </p:cNvSpPr>
          <p:nvPr/>
        </p:nvSpPr>
        <p:spPr bwMode="auto">
          <a:xfrm>
            <a:off x="357157" y="4786322"/>
            <a:ext cx="4714907" cy="642942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>
            <a:spLocks/>
          </p:cNvSpPr>
          <p:nvPr/>
        </p:nvSpPr>
        <p:spPr>
          <a:xfrm>
            <a:off x="357157" y="4786322"/>
            <a:ext cx="4714907" cy="64294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6072198" y="1928802"/>
            <a:ext cx="2571768" cy="3143272"/>
          </a:xfrm>
          <a:prstGeom prst="roundRect">
            <a:avLst>
              <a:gd name="adj" fmla="val 8499"/>
            </a:avLst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Richtungspfeil 30"/>
          <p:cNvSpPr/>
          <p:nvPr/>
        </p:nvSpPr>
        <p:spPr bwMode="auto">
          <a:xfrm>
            <a:off x="5319718" y="2108155"/>
            <a:ext cx="571504" cy="2754086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Abgerundetes Rechteck 48"/>
          <p:cNvSpPr>
            <a:spLocks/>
          </p:cNvSpPr>
          <p:nvPr/>
        </p:nvSpPr>
        <p:spPr bwMode="auto">
          <a:xfrm>
            <a:off x="357157" y="3980138"/>
            <a:ext cx="4714907" cy="642942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50" name="Textfeld 49"/>
          <p:cNvSpPr txBox="1">
            <a:spLocks/>
          </p:cNvSpPr>
          <p:nvPr/>
        </p:nvSpPr>
        <p:spPr>
          <a:xfrm>
            <a:off x="357157" y="3981453"/>
            <a:ext cx="4714907" cy="64294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2" name="Abgerundetes Rechteck 51"/>
          <p:cNvSpPr>
            <a:spLocks/>
          </p:cNvSpPr>
          <p:nvPr/>
        </p:nvSpPr>
        <p:spPr bwMode="auto">
          <a:xfrm>
            <a:off x="357157" y="3173956"/>
            <a:ext cx="4714907" cy="642942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53" name="Textfeld 52"/>
          <p:cNvSpPr txBox="1">
            <a:spLocks/>
          </p:cNvSpPr>
          <p:nvPr/>
        </p:nvSpPr>
        <p:spPr>
          <a:xfrm>
            <a:off x="357157" y="3182365"/>
            <a:ext cx="4714907" cy="64294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5" name="Abgerundetes Rechteck 54"/>
          <p:cNvSpPr>
            <a:spLocks/>
          </p:cNvSpPr>
          <p:nvPr/>
        </p:nvSpPr>
        <p:spPr bwMode="auto">
          <a:xfrm>
            <a:off x="357157" y="2367770"/>
            <a:ext cx="4714907" cy="642942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56" name="Textfeld 55"/>
          <p:cNvSpPr txBox="1">
            <a:spLocks/>
          </p:cNvSpPr>
          <p:nvPr/>
        </p:nvSpPr>
        <p:spPr>
          <a:xfrm>
            <a:off x="357157" y="2365749"/>
            <a:ext cx="4714907" cy="64294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8" name="Abgerundetes Rechteck 57"/>
          <p:cNvSpPr/>
          <p:nvPr/>
        </p:nvSpPr>
        <p:spPr bwMode="auto">
          <a:xfrm>
            <a:off x="357158" y="1561588"/>
            <a:ext cx="4714908" cy="642942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59" name="Textfeld 58"/>
          <p:cNvSpPr txBox="1">
            <a:spLocks/>
          </p:cNvSpPr>
          <p:nvPr/>
        </p:nvSpPr>
        <p:spPr>
          <a:xfrm>
            <a:off x="357157" y="1559566"/>
            <a:ext cx="4714907" cy="642942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6072197" y="1928802"/>
            <a:ext cx="2571768" cy="3143272"/>
          </a:xfrm>
          <a:prstGeom prst="roundRect">
            <a:avLst>
              <a:gd name="adj" fmla="val 8499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5513532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 bwMode="auto">
          <a:xfrm>
            <a:off x="642910" y="2786058"/>
            <a:ext cx="5357854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642910" y="4357694"/>
            <a:ext cx="5357854" cy="1071570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642910" y="4357694"/>
            <a:ext cx="4643470" cy="1071569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642910" y="2786057"/>
            <a:ext cx="4643470" cy="1071569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6" name="Gruppieren 12"/>
          <p:cNvGrpSpPr/>
          <p:nvPr/>
        </p:nvGrpSpPr>
        <p:grpSpPr>
          <a:xfrm>
            <a:off x="4857752" y="2214553"/>
            <a:ext cx="3929090" cy="3791482"/>
            <a:chOff x="488334" y="2499470"/>
            <a:chExt cx="2535228" cy="2446436"/>
          </a:xfrm>
        </p:grpSpPr>
        <p:sp>
          <p:nvSpPr>
            <p:cNvPr id="7" name="Line 96"/>
            <p:cNvSpPr>
              <a:spLocks noChangeShapeType="1"/>
            </p:cNvSpPr>
            <p:nvPr/>
          </p:nvSpPr>
          <p:spPr bwMode="gray">
            <a:xfrm>
              <a:off x="1477341" y="3838575"/>
              <a:ext cx="1098550" cy="158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AutoShape 97"/>
            <p:cNvSpPr>
              <a:spLocks noChangeArrowheads="1"/>
            </p:cNvSpPr>
            <p:nvPr/>
          </p:nvSpPr>
          <p:spPr bwMode="gray">
            <a:xfrm>
              <a:off x="488334" y="2499470"/>
              <a:ext cx="2535228" cy="244643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AutoShape 98"/>
            <p:cNvSpPr>
              <a:spLocks noChangeArrowheads="1"/>
            </p:cNvSpPr>
            <p:nvPr/>
          </p:nvSpPr>
          <p:spPr bwMode="gray">
            <a:xfrm>
              <a:off x="536526" y="2571745"/>
              <a:ext cx="2422968" cy="2311412"/>
            </a:xfrm>
            <a:custGeom>
              <a:avLst/>
              <a:gdLst>
                <a:gd name="G0" fmla="+- 2816 0 0"/>
                <a:gd name="G1" fmla="+- 21600 0 2816"/>
                <a:gd name="G2" fmla="+- 21600 0 281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816" y="10800"/>
                  </a:moveTo>
                  <a:cubicBezTo>
                    <a:pt x="2816" y="15209"/>
                    <a:pt x="6391" y="18784"/>
                    <a:pt x="10800" y="18784"/>
                  </a:cubicBezTo>
                  <a:cubicBezTo>
                    <a:pt x="15209" y="18784"/>
                    <a:pt x="18784" y="15209"/>
                    <a:pt x="18784" y="10800"/>
                  </a:cubicBezTo>
                  <a:cubicBezTo>
                    <a:pt x="18784" y="6391"/>
                    <a:pt x="15209" y="2816"/>
                    <a:pt x="10800" y="2816"/>
                  </a:cubicBezTo>
                  <a:cubicBezTo>
                    <a:pt x="6391" y="2816"/>
                    <a:pt x="2816" y="6391"/>
                    <a:pt x="2816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Oval 99"/>
            <p:cNvSpPr>
              <a:spLocks noChangeArrowheads="1"/>
            </p:cNvSpPr>
            <p:nvPr/>
          </p:nvSpPr>
          <p:spPr bwMode="gray">
            <a:xfrm>
              <a:off x="701054" y="2681288"/>
              <a:ext cx="2095500" cy="20955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>
                <a:solidFill>
                  <a:srgbClr val="000000"/>
                </a:solidFill>
              </a:endParaRPr>
            </a:p>
          </p:txBody>
        </p:sp>
        <p:sp>
          <p:nvSpPr>
            <p:cNvPr id="11" name="Textfeld 10"/>
            <p:cNvSpPr txBox="1">
              <a:spLocks/>
            </p:cNvSpPr>
            <p:nvPr/>
          </p:nvSpPr>
          <p:spPr>
            <a:xfrm flipH="1">
              <a:off x="604221" y="2571745"/>
              <a:ext cx="2313004" cy="235745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3600" b="1" dirty="0" smtClean="0">
                  <a:solidFill>
                    <a:schemeClr val="bg1"/>
                  </a:solidFill>
                </a:rPr>
                <a:t>Your</a:t>
              </a:r>
              <a:br>
                <a:rPr lang="de-DE" sz="3600" b="1" dirty="0" smtClean="0">
                  <a:solidFill>
                    <a:schemeClr val="bg1"/>
                  </a:solidFill>
                </a:rPr>
              </a:br>
              <a:r>
                <a:rPr lang="de-DE" sz="3600" b="1" dirty="0" smtClean="0">
                  <a:solidFill>
                    <a:schemeClr val="bg1"/>
                  </a:solidFill>
                </a:rPr>
                <a:t>Text</a:t>
              </a:r>
              <a:endParaRPr lang="de-DE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6330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 bwMode="auto">
          <a:xfrm>
            <a:off x="3143240" y="2928909"/>
            <a:ext cx="5357854" cy="857281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3143240" y="4071942"/>
            <a:ext cx="5357854" cy="857281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3857623" y="4071943"/>
            <a:ext cx="4643470" cy="85728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3857623" y="2928909"/>
            <a:ext cx="4643470" cy="857280"/>
          </a:xfrm>
          <a:prstGeom prst="roundRect">
            <a:avLst>
              <a:gd name="adj" fmla="val 50000"/>
            </a:avLst>
          </a:prstGeom>
          <a:noFill/>
        </p:spPr>
        <p:txBody>
          <a:bodyPr wrap="square" lIns="72000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3143240" y="5214950"/>
            <a:ext cx="5357854" cy="857281"/>
          </a:xfrm>
          <a:prstGeom prst="roundRect">
            <a:avLst>
              <a:gd name="adj" fmla="val 50000"/>
            </a:avLst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R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28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3857623" y="5214951"/>
            <a:ext cx="4643470" cy="857280"/>
          </a:xfrm>
          <a:prstGeom prst="roundRect">
            <a:avLst>
              <a:gd name="adj" fmla="val 50000"/>
            </a:avLst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grpSp>
        <p:nvGrpSpPr>
          <p:cNvPr id="6" name="Gruppieren 12"/>
          <p:cNvGrpSpPr/>
          <p:nvPr/>
        </p:nvGrpSpPr>
        <p:grpSpPr>
          <a:xfrm>
            <a:off x="571472" y="2571744"/>
            <a:ext cx="3929090" cy="3791482"/>
            <a:chOff x="488334" y="2499470"/>
            <a:chExt cx="2535228" cy="2446436"/>
          </a:xfrm>
        </p:grpSpPr>
        <p:sp>
          <p:nvSpPr>
            <p:cNvPr id="7" name="Line 96"/>
            <p:cNvSpPr>
              <a:spLocks noChangeShapeType="1"/>
            </p:cNvSpPr>
            <p:nvPr/>
          </p:nvSpPr>
          <p:spPr bwMode="gray">
            <a:xfrm>
              <a:off x="1477341" y="3838575"/>
              <a:ext cx="1098550" cy="1588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AutoShape 97"/>
            <p:cNvSpPr>
              <a:spLocks noChangeArrowheads="1"/>
            </p:cNvSpPr>
            <p:nvPr/>
          </p:nvSpPr>
          <p:spPr bwMode="gray">
            <a:xfrm>
              <a:off x="488334" y="2499470"/>
              <a:ext cx="2535228" cy="244643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AutoShape 98"/>
            <p:cNvSpPr>
              <a:spLocks noChangeArrowheads="1"/>
            </p:cNvSpPr>
            <p:nvPr/>
          </p:nvSpPr>
          <p:spPr bwMode="gray">
            <a:xfrm>
              <a:off x="536526" y="2571745"/>
              <a:ext cx="2422968" cy="2311412"/>
            </a:xfrm>
            <a:custGeom>
              <a:avLst/>
              <a:gdLst>
                <a:gd name="G0" fmla="+- 2816 0 0"/>
                <a:gd name="G1" fmla="+- 21600 0 2816"/>
                <a:gd name="G2" fmla="+- 21600 0 281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816" y="10800"/>
                  </a:moveTo>
                  <a:cubicBezTo>
                    <a:pt x="2816" y="15209"/>
                    <a:pt x="6391" y="18784"/>
                    <a:pt x="10800" y="18784"/>
                  </a:cubicBezTo>
                  <a:cubicBezTo>
                    <a:pt x="15209" y="18784"/>
                    <a:pt x="18784" y="15209"/>
                    <a:pt x="18784" y="10800"/>
                  </a:cubicBezTo>
                  <a:cubicBezTo>
                    <a:pt x="18784" y="6391"/>
                    <a:pt x="15209" y="2816"/>
                    <a:pt x="10800" y="2816"/>
                  </a:cubicBezTo>
                  <a:cubicBezTo>
                    <a:pt x="6391" y="2816"/>
                    <a:pt x="2816" y="6391"/>
                    <a:pt x="2816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50000">
                  <a:srgbClr val="808080">
                    <a:gamma/>
                    <a:tint val="0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" name="Oval 99"/>
            <p:cNvSpPr>
              <a:spLocks noChangeArrowheads="1"/>
            </p:cNvSpPr>
            <p:nvPr/>
          </p:nvSpPr>
          <p:spPr bwMode="gray">
            <a:xfrm>
              <a:off x="701054" y="2681288"/>
              <a:ext cx="2095500" cy="2095500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>
                <a:solidFill>
                  <a:srgbClr val="000000"/>
                </a:solidFill>
              </a:endParaRPr>
            </a:p>
          </p:txBody>
        </p:sp>
        <p:sp>
          <p:nvSpPr>
            <p:cNvPr id="11" name="Textfeld 10"/>
            <p:cNvSpPr txBox="1">
              <a:spLocks/>
            </p:cNvSpPr>
            <p:nvPr/>
          </p:nvSpPr>
          <p:spPr>
            <a:xfrm flipH="1">
              <a:off x="604221" y="2571745"/>
              <a:ext cx="2313004" cy="235745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3600" b="1" dirty="0" smtClean="0">
                  <a:solidFill>
                    <a:schemeClr val="bg1"/>
                  </a:solidFill>
                </a:rPr>
                <a:t>Your</a:t>
              </a:r>
              <a:br>
                <a:rPr lang="de-DE" sz="3600" b="1" dirty="0" smtClean="0">
                  <a:solidFill>
                    <a:schemeClr val="bg1"/>
                  </a:solidFill>
                </a:rPr>
              </a:br>
              <a:r>
                <a:rPr lang="de-DE" sz="3600" b="1" dirty="0" smtClean="0">
                  <a:solidFill>
                    <a:schemeClr val="bg1"/>
                  </a:solidFill>
                </a:rPr>
                <a:t>Text</a:t>
              </a:r>
              <a:endParaRPr lang="de-DE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401737"/>
      </p:ext>
    </p:extLst>
  </p:cSld>
  <p:clrMapOvr>
    <a:masterClrMapping/>
  </p:clrMapOvr>
  <p:transition xmlns:p14="http://schemas.microsoft.com/office/powerpoint/2010/main" spd="slow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14745" y="2143116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CIRCLES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4129512" y="3249698"/>
            <a:ext cx="4211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+ BOXES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673513" y="3000372"/>
            <a:ext cx="1071570" cy="1000133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000232" y="2921906"/>
            <a:ext cx="1071570" cy="285752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000232" y="3354048"/>
            <a:ext cx="1071570" cy="285752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000232" y="3786190"/>
            <a:ext cx="1071570" cy="285752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945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14745" y="2190337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PIE CHARTS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12" name="Diagram group"/>
          <p:cNvGrpSpPr/>
          <p:nvPr/>
        </p:nvGrpSpPr>
        <p:grpSpPr>
          <a:xfrm>
            <a:off x="724791" y="2196487"/>
            <a:ext cx="2775639" cy="2672573"/>
            <a:chOff x="1253134" y="75269"/>
            <a:chExt cx="3857652" cy="3714410"/>
          </a:xfrm>
          <a:solidFill>
            <a:schemeClr val="bg1"/>
          </a:solidFill>
          <a:effectLst>
            <a:outerShdw blurRad="711200" dist="495300" dir="5400000" sx="102000" sy="102000" algn="ctr" rotWithShape="0">
              <a:srgbClr val="000000">
                <a:alpha val="14000"/>
              </a:srgbClr>
            </a:outerShdw>
          </a:effectLst>
          <a:scene3d>
            <a:camera prst="perspectiveFront" fov="2700000" zoom="92000">
              <a:rot lat="18006789" lon="21420631" rev="171460"/>
            </a:camera>
            <a:lightRig rig="flood" dir="t"/>
          </a:scene3d>
        </p:grpSpPr>
        <p:sp>
          <p:nvSpPr>
            <p:cNvPr id="13" name="Torte 11"/>
            <p:cNvSpPr/>
            <p:nvPr/>
          </p:nvSpPr>
          <p:spPr>
            <a:xfrm>
              <a:off x="1697026" y="75269"/>
              <a:ext cx="3413760" cy="3413760"/>
            </a:xfrm>
            <a:prstGeom prst="pie">
              <a:avLst>
                <a:gd name="adj1" fmla="val 16200000"/>
                <a:gd name="adj2" fmla="val 1800000"/>
              </a:avLst>
            </a:prstGeom>
            <a:grpFill/>
            <a:ln w="38100">
              <a:solidFill>
                <a:schemeClr val="bg1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30200" contourW="12700" prstMaterial="powder">
              <a:bevelT w="127000"/>
              <a:bevelB w="152400" h="50800" prst="softRound"/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orte 12"/>
            <p:cNvSpPr/>
            <p:nvPr/>
          </p:nvSpPr>
          <p:spPr>
            <a:xfrm>
              <a:off x="1253134" y="37591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grpFill/>
            <a:ln w="38100">
              <a:solidFill>
                <a:schemeClr val="bg1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30200" contourW="12700" prstMaterial="powder">
              <a:bevelT w="127000"/>
              <a:bevelB w="152400" h="50800" prst="softRound"/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orte 13"/>
            <p:cNvSpPr/>
            <p:nvPr/>
          </p:nvSpPr>
          <p:spPr>
            <a:xfrm>
              <a:off x="1253134" y="37591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grpFill/>
            <a:ln w="38100">
              <a:solidFill>
                <a:schemeClr val="bg1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30200" contourW="12700" prstMaterial="powder">
              <a:bevelT w="127000"/>
              <a:bevelB w="152400" h="50800" prst="softRound"/>
              <a:extrusionClr>
                <a:schemeClr val="tx1"/>
              </a:extrusionClr>
              <a:contourClr>
                <a:schemeClr val="tx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93740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260968" y="-29844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1026718" y="2406214"/>
            <a:ext cx="2135932" cy="2134438"/>
          </a:xfrm>
          <a:prstGeom prst="donut">
            <a:avLst>
              <a:gd name="adj" fmla="val 8294"/>
            </a:avLst>
          </a:prstGeom>
          <a:ln>
            <a:solidFill>
              <a:schemeClr val="accent5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3" name="Gruppieren 13"/>
          <p:cNvGrpSpPr/>
          <p:nvPr/>
        </p:nvGrpSpPr>
        <p:grpSpPr>
          <a:xfrm>
            <a:off x="1172365" y="2551114"/>
            <a:ext cx="1844638" cy="1844639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15" name="Ellipse 14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sp>
        <p:nvSpPr>
          <p:cNvPr id="4" name="Abgerundetes Rechteck 3"/>
          <p:cNvSpPr/>
          <p:nvPr/>
        </p:nvSpPr>
        <p:spPr bwMode="auto">
          <a:xfrm>
            <a:off x="2042090" y="1357730"/>
            <a:ext cx="6437756" cy="4231405"/>
          </a:xfrm>
          <a:custGeom>
            <a:avLst/>
            <a:gdLst/>
            <a:ahLst/>
            <a:cxnLst/>
            <a:rect l="l" t="t" r="r" b="b"/>
            <a:pathLst>
              <a:path w="6437756" h="4231405">
                <a:moveTo>
                  <a:pt x="214786" y="0"/>
                </a:moveTo>
                <a:lnTo>
                  <a:pt x="6222970" y="0"/>
                </a:lnTo>
                <a:cubicBezTo>
                  <a:pt x="6341593" y="0"/>
                  <a:pt x="6437756" y="96163"/>
                  <a:pt x="6437756" y="214786"/>
                </a:cubicBezTo>
                <a:lnTo>
                  <a:pt x="6437756" y="4016619"/>
                </a:lnTo>
                <a:cubicBezTo>
                  <a:pt x="6437756" y="4135242"/>
                  <a:pt x="6341593" y="4231405"/>
                  <a:pt x="6222970" y="4231405"/>
                </a:cubicBezTo>
                <a:lnTo>
                  <a:pt x="214786" y="4231405"/>
                </a:lnTo>
                <a:cubicBezTo>
                  <a:pt x="96163" y="4231405"/>
                  <a:pt x="0" y="4135242"/>
                  <a:pt x="0" y="4016619"/>
                </a:cubicBezTo>
                <a:lnTo>
                  <a:pt x="0" y="3354963"/>
                </a:lnTo>
                <a:cubicBezTo>
                  <a:pt x="684423" y="3354963"/>
                  <a:pt x="1239258" y="2800128"/>
                  <a:pt x="1239258" y="2115704"/>
                </a:cubicBezTo>
                <a:cubicBezTo>
                  <a:pt x="1239258" y="1431280"/>
                  <a:pt x="684423" y="876445"/>
                  <a:pt x="0" y="876445"/>
                </a:cubicBezTo>
                <a:lnTo>
                  <a:pt x="0" y="214786"/>
                </a:lnTo>
                <a:cubicBezTo>
                  <a:pt x="0" y="96163"/>
                  <a:pt x="96163" y="0"/>
                  <a:pt x="21478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2339753" y="1412776"/>
            <a:ext cx="5904655" cy="403244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/>
              <a:t>Your Text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97196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630863" y="2373313"/>
            <a:ext cx="1587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1456321" y="2628610"/>
            <a:ext cx="2016516" cy="2015104"/>
          </a:xfrm>
          <a:prstGeom prst="donut">
            <a:avLst>
              <a:gd name="adj" fmla="val 8294"/>
            </a:avLst>
          </a:prstGeom>
          <a:ln>
            <a:solidFill>
              <a:schemeClr val="accent5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2" name="Gruppieren 13"/>
          <p:cNvGrpSpPr/>
          <p:nvPr/>
        </p:nvGrpSpPr>
        <p:grpSpPr>
          <a:xfrm>
            <a:off x="1528733" y="2700316"/>
            <a:ext cx="1871692" cy="1871692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15" name="Ellipse 14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sp>
        <p:nvSpPr>
          <p:cNvPr id="12" name="Textfeld 11"/>
          <p:cNvSpPr txBox="1">
            <a:spLocks/>
          </p:cNvSpPr>
          <p:nvPr/>
        </p:nvSpPr>
        <p:spPr>
          <a:xfrm>
            <a:off x="3571868" y="2293938"/>
            <a:ext cx="4429156" cy="130175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2571420" y="2276872"/>
            <a:ext cx="5188121" cy="2703053"/>
          </a:xfrm>
          <a:custGeom>
            <a:avLst/>
            <a:gdLst/>
            <a:ahLst/>
            <a:cxnLst/>
            <a:rect l="l" t="t" r="r" b="b"/>
            <a:pathLst>
              <a:path w="5188121" h="2703053">
                <a:moveTo>
                  <a:pt x="1125940" y="1478917"/>
                </a:moveTo>
                <a:lnTo>
                  <a:pt x="4984094" y="1478917"/>
                </a:lnTo>
                <a:cubicBezTo>
                  <a:pt x="5096775" y="1478917"/>
                  <a:pt x="5188121" y="1570263"/>
                  <a:pt x="5188121" y="1682944"/>
                </a:cubicBezTo>
                <a:lnTo>
                  <a:pt x="5188121" y="2499026"/>
                </a:lnTo>
                <a:cubicBezTo>
                  <a:pt x="5188121" y="2611707"/>
                  <a:pt x="5096775" y="2703053"/>
                  <a:pt x="4984094" y="2703053"/>
                </a:cubicBezTo>
                <a:lnTo>
                  <a:pt x="188383" y="2703053"/>
                </a:lnTo>
                <a:cubicBezTo>
                  <a:pt x="109751" y="2703053"/>
                  <a:pt x="41508" y="2658571"/>
                  <a:pt x="9683" y="2592227"/>
                </a:cubicBezTo>
                <a:cubicBezTo>
                  <a:pt x="599840" y="2537626"/>
                  <a:pt x="1069758" y="2068641"/>
                  <a:pt x="1125940" y="1478917"/>
                </a:cubicBezTo>
                <a:close/>
                <a:moveTo>
                  <a:pt x="188383" y="0"/>
                </a:moveTo>
                <a:lnTo>
                  <a:pt x="4984094" y="0"/>
                </a:lnTo>
                <a:cubicBezTo>
                  <a:pt x="5096775" y="0"/>
                  <a:pt x="5188121" y="91346"/>
                  <a:pt x="5188121" y="204027"/>
                </a:cubicBezTo>
                <a:lnTo>
                  <a:pt x="5188121" y="1020109"/>
                </a:lnTo>
                <a:cubicBezTo>
                  <a:pt x="5188121" y="1132790"/>
                  <a:pt x="5096775" y="1224136"/>
                  <a:pt x="4984094" y="1224136"/>
                </a:cubicBezTo>
                <a:lnTo>
                  <a:pt x="1124289" y="1224136"/>
                </a:lnTo>
                <a:cubicBezTo>
                  <a:pt x="1061132" y="638517"/>
                  <a:pt x="589504" y="175403"/>
                  <a:pt x="0" y="125864"/>
                </a:cubicBezTo>
                <a:cubicBezTo>
                  <a:pt x="30569" y="51947"/>
                  <a:pt x="103409" y="0"/>
                  <a:pt x="18838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3571868" y="2293938"/>
            <a:ext cx="4187673" cy="120707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3571868" y="3789040"/>
            <a:ext cx="4187673" cy="11560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202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7674447" y="2373313"/>
            <a:ext cx="1587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499905" y="2628610"/>
            <a:ext cx="2016516" cy="2015104"/>
          </a:xfrm>
          <a:prstGeom prst="donut">
            <a:avLst>
              <a:gd name="adj" fmla="val 8294"/>
            </a:avLst>
          </a:prstGeom>
          <a:ln>
            <a:solidFill>
              <a:schemeClr val="accent5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3572317" y="2700316"/>
            <a:ext cx="1871692" cy="1871692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15" name="Ellipse 14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>
                  <a:solidFill>
                    <a:schemeClr val="bg1"/>
                  </a:solidFill>
                </a:rPr>
                <a:t>Your Text</a:t>
              </a:r>
              <a:endParaRPr lang="de-DE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feld 11"/>
          <p:cNvSpPr txBox="1">
            <a:spLocks/>
          </p:cNvSpPr>
          <p:nvPr/>
        </p:nvSpPr>
        <p:spPr>
          <a:xfrm>
            <a:off x="5615452" y="2293938"/>
            <a:ext cx="4429156" cy="130175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4615004" y="2276872"/>
            <a:ext cx="5188121" cy="2703053"/>
          </a:xfrm>
          <a:custGeom>
            <a:avLst/>
            <a:gdLst/>
            <a:ahLst/>
            <a:cxnLst/>
            <a:rect l="l" t="t" r="r" b="b"/>
            <a:pathLst>
              <a:path w="5188121" h="2703053">
                <a:moveTo>
                  <a:pt x="1125940" y="1478917"/>
                </a:moveTo>
                <a:lnTo>
                  <a:pt x="4984094" y="1478917"/>
                </a:lnTo>
                <a:cubicBezTo>
                  <a:pt x="5096775" y="1478917"/>
                  <a:pt x="5188121" y="1570263"/>
                  <a:pt x="5188121" y="1682944"/>
                </a:cubicBezTo>
                <a:lnTo>
                  <a:pt x="5188121" y="2499026"/>
                </a:lnTo>
                <a:cubicBezTo>
                  <a:pt x="5188121" y="2611707"/>
                  <a:pt x="5096775" y="2703053"/>
                  <a:pt x="4984094" y="2703053"/>
                </a:cubicBezTo>
                <a:lnTo>
                  <a:pt x="188383" y="2703053"/>
                </a:lnTo>
                <a:cubicBezTo>
                  <a:pt x="109751" y="2703053"/>
                  <a:pt x="41508" y="2658571"/>
                  <a:pt x="9683" y="2592227"/>
                </a:cubicBezTo>
                <a:cubicBezTo>
                  <a:pt x="599840" y="2537626"/>
                  <a:pt x="1069758" y="2068641"/>
                  <a:pt x="1125940" y="1478917"/>
                </a:cubicBezTo>
                <a:close/>
                <a:moveTo>
                  <a:pt x="188383" y="0"/>
                </a:moveTo>
                <a:lnTo>
                  <a:pt x="4984094" y="0"/>
                </a:lnTo>
                <a:cubicBezTo>
                  <a:pt x="5096775" y="0"/>
                  <a:pt x="5188121" y="91346"/>
                  <a:pt x="5188121" y="204027"/>
                </a:cubicBezTo>
                <a:lnTo>
                  <a:pt x="5188121" y="1020109"/>
                </a:lnTo>
                <a:cubicBezTo>
                  <a:pt x="5188121" y="1132790"/>
                  <a:pt x="5096775" y="1224136"/>
                  <a:pt x="4984094" y="1224136"/>
                </a:cubicBezTo>
                <a:lnTo>
                  <a:pt x="1124289" y="1224136"/>
                </a:lnTo>
                <a:cubicBezTo>
                  <a:pt x="1061132" y="638517"/>
                  <a:pt x="589504" y="175403"/>
                  <a:pt x="0" y="125864"/>
                </a:cubicBezTo>
                <a:cubicBezTo>
                  <a:pt x="30569" y="51947"/>
                  <a:pt x="103409" y="0"/>
                  <a:pt x="18838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4615004" y="2293938"/>
            <a:ext cx="5188121" cy="120707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4615004" y="3789040"/>
            <a:ext cx="5188121" cy="11560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2229199" y="2373313"/>
            <a:ext cx="1587" cy="15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>
            <a:off x="170204" y="2293938"/>
            <a:ext cx="4429156" cy="130175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7" name="Abgerundetes Rechteck 2"/>
          <p:cNvSpPr/>
          <p:nvPr/>
        </p:nvSpPr>
        <p:spPr bwMode="auto">
          <a:xfrm flipH="1">
            <a:off x="-830244" y="2276872"/>
            <a:ext cx="5188122" cy="2703053"/>
          </a:xfrm>
          <a:custGeom>
            <a:avLst/>
            <a:gdLst/>
            <a:ahLst/>
            <a:cxnLst/>
            <a:rect l="l" t="t" r="r" b="b"/>
            <a:pathLst>
              <a:path w="5188121" h="2703053">
                <a:moveTo>
                  <a:pt x="1125940" y="1478917"/>
                </a:moveTo>
                <a:lnTo>
                  <a:pt x="4984094" y="1478917"/>
                </a:lnTo>
                <a:cubicBezTo>
                  <a:pt x="5096775" y="1478917"/>
                  <a:pt x="5188121" y="1570263"/>
                  <a:pt x="5188121" y="1682944"/>
                </a:cubicBezTo>
                <a:lnTo>
                  <a:pt x="5188121" y="2499026"/>
                </a:lnTo>
                <a:cubicBezTo>
                  <a:pt x="5188121" y="2611707"/>
                  <a:pt x="5096775" y="2703053"/>
                  <a:pt x="4984094" y="2703053"/>
                </a:cubicBezTo>
                <a:lnTo>
                  <a:pt x="188383" y="2703053"/>
                </a:lnTo>
                <a:cubicBezTo>
                  <a:pt x="109751" y="2703053"/>
                  <a:pt x="41508" y="2658571"/>
                  <a:pt x="9683" y="2592227"/>
                </a:cubicBezTo>
                <a:cubicBezTo>
                  <a:pt x="599840" y="2537626"/>
                  <a:pt x="1069758" y="2068641"/>
                  <a:pt x="1125940" y="1478917"/>
                </a:cubicBezTo>
                <a:close/>
                <a:moveTo>
                  <a:pt x="188383" y="0"/>
                </a:moveTo>
                <a:lnTo>
                  <a:pt x="4984094" y="0"/>
                </a:lnTo>
                <a:cubicBezTo>
                  <a:pt x="5096775" y="0"/>
                  <a:pt x="5188121" y="91346"/>
                  <a:pt x="5188121" y="204027"/>
                </a:cubicBezTo>
                <a:lnTo>
                  <a:pt x="5188121" y="1020109"/>
                </a:lnTo>
                <a:cubicBezTo>
                  <a:pt x="5188121" y="1132790"/>
                  <a:pt x="5096775" y="1224136"/>
                  <a:pt x="4984094" y="1224136"/>
                </a:cubicBezTo>
                <a:lnTo>
                  <a:pt x="1124289" y="1224136"/>
                </a:lnTo>
                <a:cubicBezTo>
                  <a:pt x="1061132" y="638517"/>
                  <a:pt x="589504" y="175403"/>
                  <a:pt x="0" y="125864"/>
                </a:cubicBezTo>
                <a:cubicBezTo>
                  <a:pt x="30569" y="51947"/>
                  <a:pt x="103409" y="0"/>
                  <a:pt x="18838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-830244" y="2293938"/>
            <a:ext cx="5188121" cy="120707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-830244" y="3789040"/>
            <a:ext cx="5188121" cy="115602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020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300590" y="2628610"/>
            <a:ext cx="2016516" cy="2015104"/>
          </a:xfrm>
          <a:prstGeom prst="donut">
            <a:avLst>
              <a:gd name="adj" fmla="val 8294"/>
            </a:avLst>
          </a:prstGeom>
          <a:ln>
            <a:solidFill>
              <a:schemeClr val="accent5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2" name="Gruppieren 13"/>
          <p:cNvGrpSpPr/>
          <p:nvPr/>
        </p:nvGrpSpPr>
        <p:grpSpPr>
          <a:xfrm>
            <a:off x="3373002" y="2700316"/>
            <a:ext cx="1871692" cy="1871692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15" name="Ellipse 14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sp>
        <p:nvSpPr>
          <p:cNvPr id="23" name="Abgerundetes Rechteck 22"/>
          <p:cNvSpPr/>
          <p:nvPr/>
        </p:nvSpPr>
        <p:spPr bwMode="auto">
          <a:xfrm>
            <a:off x="4472053" y="1885817"/>
            <a:ext cx="5688632" cy="3500690"/>
          </a:xfrm>
          <a:custGeom>
            <a:avLst/>
            <a:gdLst/>
            <a:ahLst/>
            <a:cxnLst/>
            <a:rect l="l" t="t" r="r" b="b"/>
            <a:pathLst>
              <a:path w="5688632" h="3500690">
                <a:moveTo>
                  <a:pt x="877661" y="2420570"/>
                </a:moveTo>
                <a:lnTo>
                  <a:pt x="5508608" y="2420570"/>
                </a:lnTo>
                <a:cubicBezTo>
                  <a:pt x="5608033" y="2420570"/>
                  <a:pt x="5688632" y="2501169"/>
                  <a:pt x="5688632" y="2600594"/>
                </a:cubicBezTo>
                <a:lnTo>
                  <a:pt x="5688632" y="3320666"/>
                </a:lnTo>
                <a:cubicBezTo>
                  <a:pt x="5688632" y="3420091"/>
                  <a:pt x="5608033" y="3500690"/>
                  <a:pt x="5508608" y="3500690"/>
                </a:cubicBezTo>
                <a:lnTo>
                  <a:pt x="180024" y="3500690"/>
                </a:lnTo>
                <a:cubicBezTo>
                  <a:pt x="80599" y="3500690"/>
                  <a:pt x="0" y="3420091"/>
                  <a:pt x="0" y="3320666"/>
                </a:cubicBezTo>
                <a:lnTo>
                  <a:pt x="0" y="2977193"/>
                </a:lnTo>
                <a:cubicBezTo>
                  <a:pt x="368543" y="2929958"/>
                  <a:pt x="685906" y="2719574"/>
                  <a:pt x="877661" y="2420570"/>
                </a:cubicBezTo>
                <a:close/>
                <a:moveTo>
                  <a:pt x="950394" y="1210285"/>
                </a:moveTo>
                <a:lnTo>
                  <a:pt x="5508608" y="1210285"/>
                </a:lnTo>
                <a:cubicBezTo>
                  <a:pt x="5608033" y="1210285"/>
                  <a:pt x="5688632" y="1290884"/>
                  <a:pt x="5688632" y="1390309"/>
                </a:cubicBezTo>
                <a:lnTo>
                  <a:pt x="5688632" y="2110381"/>
                </a:lnTo>
                <a:cubicBezTo>
                  <a:pt x="5688632" y="2209806"/>
                  <a:pt x="5608033" y="2290405"/>
                  <a:pt x="5508608" y="2290405"/>
                </a:cubicBezTo>
                <a:lnTo>
                  <a:pt x="950394" y="2290405"/>
                </a:lnTo>
                <a:cubicBezTo>
                  <a:pt x="1031090" y="2127656"/>
                  <a:pt x="1075617" y="1944201"/>
                  <a:pt x="1075617" y="1750345"/>
                </a:cubicBezTo>
                <a:cubicBezTo>
                  <a:pt x="1075617" y="1556490"/>
                  <a:pt x="1031090" y="1373034"/>
                  <a:pt x="950394" y="1210285"/>
                </a:cubicBezTo>
                <a:close/>
                <a:moveTo>
                  <a:pt x="180024" y="0"/>
                </a:moveTo>
                <a:lnTo>
                  <a:pt x="5508608" y="0"/>
                </a:lnTo>
                <a:cubicBezTo>
                  <a:pt x="5608033" y="0"/>
                  <a:pt x="5688632" y="80599"/>
                  <a:pt x="5688632" y="180024"/>
                </a:cubicBezTo>
                <a:lnTo>
                  <a:pt x="5688632" y="900096"/>
                </a:lnTo>
                <a:cubicBezTo>
                  <a:pt x="5688632" y="999521"/>
                  <a:pt x="5608033" y="1080120"/>
                  <a:pt x="5508608" y="1080120"/>
                </a:cubicBezTo>
                <a:lnTo>
                  <a:pt x="877661" y="1080120"/>
                </a:lnTo>
                <a:cubicBezTo>
                  <a:pt x="685906" y="781117"/>
                  <a:pt x="368543" y="570732"/>
                  <a:pt x="0" y="523497"/>
                </a:cubicBezTo>
                <a:lnTo>
                  <a:pt x="0" y="180024"/>
                </a:lnTo>
                <a:cubicBezTo>
                  <a:pt x="0" y="80599"/>
                  <a:pt x="80599" y="0"/>
                  <a:pt x="180024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4" name="Textfeld 23"/>
          <p:cNvSpPr txBox="1">
            <a:spLocks/>
          </p:cNvSpPr>
          <p:nvPr/>
        </p:nvSpPr>
        <p:spPr>
          <a:xfrm>
            <a:off x="4499992" y="1902165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25" name="Textfeld 24"/>
          <p:cNvSpPr txBox="1">
            <a:spLocks/>
          </p:cNvSpPr>
          <p:nvPr/>
        </p:nvSpPr>
        <p:spPr>
          <a:xfrm>
            <a:off x="4499992" y="3121639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26" name="Textfeld 25"/>
          <p:cNvSpPr txBox="1">
            <a:spLocks/>
          </p:cNvSpPr>
          <p:nvPr/>
        </p:nvSpPr>
        <p:spPr>
          <a:xfrm>
            <a:off x="4499992" y="4297906"/>
            <a:ext cx="5326579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2" name="Abgerundetes Rechteck 22"/>
          <p:cNvSpPr/>
          <p:nvPr/>
        </p:nvSpPr>
        <p:spPr bwMode="auto">
          <a:xfrm flipH="1">
            <a:off x="-1593676" y="1892845"/>
            <a:ext cx="5688632" cy="3500690"/>
          </a:xfrm>
          <a:custGeom>
            <a:avLst/>
            <a:gdLst/>
            <a:ahLst/>
            <a:cxnLst/>
            <a:rect l="l" t="t" r="r" b="b"/>
            <a:pathLst>
              <a:path w="5688632" h="3500690">
                <a:moveTo>
                  <a:pt x="877661" y="2420570"/>
                </a:moveTo>
                <a:lnTo>
                  <a:pt x="5508608" y="2420570"/>
                </a:lnTo>
                <a:cubicBezTo>
                  <a:pt x="5608033" y="2420570"/>
                  <a:pt x="5688632" y="2501169"/>
                  <a:pt x="5688632" y="2600594"/>
                </a:cubicBezTo>
                <a:lnTo>
                  <a:pt x="5688632" y="3320666"/>
                </a:lnTo>
                <a:cubicBezTo>
                  <a:pt x="5688632" y="3420091"/>
                  <a:pt x="5608033" y="3500690"/>
                  <a:pt x="5508608" y="3500690"/>
                </a:cubicBezTo>
                <a:lnTo>
                  <a:pt x="180024" y="3500690"/>
                </a:lnTo>
                <a:cubicBezTo>
                  <a:pt x="80599" y="3500690"/>
                  <a:pt x="0" y="3420091"/>
                  <a:pt x="0" y="3320666"/>
                </a:cubicBezTo>
                <a:lnTo>
                  <a:pt x="0" y="2977193"/>
                </a:lnTo>
                <a:cubicBezTo>
                  <a:pt x="368543" y="2929958"/>
                  <a:pt x="685906" y="2719574"/>
                  <a:pt x="877661" y="2420570"/>
                </a:cubicBezTo>
                <a:close/>
                <a:moveTo>
                  <a:pt x="950394" y="1210285"/>
                </a:moveTo>
                <a:lnTo>
                  <a:pt x="5508608" y="1210285"/>
                </a:lnTo>
                <a:cubicBezTo>
                  <a:pt x="5608033" y="1210285"/>
                  <a:pt x="5688632" y="1290884"/>
                  <a:pt x="5688632" y="1390309"/>
                </a:cubicBezTo>
                <a:lnTo>
                  <a:pt x="5688632" y="2110381"/>
                </a:lnTo>
                <a:cubicBezTo>
                  <a:pt x="5688632" y="2209806"/>
                  <a:pt x="5608033" y="2290405"/>
                  <a:pt x="5508608" y="2290405"/>
                </a:cubicBezTo>
                <a:lnTo>
                  <a:pt x="950394" y="2290405"/>
                </a:lnTo>
                <a:cubicBezTo>
                  <a:pt x="1031090" y="2127656"/>
                  <a:pt x="1075617" y="1944201"/>
                  <a:pt x="1075617" y="1750345"/>
                </a:cubicBezTo>
                <a:cubicBezTo>
                  <a:pt x="1075617" y="1556490"/>
                  <a:pt x="1031090" y="1373034"/>
                  <a:pt x="950394" y="1210285"/>
                </a:cubicBezTo>
                <a:close/>
                <a:moveTo>
                  <a:pt x="180024" y="0"/>
                </a:moveTo>
                <a:lnTo>
                  <a:pt x="5508608" y="0"/>
                </a:lnTo>
                <a:cubicBezTo>
                  <a:pt x="5608033" y="0"/>
                  <a:pt x="5688632" y="80599"/>
                  <a:pt x="5688632" y="180024"/>
                </a:cubicBezTo>
                <a:lnTo>
                  <a:pt x="5688632" y="900096"/>
                </a:lnTo>
                <a:cubicBezTo>
                  <a:pt x="5688632" y="999521"/>
                  <a:pt x="5608033" y="1080120"/>
                  <a:pt x="5508608" y="1080120"/>
                </a:cubicBezTo>
                <a:lnTo>
                  <a:pt x="877661" y="1080120"/>
                </a:lnTo>
                <a:cubicBezTo>
                  <a:pt x="685906" y="781117"/>
                  <a:pt x="368543" y="570732"/>
                  <a:pt x="0" y="523497"/>
                </a:cubicBezTo>
                <a:lnTo>
                  <a:pt x="0" y="180024"/>
                </a:lnTo>
                <a:cubicBezTo>
                  <a:pt x="0" y="80599"/>
                  <a:pt x="80599" y="0"/>
                  <a:pt x="180024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-1309250" y="1902165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>
            <a:off x="-1309250" y="3121639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-1309250" y="4297906"/>
            <a:ext cx="5326579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442971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300590" y="2628610"/>
            <a:ext cx="2016516" cy="2015104"/>
          </a:xfrm>
          <a:prstGeom prst="donut">
            <a:avLst>
              <a:gd name="adj" fmla="val 8294"/>
            </a:avLst>
          </a:prstGeom>
          <a:ln>
            <a:solidFill>
              <a:schemeClr val="accent5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2" name="Gruppieren 13"/>
          <p:cNvGrpSpPr/>
          <p:nvPr/>
        </p:nvGrpSpPr>
        <p:grpSpPr>
          <a:xfrm>
            <a:off x="3373002" y="2700316"/>
            <a:ext cx="1871692" cy="1871692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15" name="Ellipse 14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sp>
        <p:nvSpPr>
          <p:cNvPr id="23" name="Abgerundetes Rechteck 22"/>
          <p:cNvSpPr/>
          <p:nvPr/>
        </p:nvSpPr>
        <p:spPr bwMode="auto">
          <a:xfrm>
            <a:off x="4472053" y="1885817"/>
            <a:ext cx="5688632" cy="3500690"/>
          </a:xfrm>
          <a:custGeom>
            <a:avLst/>
            <a:gdLst/>
            <a:ahLst/>
            <a:cxnLst/>
            <a:rect l="l" t="t" r="r" b="b"/>
            <a:pathLst>
              <a:path w="5688632" h="3500690">
                <a:moveTo>
                  <a:pt x="877661" y="2420570"/>
                </a:moveTo>
                <a:lnTo>
                  <a:pt x="5508608" y="2420570"/>
                </a:lnTo>
                <a:cubicBezTo>
                  <a:pt x="5608033" y="2420570"/>
                  <a:pt x="5688632" y="2501169"/>
                  <a:pt x="5688632" y="2600594"/>
                </a:cubicBezTo>
                <a:lnTo>
                  <a:pt x="5688632" y="3320666"/>
                </a:lnTo>
                <a:cubicBezTo>
                  <a:pt x="5688632" y="3420091"/>
                  <a:pt x="5608033" y="3500690"/>
                  <a:pt x="5508608" y="3500690"/>
                </a:cubicBezTo>
                <a:lnTo>
                  <a:pt x="180024" y="3500690"/>
                </a:lnTo>
                <a:cubicBezTo>
                  <a:pt x="80599" y="3500690"/>
                  <a:pt x="0" y="3420091"/>
                  <a:pt x="0" y="3320666"/>
                </a:cubicBezTo>
                <a:lnTo>
                  <a:pt x="0" y="2977193"/>
                </a:lnTo>
                <a:cubicBezTo>
                  <a:pt x="368543" y="2929958"/>
                  <a:pt x="685906" y="2719574"/>
                  <a:pt x="877661" y="2420570"/>
                </a:cubicBezTo>
                <a:close/>
                <a:moveTo>
                  <a:pt x="950394" y="1210285"/>
                </a:moveTo>
                <a:lnTo>
                  <a:pt x="5508608" y="1210285"/>
                </a:lnTo>
                <a:cubicBezTo>
                  <a:pt x="5608033" y="1210285"/>
                  <a:pt x="5688632" y="1290884"/>
                  <a:pt x="5688632" y="1390309"/>
                </a:cubicBezTo>
                <a:lnTo>
                  <a:pt x="5688632" y="2110381"/>
                </a:lnTo>
                <a:cubicBezTo>
                  <a:pt x="5688632" y="2209806"/>
                  <a:pt x="5608033" y="2290405"/>
                  <a:pt x="5508608" y="2290405"/>
                </a:cubicBezTo>
                <a:lnTo>
                  <a:pt x="950394" y="2290405"/>
                </a:lnTo>
                <a:cubicBezTo>
                  <a:pt x="1031090" y="2127656"/>
                  <a:pt x="1075617" y="1944201"/>
                  <a:pt x="1075617" y="1750345"/>
                </a:cubicBezTo>
                <a:cubicBezTo>
                  <a:pt x="1075617" y="1556490"/>
                  <a:pt x="1031090" y="1373034"/>
                  <a:pt x="950394" y="1210285"/>
                </a:cubicBezTo>
                <a:close/>
                <a:moveTo>
                  <a:pt x="180024" y="0"/>
                </a:moveTo>
                <a:lnTo>
                  <a:pt x="5508608" y="0"/>
                </a:lnTo>
                <a:cubicBezTo>
                  <a:pt x="5608033" y="0"/>
                  <a:pt x="5688632" y="80599"/>
                  <a:pt x="5688632" y="180024"/>
                </a:cubicBezTo>
                <a:lnTo>
                  <a:pt x="5688632" y="900096"/>
                </a:lnTo>
                <a:cubicBezTo>
                  <a:pt x="5688632" y="999521"/>
                  <a:pt x="5608033" y="1080120"/>
                  <a:pt x="5508608" y="1080120"/>
                </a:cubicBezTo>
                <a:lnTo>
                  <a:pt x="877661" y="1080120"/>
                </a:lnTo>
                <a:cubicBezTo>
                  <a:pt x="685906" y="781117"/>
                  <a:pt x="368543" y="570732"/>
                  <a:pt x="0" y="523497"/>
                </a:cubicBezTo>
                <a:lnTo>
                  <a:pt x="0" y="180024"/>
                </a:lnTo>
                <a:cubicBezTo>
                  <a:pt x="0" y="80599"/>
                  <a:pt x="80599" y="0"/>
                  <a:pt x="180024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4" name="Textfeld 23"/>
          <p:cNvSpPr txBox="1">
            <a:spLocks/>
          </p:cNvSpPr>
          <p:nvPr/>
        </p:nvSpPr>
        <p:spPr>
          <a:xfrm>
            <a:off x="4499992" y="1902165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>
            <a:spLocks/>
          </p:cNvSpPr>
          <p:nvPr/>
        </p:nvSpPr>
        <p:spPr>
          <a:xfrm>
            <a:off x="4499992" y="3121639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>
            <a:spLocks/>
          </p:cNvSpPr>
          <p:nvPr/>
        </p:nvSpPr>
        <p:spPr>
          <a:xfrm>
            <a:off x="4499992" y="4297906"/>
            <a:ext cx="5326579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2" name="Abgerundetes Rechteck 22"/>
          <p:cNvSpPr/>
          <p:nvPr/>
        </p:nvSpPr>
        <p:spPr bwMode="auto">
          <a:xfrm flipH="1">
            <a:off x="-1593676" y="1892845"/>
            <a:ext cx="5688632" cy="3500690"/>
          </a:xfrm>
          <a:custGeom>
            <a:avLst/>
            <a:gdLst/>
            <a:ahLst/>
            <a:cxnLst/>
            <a:rect l="l" t="t" r="r" b="b"/>
            <a:pathLst>
              <a:path w="5688632" h="3500690">
                <a:moveTo>
                  <a:pt x="877661" y="2420570"/>
                </a:moveTo>
                <a:lnTo>
                  <a:pt x="5508608" y="2420570"/>
                </a:lnTo>
                <a:cubicBezTo>
                  <a:pt x="5608033" y="2420570"/>
                  <a:pt x="5688632" y="2501169"/>
                  <a:pt x="5688632" y="2600594"/>
                </a:cubicBezTo>
                <a:lnTo>
                  <a:pt x="5688632" y="3320666"/>
                </a:lnTo>
                <a:cubicBezTo>
                  <a:pt x="5688632" y="3420091"/>
                  <a:pt x="5608033" y="3500690"/>
                  <a:pt x="5508608" y="3500690"/>
                </a:cubicBezTo>
                <a:lnTo>
                  <a:pt x="180024" y="3500690"/>
                </a:lnTo>
                <a:cubicBezTo>
                  <a:pt x="80599" y="3500690"/>
                  <a:pt x="0" y="3420091"/>
                  <a:pt x="0" y="3320666"/>
                </a:cubicBezTo>
                <a:lnTo>
                  <a:pt x="0" y="2977193"/>
                </a:lnTo>
                <a:cubicBezTo>
                  <a:pt x="368543" y="2929958"/>
                  <a:pt x="685906" y="2719574"/>
                  <a:pt x="877661" y="2420570"/>
                </a:cubicBezTo>
                <a:close/>
                <a:moveTo>
                  <a:pt x="950394" y="1210285"/>
                </a:moveTo>
                <a:lnTo>
                  <a:pt x="5508608" y="1210285"/>
                </a:lnTo>
                <a:cubicBezTo>
                  <a:pt x="5608033" y="1210285"/>
                  <a:pt x="5688632" y="1290884"/>
                  <a:pt x="5688632" y="1390309"/>
                </a:cubicBezTo>
                <a:lnTo>
                  <a:pt x="5688632" y="2110381"/>
                </a:lnTo>
                <a:cubicBezTo>
                  <a:pt x="5688632" y="2209806"/>
                  <a:pt x="5608033" y="2290405"/>
                  <a:pt x="5508608" y="2290405"/>
                </a:cubicBezTo>
                <a:lnTo>
                  <a:pt x="950394" y="2290405"/>
                </a:lnTo>
                <a:cubicBezTo>
                  <a:pt x="1031090" y="2127656"/>
                  <a:pt x="1075617" y="1944201"/>
                  <a:pt x="1075617" y="1750345"/>
                </a:cubicBezTo>
                <a:cubicBezTo>
                  <a:pt x="1075617" y="1556490"/>
                  <a:pt x="1031090" y="1373034"/>
                  <a:pt x="950394" y="1210285"/>
                </a:cubicBezTo>
                <a:close/>
                <a:moveTo>
                  <a:pt x="180024" y="0"/>
                </a:moveTo>
                <a:lnTo>
                  <a:pt x="5508608" y="0"/>
                </a:lnTo>
                <a:cubicBezTo>
                  <a:pt x="5608033" y="0"/>
                  <a:pt x="5688632" y="80599"/>
                  <a:pt x="5688632" y="180024"/>
                </a:cubicBezTo>
                <a:lnTo>
                  <a:pt x="5688632" y="900096"/>
                </a:lnTo>
                <a:cubicBezTo>
                  <a:pt x="5688632" y="999521"/>
                  <a:pt x="5608033" y="1080120"/>
                  <a:pt x="5508608" y="1080120"/>
                </a:cubicBezTo>
                <a:lnTo>
                  <a:pt x="877661" y="1080120"/>
                </a:lnTo>
                <a:cubicBezTo>
                  <a:pt x="685906" y="781117"/>
                  <a:pt x="368543" y="570732"/>
                  <a:pt x="0" y="523497"/>
                </a:cubicBezTo>
                <a:lnTo>
                  <a:pt x="0" y="180024"/>
                </a:lnTo>
                <a:cubicBezTo>
                  <a:pt x="0" y="80599"/>
                  <a:pt x="80599" y="0"/>
                  <a:pt x="180024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-1309250" y="1902165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>
            <a:off x="-1309250" y="3121639"/>
            <a:ext cx="5449202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-1309250" y="4297906"/>
            <a:ext cx="5326579" cy="107225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</a:rPr>
              <a:t>Your Text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54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716016" y="1874515"/>
            <a:ext cx="5616624" cy="3566502"/>
          </a:xfrm>
          <a:custGeom>
            <a:avLst/>
            <a:gdLst/>
            <a:ahLst/>
            <a:cxnLst/>
            <a:rect l="l" t="t" r="r" b="b"/>
            <a:pathLst>
              <a:path w="5616624" h="3566502">
                <a:moveTo>
                  <a:pt x="741210" y="2758009"/>
                </a:moveTo>
                <a:lnTo>
                  <a:pt x="5481872" y="2758009"/>
                </a:lnTo>
                <a:cubicBezTo>
                  <a:pt x="5556293" y="2758009"/>
                  <a:pt x="5616624" y="2818340"/>
                  <a:pt x="5616624" y="2892761"/>
                </a:cubicBezTo>
                <a:lnTo>
                  <a:pt x="5616624" y="3431750"/>
                </a:lnTo>
                <a:cubicBezTo>
                  <a:pt x="5616624" y="3506171"/>
                  <a:pt x="5556293" y="3566502"/>
                  <a:pt x="5481872" y="3566502"/>
                </a:cubicBezTo>
                <a:lnTo>
                  <a:pt x="134752" y="3566502"/>
                </a:lnTo>
                <a:cubicBezTo>
                  <a:pt x="60331" y="3566502"/>
                  <a:pt x="0" y="3506171"/>
                  <a:pt x="0" y="3431750"/>
                </a:cubicBezTo>
                <a:lnTo>
                  <a:pt x="0" y="3132394"/>
                </a:lnTo>
                <a:cubicBezTo>
                  <a:pt x="286853" y="3088081"/>
                  <a:pt x="543695" y="2953094"/>
                  <a:pt x="741210" y="2758009"/>
                </a:cubicBezTo>
                <a:close/>
                <a:moveTo>
                  <a:pt x="1147198" y="1838672"/>
                </a:moveTo>
                <a:lnTo>
                  <a:pt x="5481872" y="1838672"/>
                </a:lnTo>
                <a:cubicBezTo>
                  <a:pt x="5556293" y="1838672"/>
                  <a:pt x="5616624" y="1899003"/>
                  <a:pt x="5616624" y="1973424"/>
                </a:cubicBezTo>
                <a:lnTo>
                  <a:pt x="5616624" y="2512413"/>
                </a:lnTo>
                <a:cubicBezTo>
                  <a:pt x="5616624" y="2586834"/>
                  <a:pt x="5556293" y="2647165"/>
                  <a:pt x="5481872" y="2647165"/>
                </a:cubicBezTo>
                <a:lnTo>
                  <a:pt x="842331" y="2647165"/>
                </a:lnTo>
                <a:cubicBezTo>
                  <a:pt x="1023868" y="2425156"/>
                  <a:pt x="1136679" y="2144888"/>
                  <a:pt x="1147198" y="1838672"/>
                </a:cubicBezTo>
                <a:close/>
                <a:moveTo>
                  <a:pt x="842330" y="919336"/>
                </a:moveTo>
                <a:lnTo>
                  <a:pt x="5481872" y="919336"/>
                </a:lnTo>
                <a:cubicBezTo>
                  <a:pt x="5556293" y="919336"/>
                  <a:pt x="5616624" y="979667"/>
                  <a:pt x="5616624" y="1054088"/>
                </a:cubicBezTo>
                <a:lnTo>
                  <a:pt x="5616624" y="1593077"/>
                </a:lnTo>
                <a:cubicBezTo>
                  <a:pt x="5616624" y="1667498"/>
                  <a:pt x="5556293" y="1727829"/>
                  <a:pt x="5481872" y="1727829"/>
                </a:cubicBezTo>
                <a:lnTo>
                  <a:pt x="1147198" y="1727829"/>
                </a:lnTo>
                <a:cubicBezTo>
                  <a:pt x="1136679" y="1421613"/>
                  <a:pt x="1023867" y="1141346"/>
                  <a:pt x="842330" y="919336"/>
                </a:cubicBezTo>
                <a:close/>
                <a:moveTo>
                  <a:pt x="134752" y="0"/>
                </a:moveTo>
                <a:lnTo>
                  <a:pt x="5481872" y="0"/>
                </a:lnTo>
                <a:cubicBezTo>
                  <a:pt x="5556293" y="0"/>
                  <a:pt x="5616624" y="60331"/>
                  <a:pt x="5616624" y="134752"/>
                </a:cubicBezTo>
                <a:lnTo>
                  <a:pt x="5616624" y="673741"/>
                </a:lnTo>
                <a:cubicBezTo>
                  <a:pt x="5616624" y="748162"/>
                  <a:pt x="5556293" y="808493"/>
                  <a:pt x="5481872" y="808493"/>
                </a:cubicBezTo>
                <a:lnTo>
                  <a:pt x="741210" y="808493"/>
                </a:lnTo>
                <a:cubicBezTo>
                  <a:pt x="543695" y="613409"/>
                  <a:pt x="286853" y="478421"/>
                  <a:pt x="0" y="434108"/>
                </a:cubicBezTo>
                <a:lnTo>
                  <a:pt x="0" y="134752"/>
                </a:lnTo>
                <a:cubicBezTo>
                  <a:pt x="0" y="60331"/>
                  <a:pt x="60331" y="0"/>
                  <a:pt x="13475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489602" y="2628610"/>
            <a:ext cx="2016516" cy="2015104"/>
          </a:xfrm>
          <a:prstGeom prst="donut">
            <a:avLst>
              <a:gd name="adj" fmla="val 8294"/>
            </a:avLst>
          </a:prstGeom>
          <a:ln>
            <a:solidFill>
              <a:schemeClr val="accent5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2" name="Gruppieren 13"/>
          <p:cNvGrpSpPr/>
          <p:nvPr/>
        </p:nvGrpSpPr>
        <p:grpSpPr>
          <a:xfrm>
            <a:off x="3562014" y="2700316"/>
            <a:ext cx="1871692" cy="1871692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15" name="Ellipse 14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sp>
        <p:nvSpPr>
          <p:cNvPr id="22" name="Textfeld 21"/>
          <p:cNvSpPr txBox="1">
            <a:spLocks/>
          </p:cNvSpPr>
          <p:nvPr/>
        </p:nvSpPr>
        <p:spPr>
          <a:xfrm>
            <a:off x="4716016" y="1865828"/>
            <a:ext cx="5589264" cy="83448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>
            <a:off x="4716016" y="2780928"/>
            <a:ext cx="5589264" cy="82813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28" name="Textfeld 27"/>
          <p:cNvSpPr txBox="1">
            <a:spLocks/>
          </p:cNvSpPr>
          <p:nvPr/>
        </p:nvSpPr>
        <p:spPr>
          <a:xfrm>
            <a:off x="4716016" y="3717032"/>
            <a:ext cx="5589264" cy="79208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29" name="Textfeld 28"/>
          <p:cNvSpPr txBox="1">
            <a:spLocks/>
          </p:cNvSpPr>
          <p:nvPr/>
        </p:nvSpPr>
        <p:spPr>
          <a:xfrm>
            <a:off x="4716016" y="4643714"/>
            <a:ext cx="5589264" cy="797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2" name="Abgerundetes Rechteck 4"/>
          <p:cNvSpPr/>
          <p:nvPr/>
        </p:nvSpPr>
        <p:spPr bwMode="auto">
          <a:xfrm flipH="1">
            <a:off x="-1332656" y="1874515"/>
            <a:ext cx="5616624" cy="3566502"/>
          </a:xfrm>
          <a:custGeom>
            <a:avLst/>
            <a:gdLst/>
            <a:ahLst/>
            <a:cxnLst/>
            <a:rect l="l" t="t" r="r" b="b"/>
            <a:pathLst>
              <a:path w="5616624" h="3566502">
                <a:moveTo>
                  <a:pt x="741210" y="2758009"/>
                </a:moveTo>
                <a:lnTo>
                  <a:pt x="5481872" y="2758009"/>
                </a:lnTo>
                <a:cubicBezTo>
                  <a:pt x="5556293" y="2758009"/>
                  <a:pt x="5616624" y="2818340"/>
                  <a:pt x="5616624" y="2892761"/>
                </a:cubicBezTo>
                <a:lnTo>
                  <a:pt x="5616624" y="3431750"/>
                </a:lnTo>
                <a:cubicBezTo>
                  <a:pt x="5616624" y="3506171"/>
                  <a:pt x="5556293" y="3566502"/>
                  <a:pt x="5481872" y="3566502"/>
                </a:cubicBezTo>
                <a:lnTo>
                  <a:pt x="134752" y="3566502"/>
                </a:lnTo>
                <a:cubicBezTo>
                  <a:pt x="60331" y="3566502"/>
                  <a:pt x="0" y="3506171"/>
                  <a:pt x="0" y="3431750"/>
                </a:cubicBezTo>
                <a:lnTo>
                  <a:pt x="0" y="3132394"/>
                </a:lnTo>
                <a:cubicBezTo>
                  <a:pt x="286853" y="3088081"/>
                  <a:pt x="543695" y="2953094"/>
                  <a:pt x="741210" y="2758009"/>
                </a:cubicBezTo>
                <a:close/>
                <a:moveTo>
                  <a:pt x="1147198" y="1838672"/>
                </a:moveTo>
                <a:lnTo>
                  <a:pt x="5481872" y="1838672"/>
                </a:lnTo>
                <a:cubicBezTo>
                  <a:pt x="5556293" y="1838672"/>
                  <a:pt x="5616624" y="1899003"/>
                  <a:pt x="5616624" y="1973424"/>
                </a:cubicBezTo>
                <a:lnTo>
                  <a:pt x="5616624" y="2512413"/>
                </a:lnTo>
                <a:cubicBezTo>
                  <a:pt x="5616624" y="2586834"/>
                  <a:pt x="5556293" y="2647165"/>
                  <a:pt x="5481872" y="2647165"/>
                </a:cubicBezTo>
                <a:lnTo>
                  <a:pt x="842331" y="2647165"/>
                </a:lnTo>
                <a:cubicBezTo>
                  <a:pt x="1023868" y="2425156"/>
                  <a:pt x="1136679" y="2144888"/>
                  <a:pt x="1147198" y="1838672"/>
                </a:cubicBezTo>
                <a:close/>
                <a:moveTo>
                  <a:pt x="842330" y="919336"/>
                </a:moveTo>
                <a:lnTo>
                  <a:pt x="5481872" y="919336"/>
                </a:lnTo>
                <a:cubicBezTo>
                  <a:pt x="5556293" y="919336"/>
                  <a:pt x="5616624" y="979667"/>
                  <a:pt x="5616624" y="1054088"/>
                </a:cubicBezTo>
                <a:lnTo>
                  <a:pt x="5616624" y="1593077"/>
                </a:lnTo>
                <a:cubicBezTo>
                  <a:pt x="5616624" y="1667498"/>
                  <a:pt x="5556293" y="1727829"/>
                  <a:pt x="5481872" y="1727829"/>
                </a:cubicBezTo>
                <a:lnTo>
                  <a:pt x="1147198" y="1727829"/>
                </a:lnTo>
                <a:cubicBezTo>
                  <a:pt x="1136679" y="1421613"/>
                  <a:pt x="1023867" y="1141346"/>
                  <a:pt x="842330" y="919336"/>
                </a:cubicBezTo>
                <a:close/>
                <a:moveTo>
                  <a:pt x="134752" y="0"/>
                </a:moveTo>
                <a:lnTo>
                  <a:pt x="5481872" y="0"/>
                </a:lnTo>
                <a:cubicBezTo>
                  <a:pt x="5556293" y="0"/>
                  <a:pt x="5616624" y="60331"/>
                  <a:pt x="5616624" y="134752"/>
                </a:cubicBezTo>
                <a:lnTo>
                  <a:pt x="5616624" y="673741"/>
                </a:lnTo>
                <a:cubicBezTo>
                  <a:pt x="5616624" y="748162"/>
                  <a:pt x="5556293" y="808493"/>
                  <a:pt x="5481872" y="808493"/>
                </a:cubicBezTo>
                <a:lnTo>
                  <a:pt x="741210" y="808493"/>
                </a:lnTo>
                <a:cubicBezTo>
                  <a:pt x="543695" y="613409"/>
                  <a:pt x="286853" y="478421"/>
                  <a:pt x="0" y="434108"/>
                </a:cubicBezTo>
                <a:lnTo>
                  <a:pt x="0" y="134752"/>
                </a:lnTo>
                <a:cubicBezTo>
                  <a:pt x="0" y="60331"/>
                  <a:pt x="60331" y="0"/>
                  <a:pt x="13475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 flipH="1">
            <a:off x="-1332656" y="1865828"/>
            <a:ext cx="5589264" cy="83448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 flipH="1">
            <a:off x="-1332656" y="2780928"/>
            <a:ext cx="5589264" cy="82813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 flipH="1">
            <a:off x="-1332656" y="3717032"/>
            <a:ext cx="5589264" cy="79208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 flipH="1">
            <a:off x="-1332656" y="4643714"/>
            <a:ext cx="5589264" cy="79730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389018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bgerundetes Rechteck 17"/>
          <p:cNvSpPr/>
          <p:nvPr/>
        </p:nvSpPr>
        <p:spPr bwMode="auto">
          <a:xfrm>
            <a:off x="4669236" y="1984689"/>
            <a:ext cx="5807420" cy="3302946"/>
          </a:xfrm>
          <a:custGeom>
            <a:avLst/>
            <a:gdLst/>
            <a:ahLst/>
            <a:cxnLst/>
            <a:rect l="l" t="t" r="r" b="b"/>
            <a:pathLst>
              <a:path w="5807420" h="3302946">
                <a:moveTo>
                  <a:pt x="783904" y="2726882"/>
                </a:moveTo>
                <a:lnTo>
                  <a:pt x="5711407" y="2726882"/>
                </a:lnTo>
                <a:cubicBezTo>
                  <a:pt x="5764434" y="2726882"/>
                  <a:pt x="5807420" y="2769868"/>
                  <a:pt x="5807420" y="2822895"/>
                </a:cubicBezTo>
                <a:lnTo>
                  <a:pt x="5807420" y="3206933"/>
                </a:lnTo>
                <a:cubicBezTo>
                  <a:pt x="5807420" y="3259960"/>
                  <a:pt x="5764434" y="3302946"/>
                  <a:pt x="5711407" y="3302946"/>
                </a:cubicBezTo>
                <a:lnTo>
                  <a:pt x="96013" y="3302946"/>
                </a:lnTo>
                <a:cubicBezTo>
                  <a:pt x="42986" y="3302946"/>
                  <a:pt x="0" y="3259960"/>
                  <a:pt x="0" y="3206933"/>
                </a:cubicBezTo>
                <a:lnTo>
                  <a:pt x="0" y="2983621"/>
                </a:lnTo>
                <a:cubicBezTo>
                  <a:pt x="293404" y="2983621"/>
                  <a:pt x="564654" y="2888767"/>
                  <a:pt x="783904" y="2726882"/>
                </a:cubicBezTo>
                <a:close/>
                <a:moveTo>
                  <a:pt x="1272888" y="2045160"/>
                </a:moveTo>
                <a:lnTo>
                  <a:pt x="5711407" y="2045160"/>
                </a:lnTo>
                <a:cubicBezTo>
                  <a:pt x="5764434" y="2045160"/>
                  <a:pt x="5807420" y="2088146"/>
                  <a:pt x="5807420" y="2141173"/>
                </a:cubicBezTo>
                <a:lnTo>
                  <a:pt x="5807420" y="2525211"/>
                </a:lnTo>
                <a:cubicBezTo>
                  <a:pt x="5807420" y="2578238"/>
                  <a:pt x="5764434" y="2621224"/>
                  <a:pt x="5711407" y="2621224"/>
                </a:cubicBezTo>
                <a:lnTo>
                  <a:pt x="911405" y="2621224"/>
                </a:lnTo>
                <a:cubicBezTo>
                  <a:pt x="1078204" y="2466232"/>
                  <a:pt x="1204105" y="2268227"/>
                  <a:pt x="1272888" y="2045160"/>
                </a:cubicBezTo>
                <a:close/>
                <a:moveTo>
                  <a:pt x="1300055" y="1363440"/>
                </a:moveTo>
                <a:lnTo>
                  <a:pt x="5711407" y="1363440"/>
                </a:lnTo>
                <a:cubicBezTo>
                  <a:pt x="5764434" y="1363440"/>
                  <a:pt x="5807420" y="1406426"/>
                  <a:pt x="5807420" y="1459453"/>
                </a:cubicBezTo>
                <a:lnTo>
                  <a:pt x="5807420" y="1843491"/>
                </a:lnTo>
                <a:cubicBezTo>
                  <a:pt x="5807420" y="1896518"/>
                  <a:pt x="5764434" y="1939504"/>
                  <a:pt x="5711407" y="1939504"/>
                </a:cubicBezTo>
                <a:lnTo>
                  <a:pt x="1300055" y="1939504"/>
                </a:lnTo>
                <a:cubicBezTo>
                  <a:pt x="1321357" y="1846878"/>
                  <a:pt x="1332148" y="1750436"/>
                  <a:pt x="1332148" y="1651473"/>
                </a:cubicBezTo>
                <a:cubicBezTo>
                  <a:pt x="1332148" y="1552510"/>
                  <a:pt x="1321357" y="1456067"/>
                  <a:pt x="1300055" y="1363440"/>
                </a:cubicBezTo>
                <a:close/>
                <a:moveTo>
                  <a:pt x="911403" y="681720"/>
                </a:moveTo>
                <a:lnTo>
                  <a:pt x="5711407" y="681720"/>
                </a:lnTo>
                <a:cubicBezTo>
                  <a:pt x="5764434" y="681720"/>
                  <a:pt x="5807420" y="724706"/>
                  <a:pt x="5807420" y="777733"/>
                </a:cubicBezTo>
                <a:lnTo>
                  <a:pt x="5807420" y="1161771"/>
                </a:lnTo>
                <a:cubicBezTo>
                  <a:pt x="5807420" y="1214798"/>
                  <a:pt x="5764434" y="1257784"/>
                  <a:pt x="5711407" y="1257784"/>
                </a:cubicBezTo>
                <a:lnTo>
                  <a:pt x="1272888" y="1257784"/>
                </a:lnTo>
                <a:cubicBezTo>
                  <a:pt x="1204104" y="1034717"/>
                  <a:pt x="1078202" y="836712"/>
                  <a:pt x="911403" y="681720"/>
                </a:cubicBezTo>
                <a:close/>
                <a:moveTo>
                  <a:pt x="96013" y="0"/>
                </a:moveTo>
                <a:lnTo>
                  <a:pt x="5711407" y="0"/>
                </a:lnTo>
                <a:cubicBezTo>
                  <a:pt x="5764434" y="0"/>
                  <a:pt x="5807420" y="42986"/>
                  <a:pt x="5807420" y="96013"/>
                </a:cubicBezTo>
                <a:lnTo>
                  <a:pt x="5807420" y="480051"/>
                </a:lnTo>
                <a:cubicBezTo>
                  <a:pt x="5807420" y="533078"/>
                  <a:pt x="5764434" y="576064"/>
                  <a:pt x="5711407" y="576064"/>
                </a:cubicBezTo>
                <a:lnTo>
                  <a:pt x="783904" y="576064"/>
                </a:lnTo>
                <a:cubicBezTo>
                  <a:pt x="564654" y="414179"/>
                  <a:pt x="293404" y="319325"/>
                  <a:pt x="0" y="319325"/>
                </a:cubicBezTo>
                <a:lnTo>
                  <a:pt x="0" y="96013"/>
                </a:lnTo>
                <a:cubicBezTo>
                  <a:pt x="0" y="42986"/>
                  <a:pt x="42986" y="0"/>
                  <a:pt x="9601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588280" y="2628610"/>
            <a:ext cx="2016516" cy="2015104"/>
          </a:xfrm>
          <a:prstGeom prst="donut">
            <a:avLst>
              <a:gd name="adj" fmla="val 8294"/>
            </a:avLst>
          </a:prstGeom>
          <a:ln>
            <a:solidFill>
              <a:schemeClr val="accent5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2" name="Gruppieren 13"/>
          <p:cNvGrpSpPr/>
          <p:nvPr/>
        </p:nvGrpSpPr>
        <p:grpSpPr>
          <a:xfrm>
            <a:off x="3660692" y="2700316"/>
            <a:ext cx="1871692" cy="1871692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15" name="Ellipse 14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>
                  <a:solidFill>
                    <a:schemeClr val="bg1"/>
                  </a:solidFill>
                </a:rPr>
                <a:t>Your Text</a:t>
              </a:r>
              <a:endParaRPr lang="de-DE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feld 18"/>
          <p:cNvSpPr txBox="1">
            <a:spLocks/>
          </p:cNvSpPr>
          <p:nvPr/>
        </p:nvSpPr>
        <p:spPr>
          <a:xfrm>
            <a:off x="5690310" y="2018209"/>
            <a:ext cx="4786346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5690310" y="2703715"/>
            <a:ext cx="4786346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5690310" y="3389221"/>
            <a:ext cx="4786346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>
            <a:spLocks/>
          </p:cNvSpPr>
          <p:nvPr/>
        </p:nvSpPr>
        <p:spPr>
          <a:xfrm>
            <a:off x="5690310" y="4074727"/>
            <a:ext cx="4786346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>
            <a:spLocks/>
          </p:cNvSpPr>
          <p:nvPr/>
        </p:nvSpPr>
        <p:spPr>
          <a:xfrm>
            <a:off x="5690310" y="4760232"/>
            <a:ext cx="4786346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2" name="Abgerundetes Rechteck 17"/>
          <p:cNvSpPr/>
          <p:nvPr/>
        </p:nvSpPr>
        <p:spPr bwMode="auto">
          <a:xfrm flipH="1">
            <a:off x="-1318924" y="1984689"/>
            <a:ext cx="5845586" cy="3302946"/>
          </a:xfrm>
          <a:custGeom>
            <a:avLst/>
            <a:gdLst/>
            <a:ahLst/>
            <a:cxnLst/>
            <a:rect l="l" t="t" r="r" b="b"/>
            <a:pathLst>
              <a:path w="5807420" h="3302946">
                <a:moveTo>
                  <a:pt x="783904" y="2726882"/>
                </a:moveTo>
                <a:lnTo>
                  <a:pt x="5711407" y="2726882"/>
                </a:lnTo>
                <a:cubicBezTo>
                  <a:pt x="5764434" y="2726882"/>
                  <a:pt x="5807420" y="2769868"/>
                  <a:pt x="5807420" y="2822895"/>
                </a:cubicBezTo>
                <a:lnTo>
                  <a:pt x="5807420" y="3206933"/>
                </a:lnTo>
                <a:cubicBezTo>
                  <a:pt x="5807420" y="3259960"/>
                  <a:pt x="5764434" y="3302946"/>
                  <a:pt x="5711407" y="3302946"/>
                </a:cubicBezTo>
                <a:lnTo>
                  <a:pt x="96013" y="3302946"/>
                </a:lnTo>
                <a:cubicBezTo>
                  <a:pt x="42986" y="3302946"/>
                  <a:pt x="0" y="3259960"/>
                  <a:pt x="0" y="3206933"/>
                </a:cubicBezTo>
                <a:lnTo>
                  <a:pt x="0" y="2983621"/>
                </a:lnTo>
                <a:cubicBezTo>
                  <a:pt x="293404" y="2983621"/>
                  <a:pt x="564654" y="2888767"/>
                  <a:pt x="783904" y="2726882"/>
                </a:cubicBezTo>
                <a:close/>
                <a:moveTo>
                  <a:pt x="1272888" y="2045160"/>
                </a:moveTo>
                <a:lnTo>
                  <a:pt x="5711407" y="2045160"/>
                </a:lnTo>
                <a:cubicBezTo>
                  <a:pt x="5764434" y="2045160"/>
                  <a:pt x="5807420" y="2088146"/>
                  <a:pt x="5807420" y="2141173"/>
                </a:cubicBezTo>
                <a:lnTo>
                  <a:pt x="5807420" y="2525211"/>
                </a:lnTo>
                <a:cubicBezTo>
                  <a:pt x="5807420" y="2578238"/>
                  <a:pt x="5764434" y="2621224"/>
                  <a:pt x="5711407" y="2621224"/>
                </a:cubicBezTo>
                <a:lnTo>
                  <a:pt x="911405" y="2621224"/>
                </a:lnTo>
                <a:cubicBezTo>
                  <a:pt x="1078204" y="2466232"/>
                  <a:pt x="1204105" y="2268227"/>
                  <a:pt x="1272888" y="2045160"/>
                </a:cubicBezTo>
                <a:close/>
                <a:moveTo>
                  <a:pt x="1300055" y="1363440"/>
                </a:moveTo>
                <a:lnTo>
                  <a:pt x="5711407" y="1363440"/>
                </a:lnTo>
                <a:cubicBezTo>
                  <a:pt x="5764434" y="1363440"/>
                  <a:pt x="5807420" y="1406426"/>
                  <a:pt x="5807420" y="1459453"/>
                </a:cubicBezTo>
                <a:lnTo>
                  <a:pt x="5807420" y="1843491"/>
                </a:lnTo>
                <a:cubicBezTo>
                  <a:pt x="5807420" y="1896518"/>
                  <a:pt x="5764434" y="1939504"/>
                  <a:pt x="5711407" y="1939504"/>
                </a:cubicBezTo>
                <a:lnTo>
                  <a:pt x="1300055" y="1939504"/>
                </a:lnTo>
                <a:cubicBezTo>
                  <a:pt x="1321357" y="1846878"/>
                  <a:pt x="1332148" y="1750436"/>
                  <a:pt x="1332148" y="1651473"/>
                </a:cubicBezTo>
                <a:cubicBezTo>
                  <a:pt x="1332148" y="1552510"/>
                  <a:pt x="1321357" y="1456067"/>
                  <a:pt x="1300055" y="1363440"/>
                </a:cubicBezTo>
                <a:close/>
                <a:moveTo>
                  <a:pt x="911403" y="681720"/>
                </a:moveTo>
                <a:lnTo>
                  <a:pt x="5711407" y="681720"/>
                </a:lnTo>
                <a:cubicBezTo>
                  <a:pt x="5764434" y="681720"/>
                  <a:pt x="5807420" y="724706"/>
                  <a:pt x="5807420" y="777733"/>
                </a:cubicBezTo>
                <a:lnTo>
                  <a:pt x="5807420" y="1161771"/>
                </a:lnTo>
                <a:cubicBezTo>
                  <a:pt x="5807420" y="1214798"/>
                  <a:pt x="5764434" y="1257784"/>
                  <a:pt x="5711407" y="1257784"/>
                </a:cubicBezTo>
                <a:lnTo>
                  <a:pt x="1272888" y="1257784"/>
                </a:lnTo>
                <a:cubicBezTo>
                  <a:pt x="1204104" y="1034717"/>
                  <a:pt x="1078202" y="836712"/>
                  <a:pt x="911403" y="681720"/>
                </a:cubicBezTo>
                <a:close/>
                <a:moveTo>
                  <a:pt x="96013" y="0"/>
                </a:moveTo>
                <a:lnTo>
                  <a:pt x="5711407" y="0"/>
                </a:lnTo>
                <a:cubicBezTo>
                  <a:pt x="5764434" y="0"/>
                  <a:pt x="5807420" y="42986"/>
                  <a:pt x="5807420" y="96013"/>
                </a:cubicBezTo>
                <a:lnTo>
                  <a:pt x="5807420" y="480051"/>
                </a:lnTo>
                <a:cubicBezTo>
                  <a:pt x="5807420" y="533078"/>
                  <a:pt x="5764434" y="576064"/>
                  <a:pt x="5711407" y="576064"/>
                </a:cubicBezTo>
                <a:lnTo>
                  <a:pt x="783904" y="576064"/>
                </a:lnTo>
                <a:cubicBezTo>
                  <a:pt x="564654" y="414179"/>
                  <a:pt x="293404" y="319325"/>
                  <a:pt x="0" y="319325"/>
                </a:cubicBezTo>
                <a:lnTo>
                  <a:pt x="0" y="96013"/>
                </a:lnTo>
                <a:cubicBezTo>
                  <a:pt x="0" y="42986"/>
                  <a:pt x="42986" y="0"/>
                  <a:pt x="9601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 flipH="1">
            <a:off x="-1318924" y="2018209"/>
            <a:ext cx="5842231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 flipH="1">
            <a:off x="-1318924" y="2703715"/>
            <a:ext cx="5842231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 flipH="1">
            <a:off x="-1296507" y="3389221"/>
            <a:ext cx="5804086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 flipH="1">
            <a:off x="-1318924" y="4074727"/>
            <a:ext cx="5842231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>
            <a:spLocks/>
          </p:cNvSpPr>
          <p:nvPr/>
        </p:nvSpPr>
        <p:spPr>
          <a:xfrm flipH="1">
            <a:off x="-1318924" y="4760232"/>
            <a:ext cx="5842231" cy="4919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2758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apezoid 8"/>
          <p:cNvSpPr/>
          <p:nvPr/>
        </p:nvSpPr>
        <p:spPr bwMode="auto">
          <a:xfrm rot="15256235">
            <a:off x="3317058" y="3242490"/>
            <a:ext cx="2438400" cy="2151062"/>
          </a:xfrm>
          <a:prstGeom prst="trapezoi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AFA"/>
              </a:buClr>
              <a:buSzPct val="65000"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 bwMode="auto">
          <a:xfrm rot="19821952">
            <a:off x="3925222" y="3356273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Your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 Text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7" name="Rechteck 6"/>
          <p:cNvSpPr/>
          <p:nvPr/>
        </p:nvSpPr>
        <p:spPr bwMode="auto">
          <a:xfrm rot="16200000">
            <a:off x="5151414" y="2928958"/>
            <a:ext cx="3505200" cy="3352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anchor="ctr"/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AFA"/>
              </a:buClr>
              <a:buSzPct val="65000"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227614" y="2852758"/>
            <a:ext cx="3352800" cy="40011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03214" y="1557358"/>
            <a:ext cx="2857501" cy="2667001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417614" y="3614758"/>
            <a:ext cx="2857501" cy="2667001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FAFA"/>
              </a:buClr>
              <a:buSzPct val="65000"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442116" y="3416443"/>
            <a:ext cx="2971636" cy="52609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5442116" y="3416443"/>
            <a:ext cx="2971636" cy="526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Tahoma"/>
                <a:ea typeface="ＭＳ Ｐゴシック"/>
                <a:cs typeface="+mn-cs"/>
              </a:rPr>
              <a:t>...</a:t>
            </a:r>
            <a:endParaRPr lang="de-DE" sz="1400" kern="1200" dirty="0">
              <a:latin typeface="Tahoma"/>
              <a:ea typeface="ＭＳ Ｐゴシック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442116" y="3985738"/>
            <a:ext cx="2971636" cy="52609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442116" y="3985738"/>
            <a:ext cx="2971636" cy="526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smtClean="0">
                <a:latin typeface="Tahoma"/>
                <a:ea typeface="ＭＳ Ｐゴシック"/>
                <a:cs typeface="+mn-cs"/>
              </a:rPr>
              <a:t>...</a:t>
            </a:r>
            <a:endParaRPr lang="de-DE" sz="1400" kern="1200" dirty="0">
              <a:latin typeface="Tahoma"/>
              <a:ea typeface="ＭＳ Ｐゴシック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442116" y="4555034"/>
            <a:ext cx="2971636" cy="52609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442116" y="4555034"/>
            <a:ext cx="2971636" cy="526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smtClean="0">
                <a:latin typeface="Tahoma"/>
                <a:ea typeface="ＭＳ Ｐゴシック"/>
                <a:cs typeface="+mn-cs"/>
              </a:rPr>
              <a:t>...</a:t>
            </a:r>
            <a:endParaRPr lang="de-DE" sz="1400" kern="1200" dirty="0">
              <a:latin typeface="Tahoma"/>
              <a:ea typeface="ＭＳ Ｐゴシック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442116" y="5124329"/>
            <a:ext cx="2971636" cy="52609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5442116" y="5124329"/>
            <a:ext cx="2971636" cy="526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smtClean="0">
                <a:latin typeface="Tahoma"/>
                <a:ea typeface="ＭＳ Ｐゴシック"/>
                <a:cs typeface="+mn-cs"/>
              </a:rPr>
              <a:t>...</a:t>
            </a:r>
            <a:endParaRPr lang="de-DE" sz="1400" kern="1200" dirty="0">
              <a:latin typeface="Tahoma"/>
              <a:ea typeface="ＭＳ Ｐゴシック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442116" y="5693625"/>
            <a:ext cx="2971636" cy="526095"/>
          </a:xfrm>
          <a:prstGeom prst="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442116" y="5693625"/>
            <a:ext cx="2971636" cy="5260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smtClean="0">
                <a:latin typeface="Tahoma"/>
                <a:ea typeface="ＭＳ Ｐゴシック"/>
                <a:cs typeface="+mn-cs"/>
              </a:rPr>
              <a:t>...</a:t>
            </a:r>
            <a:endParaRPr lang="de-DE" sz="1400" kern="1200" dirty="0">
              <a:latin typeface="Tahoma"/>
              <a:ea typeface="ＭＳ Ｐゴシック"/>
              <a:cs typeface="+mn-cs"/>
            </a:endParaRPr>
          </a:p>
        </p:txBody>
      </p:sp>
      <p:sp>
        <p:nvSpPr>
          <p:cNvPr id="29" name="Rechteck 28"/>
          <p:cNvSpPr>
            <a:spLocks/>
          </p:cNvSpPr>
          <p:nvPr/>
        </p:nvSpPr>
        <p:spPr>
          <a:xfrm>
            <a:off x="5227614" y="2868115"/>
            <a:ext cx="335280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 smtClean="0">
                <a:solidFill>
                  <a:srgbClr val="FFFFFF"/>
                </a:solidFill>
                <a:latin typeface="Tahoma"/>
                <a:ea typeface="ＭＳ Ｐゴシック"/>
              </a:rPr>
              <a:t>Your Text</a:t>
            </a:r>
            <a:endParaRPr lang="de-DE" sz="2000" b="1" dirty="0">
              <a:solidFill>
                <a:srgbClr val="FFFFFF"/>
              </a:solidFill>
              <a:latin typeface="Tahoma"/>
              <a:ea typeface="ＭＳ Ｐゴシック"/>
            </a:endParaRPr>
          </a:p>
        </p:txBody>
      </p:sp>
      <p:sp>
        <p:nvSpPr>
          <p:cNvPr id="30" name="Rechteck 29"/>
          <p:cNvSpPr>
            <a:spLocks/>
          </p:cNvSpPr>
          <p:nvPr/>
        </p:nvSpPr>
        <p:spPr>
          <a:xfrm>
            <a:off x="503214" y="1557358"/>
            <a:ext cx="2857500" cy="2667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kern="0" dirty="0" smtClean="0">
                <a:solidFill>
                  <a:srgbClr val="FFFFFF"/>
                </a:solidFill>
                <a:latin typeface="Tahoma"/>
                <a:ea typeface="ＭＳ Ｐゴシック"/>
              </a:rPr>
              <a:t>Your Text</a:t>
            </a:r>
            <a:endParaRPr lang="de-DE" sz="3200" b="1" dirty="0">
              <a:solidFill>
                <a:srgbClr val="FFFFFF"/>
              </a:solidFill>
              <a:latin typeface="Tahoma"/>
              <a:ea typeface="ＭＳ Ｐゴシック"/>
            </a:endParaRPr>
          </a:p>
        </p:txBody>
      </p:sp>
      <p:sp>
        <p:nvSpPr>
          <p:cNvPr id="31" name="Rechteck 30"/>
          <p:cNvSpPr>
            <a:spLocks/>
          </p:cNvSpPr>
          <p:nvPr/>
        </p:nvSpPr>
        <p:spPr>
          <a:xfrm>
            <a:off x="1390636" y="3610004"/>
            <a:ext cx="2857500" cy="2667000"/>
          </a:xfrm>
          <a:prstGeom prst="rect">
            <a:avLst/>
          </a:prstGeom>
        </p:spPr>
        <p:txBody>
          <a:bodyPr wrap="none" anchor="ctr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kern="0" dirty="0" smtClean="0">
                <a:solidFill>
                  <a:srgbClr val="FFFFFF"/>
                </a:solidFill>
                <a:latin typeface="Tahoma"/>
                <a:ea typeface="ＭＳ Ｐゴシック"/>
              </a:rPr>
              <a:t>Your Text</a:t>
            </a:r>
            <a:endParaRPr lang="de-DE" sz="3200" b="1" dirty="0">
              <a:solidFill>
                <a:srgbClr val="FFFFFF"/>
              </a:solidFill>
              <a:latin typeface="Tahom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34926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8051" y="2200259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ARROW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4629667" y="3306841"/>
            <a:ext cx="2980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+ BOX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1357290" y="2100253"/>
            <a:ext cx="1714512" cy="2481280"/>
          </a:xfrm>
          <a:prstGeom prst="roundRect">
            <a:avLst>
              <a:gd name="adj" fmla="val 9225"/>
            </a:avLst>
          </a:prstGeom>
          <a:noFill/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ichtungspfeil 16"/>
          <p:cNvSpPr/>
          <p:nvPr/>
        </p:nvSpPr>
        <p:spPr bwMode="auto">
          <a:xfrm>
            <a:off x="881037" y="2714620"/>
            <a:ext cx="1477236" cy="1214446"/>
          </a:xfrm>
          <a:prstGeom prst="homePlate">
            <a:avLst>
              <a:gd name="adj" fmla="val 26937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4230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Freeform 11"/>
          <p:cNvSpPr>
            <a:spLocks/>
          </p:cNvSpPr>
          <p:nvPr/>
        </p:nvSpPr>
        <p:spPr bwMode="auto">
          <a:xfrm>
            <a:off x="3643231" y="2652707"/>
            <a:ext cx="4529169" cy="2789249"/>
          </a:xfrm>
          <a:custGeom>
            <a:avLst/>
            <a:gdLst>
              <a:gd name="T0" fmla="*/ 0 w 3005"/>
              <a:gd name="T1" fmla="*/ 0 h 2689"/>
              <a:gd name="T2" fmla="*/ 336 w 3005"/>
              <a:gd name="T3" fmla="*/ 1342 h 2689"/>
              <a:gd name="T4" fmla="*/ 0 w 3005"/>
              <a:gd name="T5" fmla="*/ 2689 h 2689"/>
              <a:gd name="T6" fmla="*/ 3005 w 3005"/>
              <a:gd name="T7" fmla="*/ 2689 h 2689"/>
              <a:gd name="T8" fmla="*/ 3005 w 3005"/>
              <a:gd name="T9" fmla="*/ 0 h 2689"/>
              <a:gd name="T10" fmla="*/ 0 w 3005"/>
              <a:gd name="T11" fmla="*/ 0 h 26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5"/>
              <a:gd name="T19" fmla="*/ 0 h 2689"/>
              <a:gd name="T20" fmla="*/ 3005 w 3005"/>
              <a:gd name="T21" fmla="*/ 2689 h 26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5" h="2689">
                <a:moveTo>
                  <a:pt x="0" y="0"/>
                </a:moveTo>
                <a:lnTo>
                  <a:pt x="336" y="1342"/>
                </a:lnTo>
                <a:lnTo>
                  <a:pt x="0" y="2689"/>
                </a:lnTo>
                <a:lnTo>
                  <a:pt x="3005" y="2689"/>
                </a:lnTo>
                <a:lnTo>
                  <a:pt x="3005" y="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3300" name="Freeform 12"/>
          <p:cNvSpPr>
            <a:spLocks/>
          </p:cNvSpPr>
          <p:nvPr/>
        </p:nvSpPr>
        <p:spPr bwMode="auto">
          <a:xfrm>
            <a:off x="928662" y="2643182"/>
            <a:ext cx="2919342" cy="2789249"/>
          </a:xfrm>
          <a:custGeom>
            <a:avLst/>
            <a:gdLst>
              <a:gd name="T0" fmla="*/ 1601 w 1937"/>
              <a:gd name="T1" fmla="*/ 0 h 2689"/>
              <a:gd name="T2" fmla="*/ 0 w 1937"/>
              <a:gd name="T3" fmla="*/ 0 h 2689"/>
              <a:gd name="T4" fmla="*/ 0 w 1937"/>
              <a:gd name="T5" fmla="*/ 2689 h 2689"/>
              <a:gd name="T6" fmla="*/ 1601 w 1937"/>
              <a:gd name="T7" fmla="*/ 2689 h 2689"/>
              <a:gd name="T8" fmla="*/ 1937 w 1937"/>
              <a:gd name="T9" fmla="*/ 1342 h 2689"/>
              <a:gd name="T10" fmla="*/ 1601 w 1937"/>
              <a:gd name="T11" fmla="*/ 0 h 26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7"/>
              <a:gd name="T19" fmla="*/ 0 h 2689"/>
              <a:gd name="T20" fmla="*/ 1937 w 1937"/>
              <a:gd name="T21" fmla="*/ 2689 h 26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7" h="2689">
                <a:moveTo>
                  <a:pt x="1601" y="0"/>
                </a:moveTo>
                <a:lnTo>
                  <a:pt x="0" y="0"/>
                </a:lnTo>
                <a:lnTo>
                  <a:pt x="0" y="2689"/>
                </a:lnTo>
                <a:lnTo>
                  <a:pt x="1601" y="2689"/>
                </a:lnTo>
                <a:lnTo>
                  <a:pt x="1937" y="1342"/>
                </a:lnTo>
                <a:lnTo>
                  <a:pt x="1601" y="0"/>
                </a:lnTo>
                <a:close/>
              </a:path>
            </a:pathLst>
          </a:custGeom>
          <a:ln>
            <a:headEnd/>
            <a:tailEnd/>
          </a:ln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de-DE"/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928662" y="3437641"/>
            <a:ext cx="29193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6"/>
                </a:solidFill>
              </a:rPr>
              <a:t>YOUR </a:t>
            </a:r>
            <a:br>
              <a:rPr lang="de-DE" sz="3600" dirty="0" smtClean="0">
                <a:solidFill>
                  <a:schemeClr val="accent6"/>
                </a:solidFill>
              </a:rPr>
            </a:br>
            <a:r>
              <a:rPr lang="de-DE" sz="3600" dirty="0" smtClean="0">
                <a:solidFill>
                  <a:schemeClr val="accent6"/>
                </a:solidFill>
              </a:rPr>
              <a:t>TEXT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3643231" y="2652707"/>
            <a:ext cx="4529168" cy="27892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55691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gen 2"/>
          <p:cNvSpPr/>
          <p:nvPr/>
        </p:nvSpPr>
        <p:spPr bwMode="auto">
          <a:xfrm>
            <a:off x="782997" y="2214941"/>
            <a:ext cx="3120390" cy="2748915"/>
          </a:xfrm>
          <a:prstGeom prst="arc">
            <a:avLst/>
          </a:prstGeom>
          <a:noFill/>
          <a:ln w="28575" cap="flat" cmpd="sng" algn="ctr">
            <a:solidFill>
              <a:schemeClr val="accent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6" name="Bogen 5"/>
          <p:cNvSpPr/>
          <p:nvPr/>
        </p:nvSpPr>
        <p:spPr bwMode="auto">
          <a:xfrm rot="979354" flipH="1">
            <a:off x="5424887" y="2163864"/>
            <a:ext cx="2674620" cy="2748915"/>
          </a:xfrm>
          <a:prstGeom prst="arc">
            <a:avLst>
              <a:gd name="adj1" fmla="val 17926985"/>
              <a:gd name="adj2" fmla="val 0"/>
            </a:avLst>
          </a:prstGeom>
          <a:noFill/>
          <a:ln w="28575" cap="flat" cmpd="sng" algn="ctr">
            <a:solidFill>
              <a:srgbClr val="6EA0B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sp>
        <p:nvSpPr>
          <p:cNvPr id="9" name="Bogen 8"/>
          <p:cNvSpPr/>
          <p:nvPr/>
        </p:nvSpPr>
        <p:spPr bwMode="auto">
          <a:xfrm>
            <a:off x="2761088" y="4680613"/>
            <a:ext cx="2080260" cy="2748915"/>
          </a:xfrm>
          <a:prstGeom prst="arc">
            <a:avLst>
              <a:gd name="adj1" fmla="val 18641508"/>
              <a:gd name="adj2" fmla="val 0"/>
            </a:avLst>
          </a:prstGeom>
          <a:noFill/>
          <a:ln w="28575" cap="flat" cmpd="sng" algn="ctr">
            <a:solidFill>
              <a:schemeClr val="accent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ＭＳ Ｐゴシック"/>
              <a:cs typeface="+mn-cs"/>
            </a:endParaRPr>
          </a:p>
        </p:txBody>
      </p:sp>
      <p:grpSp>
        <p:nvGrpSpPr>
          <p:cNvPr id="11" name="Diagram group"/>
          <p:cNvGrpSpPr/>
          <p:nvPr/>
        </p:nvGrpSpPr>
        <p:grpSpPr>
          <a:xfrm>
            <a:off x="2691436" y="1868818"/>
            <a:ext cx="4123272" cy="3970167"/>
            <a:chOff x="1253134" y="75269"/>
            <a:chExt cx="3857652" cy="3714410"/>
          </a:xfrm>
          <a:effectLst>
            <a:outerShdw blurRad="711200" dist="495300" dir="5400000" sx="102000" sy="102000" algn="ctr" rotWithShape="0">
              <a:srgbClr val="000000">
                <a:alpha val="14000"/>
              </a:srgbClr>
            </a:outerShdw>
          </a:effectLst>
          <a:scene3d>
            <a:camera prst="perspectiveFront" fov="2700000" zoom="92000">
              <a:rot lat="18006789" lon="21420631" rev="171460"/>
            </a:camera>
            <a:lightRig rig="threePt" dir="t">
              <a:rot lat="0" lon="0" rev="6600000"/>
            </a:lightRig>
          </a:scene3d>
        </p:grpSpPr>
        <p:sp>
          <p:nvSpPr>
            <p:cNvPr id="12" name="Torte 11"/>
            <p:cNvSpPr/>
            <p:nvPr/>
          </p:nvSpPr>
          <p:spPr>
            <a:xfrm>
              <a:off x="1697026" y="75269"/>
              <a:ext cx="3413760" cy="3413760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30200" prstMaterial="powder">
              <a:bevelT w="127000"/>
              <a:bevelB w="152400" h="508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orte 12"/>
            <p:cNvSpPr/>
            <p:nvPr/>
          </p:nvSpPr>
          <p:spPr>
            <a:xfrm>
              <a:off x="1253134" y="375919"/>
              <a:ext cx="3413760" cy="3413760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chemeClr val="accent6">
                <a:lumMod val="65000"/>
              </a:schemeClr>
            </a:solidFill>
            <a:ln w="38100">
              <a:solidFill>
                <a:schemeClr val="bg1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30200" prstMaterial="powder">
              <a:bevelT w="127000"/>
              <a:bevelB w="152400" h="508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orte 13"/>
            <p:cNvSpPr/>
            <p:nvPr/>
          </p:nvSpPr>
          <p:spPr>
            <a:xfrm>
              <a:off x="1253134" y="375919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bg1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30200" prstMaterial="powder">
              <a:bevelT w="127000"/>
              <a:bevelB w="152400" h="508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" name="Abgerundetes Rechteck 15"/>
          <p:cNvSpPr>
            <a:spLocks/>
          </p:cNvSpPr>
          <p:nvPr/>
        </p:nvSpPr>
        <p:spPr>
          <a:xfrm>
            <a:off x="6452647" y="1857364"/>
            <a:ext cx="2377629" cy="74293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Abgerundetes Rechteck 16"/>
          <p:cNvSpPr>
            <a:spLocks/>
          </p:cNvSpPr>
          <p:nvPr/>
        </p:nvSpPr>
        <p:spPr>
          <a:xfrm>
            <a:off x="3293552" y="5908003"/>
            <a:ext cx="2377629" cy="74293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Abgerundetes Rechteck 17"/>
          <p:cNvSpPr>
            <a:spLocks/>
          </p:cNvSpPr>
          <p:nvPr/>
        </p:nvSpPr>
        <p:spPr>
          <a:xfrm>
            <a:off x="317105" y="1909983"/>
            <a:ext cx="2377629" cy="74293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4"/>
          <p:cNvSpPr>
            <a:spLocks/>
          </p:cNvSpPr>
          <p:nvPr/>
        </p:nvSpPr>
        <p:spPr>
          <a:xfrm>
            <a:off x="317104" y="1909983"/>
            <a:ext cx="2377628" cy="74293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tx1"/>
                </a:solidFill>
              </a:rPr>
              <a:t>Your Text</a:t>
            </a:r>
            <a:endParaRPr lang="de-DE" sz="2400" kern="1200" dirty="0">
              <a:solidFill>
                <a:schemeClr val="tx1"/>
              </a:solidFill>
            </a:endParaRPr>
          </a:p>
        </p:txBody>
      </p:sp>
      <p:sp>
        <p:nvSpPr>
          <p:cNvPr id="20" name="Ellipse 4"/>
          <p:cNvSpPr>
            <a:spLocks/>
          </p:cNvSpPr>
          <p:nvPr/>
        </p:nvSpPr>
        <p:spPr>
          <a:xfrm>
            <a:off x="3293552" y="5908003"/>
            <a:ext cx="2377628" cy="74293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tx1"/>
                </a:solidFill>
              </a:rPr>
              <a:t>Your Text</a:t>
            </a:r>
            <a:endParaRPr lang="de-DE" sz="2400" kern="1200" dirty="0">
              <a:solidFill>
                <a:schemeClr val="tx1"/>
              </a:solidFill>
            </a:endParaRPr>
          </a:p>
        </p:txBody>
      </p:sp>
      <p:sp>
        <p:nvSpPr>
          <p:cNvPr id="21" name="Ellipse 4"/>
          <p:cNvSpPr>
            <a:spLocks/>
          </p:cNvSpPr>
          <p:nvPr/>
        </p:nvSpPr>
        <p:spPr>
          <a:xfrm>
            <a:off x="6452648" y="1857364"/>
            <a:ext cx="2377628" cy="74293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442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Freeform 8"/>
          <p:cNvSpPr>
            <a:spLocks/>
          </p:cNvSpPr>
          <p:nvPr/>
        </p:nvSpPr>
        <p:spPr bwMode="auto">
          <a:xfrm>
            <a:off x="3671806" y="2305042"/>
            <a:ext cx="4500594" cy="1552586"/>
          </a:xfrm>
          <a:custGeom>
            <a:avLst/>
            <a:gdLst>
              <a:gd name="T0" fmla="*/ 3005 w 3005"/>
              <a:gd name="T1" fmla="*/ 1257 h 1257"/>
              <a:gd name="T2" fmla="*/ 3005 w 3005"/>
              <a:gd name="T3" fmla="*/ 0 h 1257"/>
              <a:gd name="T4" fmla="*/ 0 w 3005"/>
              <a:gd name="T5" fmla="*/ 0 h 1257"/>
              <a:gd name="T6" fmla="*/ 314 w 3005"/>
              <a:gd name="T7" fmla="*/ 1257 h 1257"/>
              <a:gd name="T8" fmla="*/ 3005 w 3005"/>
              <a:gd name="T9" fmla="*/ 1257 h 1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5"/>
              <a:gd name="T16" fmla="*/ 0 h 1257"/>
              <a:gd name="T17" fmla="*/ 3005 w 3005"/>
              <a:gd name="T18" fmla="*/ 1257 h 12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5" h="1257">
                <a:moveTo>
                  <a:pt x="3005" y="1257"/>
                </a:moveTo>
                <a:lnTo>
                  <a:pt x="3005" y="0"/>
                </a:lnTo>
                <a:lnTo>
                  <a:pt x="0" y="0"/>
                </a:lnTo>
                <a:lnTo>
                  <a:pt x="314" y="1257"/>
                </a:lnTo>
                <a:lnTo>
                  <a:pt x="3005" y="1257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4324" name="Freeform 9"/>
          <p:cNvSpPr>
            <a:spLocks/>
          </p:cNvSpPr>
          <p:nvPr/>
        </p:nvSpPr>
        <p:spPr bwMode="auto">
          <a:xfrm>
            <a:off x="3671806" y="4214818"/>
            <a:ext cx="4500594" cy="1597043"/>
          </a:xfrm>
          <a:custGeom>
            <a:avLst/>
            <a:gdLst>
              <a:gd name="T0" fmla="*/ 3005 w 3005"/>
              <a:gd name="T1" fmla="*/ 1257 h 1257"/>
              <a:gd name="T2" fmla="*/ 3005 w 3005"/>
              <a:gd name="T3" fmla="*/ 0 h 1257"/>
              <a:gd name="T4" fmla="*/ 314 w 3005"/>
              <a:gd name="T5" fmla="*/ 0 h 1257"/>
              <a:gd name="T6" fmla="*/ 0 w 3005"/>
              <a:gd name="T7" fmla="*/ 1257 h 1257"/>
              <a:gd name="T8" fmla="*/ 3005 w 3005"/>
              <a:gd name="T9" fmla="*/ 1257 h 1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5"/>
              <a:gd name="T16" fmla="*/ 0 h 1257"/>
              <a:gd name="T17" fmla="*/ 3005 w 3005"/>
              <a:gd name="T18" fmla="*/ 1257 h 12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5" h="1257">
                <a:moveTo>
                  <a:pt x="3005" y="1257"/>
                </a:moveTo>
                <a:lnTo>
                  <a:pt x="3005" y="0"/>
                </a:lnTo>
                <a:lnTo>
                  <a:pt x="314" y="0"/>
                </a:lnTo>
                <a:lnTo>
                  <a:pt x="0" y="1257"/>
                </a:lnTo>
                <a:lnTo>
                  <a:pt x="3005" y="1257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4325" name="Freeform 10"/>
          <p:cNvSpPr>
            <a:spLocks/>
          </p:cNvSpPr>
          <p:nvPr/>
        </p:nvSpPr>
        <p:spPr bwMode="auto">
          <a:xfrm>
            <a:off x="919163" y="2285992"/>
            <a:ext cx="2938457" cy="3503630"/>
          </a:xfrm>
          <a:custGeom>
            <a:avLst/>
            <a:gdLst>
              <a:gd name="T0" fmla="*/ 1601 w 1937"/>
              <a:gd name="T1" fmla="*/ 0 h 2677"/>
              <a:gd name="T2" fmla="*/ 0 w 1937"/>
              <a:gd name="T3" fmla="*/ 0 h 2677"/>
              <a:gd name="T4" fmla="*/ 0 w 1937"/>
              <a:gd name="T5" fmla="*/ 2677 h 2677"/>
              <a:gd name="T6" fmla="*/ 1601 w 1937"/>
              <a:gd name="T7" fmla="*/ 2677 h 2677"/>
              <a:gd name="T8" fmla="*/ 1937 w 1937"/>
              <a:gd name="T9" fmla="*/ 1337 h 2677"/>
              <a:gd name="T10" fmla="*/ 1601 w 1937"/>
              <a:gd name="T11" fmla="*/ 0 h 26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7"/>
              <a:gd name="T19" fmla="*/ 0 h 2677"/>
              <a:gd name="T20" fmla="*/ 1937 w 1937"/>
              <a:gd name="T21" fmla="*/ 2677 h 26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7" h="2677">
                <a:moveTo>
                  <a:pt x="1601" y="0"/>
                </a:moveTo>
                <a:lnTo>
                  <a:pt x="0" y="0"/>
                </a:lnTo>
                <a:lnTo>
                  <a:pt x="0" y="2677"/>
                </a:lnTo>
                <a:lnTo>
                  <a:pt x="1601" y="2677"/>
                </a:lnTo>
                <a:lnTo>
                  <a:pt x="1937" y="1337"/>
                </a:lnTo>
                <a:lnTo>
                  <a:pt x="1601" y="0"/>
                </a:lnTo>
                <a:close/>
              </a:path>
            </a:pathLst>
          </a:custGeom>
          <a:ln>
            <a:headEnd/>
            <a:tailEnd/>
          </a:ln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919162" y="2285992"/>
            <a:ext cx="2938457" cy="35036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accent6"/>
                </a:solidFill>
              </a:rPr>
              <a:t>YOUR </a:t>
            </a:r>
            <a:br>
              <a:rPr lang="de-DE" sz="3600" dirty="0" smtClean="0">
                <a:solidFill>
                  <a:schemeClr val="accent6"/>
                </a:solidFill>
              </a:rPr>
            </a:br>
            <a:r>
              <a:rPr lang="de-DE" sz="3600" dirty="0" smtClean="0">
                <a:solidFill>
                  <a:schemeClr val="accent6"/>
                </a:solidFill>
              </a:rPr>
              <a:t>TEXT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3671806" y="2285992"/>
            <a:ext cx="4500593" cy="15970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3671806" y="4229107"/>
            <a:ext cx="4500593" cy="15970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22685024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Freeform 7"/>
          <p:cNvSpPr>
            <a:spLocks/>
          </p:cNvSpPr>
          <p:nvPr/>
        </p:nvSpPr>
        <p:spPr bwMode="auto">
          <a:xfrm>
            <a:off x="3728534" y="1912938"/>
            <a:ext cx="4587882" cy="1268412"/>
          </a:xfrm>
          <a:custGeom>
            <a:avLst/>
            <a:gdLst>
              <a:gd name="T0" fmla="*/ 3005 w 3005"/>
              <a:gd name="T1" fmla="*/ 799 h 799"/>
              <a:gd name="T2" fmla="*/ 3005 w 3005"/>
              <a:gd name="T3" fmla="*/ 0 h 799"/>
              <a:gd name="T4" fmla="*/ 0 w 3005"/>
              <a:gd name="T5" fmla="*/ 0 h 799"/>
              <a:gd name="T6" fmla="*/ 201 w 3005"/>
              <a:gd name="T7" fmla="*/ 799 h 799"/>
              <a:gd name="T8" fmla="*/ 3005 w 3005"/>
              <a:gd name="T9" fmla="*/ 799 h 7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5"/>
              <a:gd name="T16" fmla="*/ 0 h 799"/>
              <a:gd name="T17" fmla="*/ 3005 w 3005"/>
              <a:gd name="T18" fmla="*/ 799 h 7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5" h="799">
                <a:moveTo>
                  <a:pt x="3005" y="799"/>
                </a:moveTo>
                <a:lnTo>
                  <a:pt x="3005" y="0"/>
                </a:lnTo>
                <a:lnTo>
                  <a:pt x="0" y="0"/>
                </a:lnTo>
                <a:lnTo>
                  <a:pt x="201" y="799"/>
                </a:lnTo>
                <a:lnTo>
                  <a:pt x="3005" y="799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5348" name="Freeform 8"/>
          <p:cNvSpPr>
            <a:spLocks/>
          </p:cNvSpPr>
          <p:nvPr/>
        </p:nvSpPr>
        <p:spPr bwMode="auto">
          <a:xfrm>
            <a:off x="4088846" y="3402013"/>
            <a:ext cx="4227569" cy="1271587"/>
          </a:xfrm>
          <a:custGeom>
            <a:avLst/>
            <a:gdLst>
              <a:gd name="T0" fmla="*/ 0 w 2769"/>
              <a:gd name="T1" fmla="*/ 801 h 801"/>
              <a:gd name="T2" fmla="*/ 2769 w 2769"/>
              <a:gd name="T3" fmla="*/ 801 h 801"/>
              <a:gd name="T4" fmla="*/ 2769 w 2769"/>
              <a:gd name="T5" fmla="*/ 0 h 801"/>
              <a:gd name="T6" fmla="*/ 0 w 2769"/>
              <a:gd name="T7" fmla="*/ 0 h 801"/>
              <a:gd name="T8" fmla="*/ 100 w 2769"/>
              <a:gd name="T9" fmla="*/ 399 h 801"/>
              <a:gd name="T10" fmla="*/ 0 w 2769"/>
              <a:gd name="T11" fmla="*/ 801 h 8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69"/>
              <a:gd name="T19" fmla="*/ 0 h 801"/>
              <a:gd name="T20" fmla="*/ 2769 w 2769"/>
              <a:gd name="T21" fmla="*/ 801 h 8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69" h="801">
                <a:moveTo>
                  <a:pt x="0" y="801"/>
                </a:moveTo>
                <a:lnTo>
                  <a:pt x="2769" y="801"/>
                </a:lnTo>
                <a:lnTo>
                  <a:pt x="2769" y="0"/>
                </a:lnTo>
                <a:lnTo>
                  <a:pt x="0" y="0"/>
                </a:lnTo>
                <a:lnTo>
                  <a:pt x="100" y="399"/>
                </a:lnTo>
                <a:lnTo>
                  <a:pt x="0" y="801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5349" name="Freeform 9"/>
          <p:cNvSpPr>
            <a:spLocks/>
          </p:cNvSpPr>
          <p:nvPr/>
        </p:nvSpPr>
        <p:spPr bwMode="auto">
          <a:xfrm>
            <a:off x="3728534" y="4894263"/>
            <a:ext cx="4587882" cy="1268412"/>
          </a:xfrm>
          <a:custGeom>
            <a:avLst/>
            <a:gdLst>
              <a:gd name="T0" fmla="*/ 3005 w 3005"/>
              <a:gd name="T1" fmla="*/ 799 h 799"/>
              <a:gd name="T2" fmla="*/ 3005 w 3005"/>
              <a:gd name="T3" fmla="*/ 0 h 799"/>
              <a:gd name="T4" fmla="*/ 201 w 3005"/>
              <a:gd name="T5" fmla="*/ 0 h 799"/>
              <a:gd name="T6" fmla="*/ 0 w 3005"/>
              <a:gd name="T7" fmla="*/ 799 h 799"/>
              <a:gd name="T8" fmla="*/ 3005 w 3005"/>
              <a:gd name="T9" fmla="*/ 799 h 7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5"/>
              <a:gd name="T16" fmla="*/ 0 h 799"/>
              <a:gd name="T17" fmla="*/ 3005 w 3005"/>
              <a:gd name="T18" fmla="*/ 799 h 7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5" h="799">
                <a:moveTo>
                  <a:pt x="3005" y="799"/>
                </a:moveTo>
                <a:lnTo>
                  <a:pt x="3005" y="0"/>
                </a:lnTo>
                <a:lnTo>
                  <a:pt x="201" y="0"/>
                </a:lnTo>
                <a:lnTo>
                  <a:pt x="0" y="799"/>
                </a:lnTo>
                <a:lnTo>
                  <a:pt x="3005" y="799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5352" name="Freeform 12"/>
          <p:cNvSpPr>
            <a:spLocks/>
          </p:cNvSpPr>
          <p:nvPr/>
        </p:nvSpPr>
        <p:spPr bwMode="auto">
          <a:xfrm>
            <a:off x="920949" y="1912938"/>
            <a:ext cx="3074987" cy="4249737"/>
          </a:xfrm>
          <a:custGeom>
            <a:avLst/>
            <a:gdLst>
              <a:gd name="T0" fmla="*/ 1601 w 1937"/>
              <a:gd name="T1" fmla="*/ 0 h 2677"/>
              <a:gd name="T2" fmla="*/ 0 w 1937"/>
              <a:gd name="T3" fmla="*/ 0 h 2677"/>
              <a:gd name="T4" fmla="*/ 0 w 1937"/>
              <a:gd name="T5" fmla="*/ 2677 h 2677"/>
              <a:gd name="T6" fmla="*/ 1601 w 1937"/>
              <a:gd name="T7" fmla="*/ 2677 h 2677"/>
              <a:gd name="T8" fmla="*/ 1937 w 1937"/>
              <a:gd name="T9" fmla="*/ 1337 h 2677"/>
              <a:gd name="T10" fmla="*/ 1601 w 1937"/>
              <a:gd name="T11" fmla="*/ 0 h 26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7"/>
              <a:gd name="T19" fmla="*/ 0 h 2677"/>
              <a:gd name="T20" fmla="*/ 1937 w 1937"/>
              <a:gd name="T21" fmla="*/ 2677 h 26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7" h="2677">
                <a:moveTo>
                  <a:pt x="1601" y="0"/>
                </a:moveTo>
                <a:lnTo>
                  <a:pt x="0" y="0"/>
                </a:lnTo>
                <a:lnTo>
                  <a:pt x="0" y="2677"/>
                </a:lnTo>
                <a:lnTo>
                  <a:pt x="1601" y="2677"/>
                </a:lnTo>
                <a:lnTo>
                  <a:pt x="1937" y="1337"/>
                </a:lnTo>
                <a:lnTo>
                  <a:pt x="1601" y="0"/>
                </a:lnTo>
                <a:close/>
              </a:path>
            </a:pathLst>
          </a:custGeom>
          <a:ln>
            <a:headEnd/>
            <a:tailEnd/>
          </a:ln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920948" y="1912938"/>
            <a:ext cx="3074985" cy="42497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accent6"/>
                </a:solidFill>
              </a:rPr>
              <a:t>YOUR </a:t>
            </a:r>
            <a:br>
              <a:rPr lang="de-DE" sz="3600" dirty="0" smtClean="0">
                <a:solidFill>
                  <a:schemeClr val="accent6"/>
                </a:solidFill>
              </a:rPr>
            </a:br>
            <a:r>
              <a:rPr lang="de-DE" sz="3600" dirty="0" smtClean="0">
                <a:solidFill>
                  <a:schemeClr val="accent6"/>
                </a:solidFill>
              </a:rPr>
              <a:t>TEXT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3728533" y="1897275"/>
            <a:ext cx="4587880" cy="12684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>
            <a:off x="3728533" y="3384558"/>
            <a:ext cx="4587880" cy="12684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3728533" y="4875232"/>
            <a:ext cx="4587880" cy="12684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9289979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Freeform 10"/>
          <p:cNvSpPr>
            <a:spLocks/>
          </p:cNvSpPr>
          <p:nvPr/>
        </p:nvSpPr>
        <p:spPr bwMode="auto">
          <a:xfrm>
            <a:off x="3728534" y="1912938"/>
            <a:ext cx="4587882" cy="539750"/>
          </a:xfrm>
          <a:custGeom>
            <a:avLst/>
            <a:gdLst>
              <a:gd name="T0" fmla="*/ 3005 w 3005"/>
              <a:gd name="T1" fmla="*/ 340 h 340"/>
              <a:gd name="T2" fmla="*/ 3005 w 3005"/>
              <a:gd name="T3" fmla="*/ 0 h 340"/>
              <a:gd name="T4" fmla="*/ 0 w 3005"/>
              <a:gd name="T5" fmla="*/ 0 h 340"/>
              <a:gd name="T6" fmla="*/ 85 w 3005"/>
              <a:gd name="T7" fmla="*/ 340 h 340"/>
              <a:gd name="T8" fmla="*/ 3005 w 3005"/>
              <a:gd name="T9" fmla="*/ 340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5"/>
              <a:gd name="T16" fmla="*/ 0 h 340"/>
              <a:gd name="T17" fmla="*/ 3005 w 3005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5" h="340">
                <a:moveTo>
                  <a:pt x="3005" y="340"/>
                </a:moveTo>
                <a:lnTo>
                  <a:pt x="3005" y="0"/>
                </a:lnTo>
                <a:lnTo>
                  <a:pt x="0" y="0"/>
                </a:lnTo>
                <a:lnTo>
                  <a:pt x="85" y="340"/>
                </a:lnTo>
                <a:lnTo>
                  <a:pt x="3005" y="340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8420" name="Freeform 11"/>
          <p:cNvSpPr>
            <a:spLocks/>
          </p:cNvSpPr>
          <p:nvPr/>
        </p:nvSpPr>
        <p:spPr bwMode="auto">
          <a:xfrm>
            <a:off x="3905636" y="2655888"/>
            <a:ext cx="4410779" cy="539750"/>
          </a:xfrm>
          <a:custGeom>
            <a:avLst/>
            <a:gdLst>
              <a:gd name="T0" fmla="*/ 2889 w 2889"/>
              <a:gd name="T1" fmla="*/ 340 h 340"/>
              <a:gd name="T2" fmla="*/ 2889 w 2889"/>
              <a:gd name="T3" fmla="*/ 0 h 340"/>
              <a:gd name="T4" fmla="*/ 0 w 2889"/>
              <a:gd name="T5" fmla="*/ 0 h 340"/>
              <a:gd name="T6" fmla="*/ 87 w 2889"/>
              <a:gd name="T7" fmla="*/ 340 h 340"/>
              <a:gd name="T8" fmla="*/ 2889 w 2889"/>
              <a:gd name="T9" fmla="*/ 340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9"/>
              <a:gd name="T16" fmla="*/ 0 h 340"/>
              <a:gd name="T17" fmla="*/ 2889 w 2889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" h="340">
                <a:moveTo>
                  <a:pt x="2889" y="340"/>
                </a:moveTo>
                <a:lnTo>
                  <a:pt x="2889" y="0"/>
                </a:lnTo>
                <a:lnTo>
                  <a:pt x="0" y="0"/>
                </a:lnTo>
                <a:lnTo>
                  <a:pt x="87" y="340"/>
                </a:lnTo>
                <a:lnTo>
                  <a:pt x="2889" y="340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8421" name="Freeform 12"/>
          <p:cNvSpPr>
            <a:spLocks/>
          </p:cNvSpPr>
          <p:nvPr/>
        </p:nvSpPr>
        <p:spPr bwMode="auto">
          <a:xfrm>
            <a:off x="4085793" y="3398838"/>
            <a:ext cx="4230623" cy="539750"/>
          </a:xfrm>
          <a:custGeom>
            <a:avLst/>
            <a:gdLst>
              <a:gd name="T0" fmla="*/ 2771 w 2771"/>
              <a:gd name="T1" fmla="*/ 340 h 340"/>
              <a:gd name="T2" fmla="*/ 2771 w 2771"/>
              <a:gd name="T3" fmla="*/ 0 h 340"/>
              <a:gd name="T4" fmla="*/ 0 w 2771"/>
              <a:gd name="T5" fmla="*/ 0 h 340"/>
              <a:gd name="T6" fmla="*/ 85 w 2771"/>
              <a:gd name="T7" fmla="*/ 340 h 340"/>
              <a:gd name="T8" fmla="*/ 2771 w 2771"/>
              <a:gd name="T9" fmla="*/ 340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1"/>
              <a:gd name="T16" fmla="*/ 0 h 340"/>
              <a:gd name="T17" fmla="*/ 2771 w 27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1" h="340">
                <a:moveTo>
                  <a:pt x="2771" y="340"/>
                </a:moveTo>
                <a:lnTo>
                  <a:pt x="2771" y="0"/>
                </a:lnTo>
                <a:lnTo>
                  <a:pt x="0" y="0"/>
                </a:lnTo>
                <a:lnTo>
                  <a:pt x="85" y="340"/>
                </a:lnTo>
                <a:lnTo>
                  <a:pt x="2771" y="340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8422" name="Freeform 13"/>
          <p:cNvSpPr>
            <a:spLocks/>
          </p:cNvSpPr>
          <p:nvPr/>
        </p:nvSpPr>
        <p:spPr bwMode="auto">
          <a:xfrm>
            <a:off x="4085793" y="4137025"/>
            <a:ext cx="4230623" cy="539750"/>
          </a:xfrm>
          <a:custGeom>
            <a:avLst/>
            <a:gdLst>
              <a:gd name="T0" fmla="*/ 2771 w 2771"/>
              <a:gd name="T1" fmla="*/ 340 h 340"/>
              <a:gd name="T2" fmla="*/ 2771 w 2771"/>
              <a:gd name="T3" fmla="*/ 0 h 340"/>
              <a:gd name="T4" fmla="*/ 85 w 2771"/>
              <a:gd name="T5" fmla="*/ 0 h 340"/>
              <a:gd name="T6" fmla="*/ 0 w 2771"/>
              <a:gd name="T7" fmla="*/ 340 h 340"/>
              <a:gd name="T8" fmla="*/ 2771 w 2771"/>
              <a:gd name="T9" fmla="*/ 340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1"/>
              <a:gd name="T16" fmla="*/ 0 h 340"/>
              <a:gd name="T17" fmla="*/ 2771 w 27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1" h="340">
                <a:moveTo>
                  <a:pt x="2771" y="340"/>
                </a:moveTo>
                <a:lnTo>
                  <a:pt x="2771" y="0"/>
                </a:lnTo>
                <a:lnTo>
                  <a:pt x="85" y="0"/>
                </a:lnTo>
                <a:lnTo>
                  <a:pt x="0" y="340"/>
                </a:lnTo>
                <a:lnTo>
                  <a:pt x="2771" y="340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8423" name="Freeform 14"/>
          <p:cNvSpPr>
            <a:spLocks/>
          </p:cNvSpPr>
          <p:nvPr/>
        </p:nvSpPr>
        <p:spPr bwMode="auto">
          <a:xfrm>
            <a:off x="3905636" y="4879975"/>
            <a:ext cx="4410779" cy="539750"/>
          </a:xfrm>
          <a:custGeom>
            <a:avLst/>
            <a:gdLst>
              <a:gd name="T0" fmla="*/ 2889 w 2889"/>
              <a:gd name="T1" fmla="*/ 340 h 340"/>
              <a:gd name="T2" fmla="*/ 2889 w 2889"/>
              <a:gd name="T3" fmla="*/ 0 h 340"/>
              <a:gd name="T4" fmla="*/ 87 w 2889"/>
              <a:gd name="T5" fmla="*/ 0 h 340"/>
              <a:gd name="T6" fmla="*/ 0 w 2889"/>
              <a:gd name="T7" fmla="*/ 340 h 340"/>
              <a:gd name="T8" fmla="*/ 2889 w 2889"/>
              <a:gd name="T9" fmla="*/ 340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9"/>
              <a:gd name="T16" fmla="*/ 0 h 340"/>
              <a:gd name="T17" fmla="*/ 2889 w 2889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9" h="340">
                <a:moveTo>
                  <a:pt x="2889" y="340"/>
                </a:moveTo>
                <a:lnTo>
                  <a:pt x="2889" y="0"/>
                </a:lnTo>
                <a:lnTo>
                  <a:pt x="87" y="0"/>
                </a:lnTo>
                <a:lnTo>
                  <a:pt x="0" y="340"/>
                </a:lnTo>
                <a:lnTo>
                  <a:pt x="2889" y="340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8424" name="Freeform 15"/>
          <p:cNvSpPr>
            <a:spLocks/>
          </p:cNvSpPr>
          <p:nvPr/>
        </p:nvSpPr>
        <p:spPr bwMode="auto">
          <a:xfrm>
            <a:off x="3728534" y="5622925"/>
            <a:ext cx="4587882" cy="539750"/>
          </a:xfrm>
          <a:custGeom>
            <a:avLst/>
            <a:gdLst>
              <a:gd name="T0" fmla="*/ 3005 w 3005"/>
              <a:gd name="T1" fmla="*/ 340 h 340"/>
              <a:gd name="T2" fmla="*/ 3005 w 3005"/>
              <a:gd name="T3" fmla="*/ 0 h 340"/>
              <a:gd name="T4" fmla="*/ 85 w 3005"/>
              <a:gd name="T5" fmla="*/ 0 h 340"/>
              <a:gd name="T6" fmla="*/ 0 w 3005"/>
              <a:gd name="T7" fmla="*/ 340 h 340"/>
              <a:gd name="T8" fmla="*/ 3005 w 3005"/>
              <a:gd name="T9" fmla="*/ 340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5"/>
              <a:gd name="T16" fmla="*/ 0 h 340"/>
              <a:gd name="T17" fmla="*/ 3005 w 3005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5" h="340">
                <a:moveTo>
                  <a:pt x="3005" y="340"/>
                </a:moveTo>
                <a:lnTo>
                  <a:pt x="3005" y="0"/>
                </a:lnTo>
                <a:lnTo>
                  <a:pt x="85" y="0"/>
                </a:lnTo>
                <a:lnTo>
                  <a:pt x="0" y="340"/>
                </a:lnTo>
                <a:lnTo>
                  <a:pt x="3005" y="340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88430" name="Freeform 21"/>
          <p:cNvSpPr>
            <a:spLocks/>
          </p:cNvSpPr>
          <p:nvPr/>
        </p:nvSpPr>
        <p:spPr bwMode="auto">
          <a:xfrm>
            <a:off x="919163" y="1912938"/>
            <a:ext cx="3074987" cy="4249737"/>
          </a:xfrm>
          <a:custGeom>
            <a:avLst/>
            <a:gdLst>
              <a:gd name="T0" fmla="*/ 1601 w 1937"/>
              <a:gd name="T1" fmla="*/ 0 h 2677"/>
              <a:gd name="T2" fmla="*/ 0 w 1937"/>
              <a:gd name="T3" fmla="*/ 0 h 2677"/>
              <a:gd name="T4" fmla="*/ 0 w 1937"/>
              <a:gd name="T5" fmla="*/ 2677 h 2677"/>
              <a:gd name="T6" fmla="*/ 1601 w 1937"/>
              <a:gd name="T7" fmla="*/ 2677 h 2677"/>
              <a:gd name="T8" fmla="*/ 1937 w 1937"/>
              <a:gd name="T9" fmla="*/ 1337 h 2677"/>
              <a:gd name="T10" fmla="*/ 1601 w 1937"/>
              <a:gd name="T11" fmla="*/ 0 h 26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7"/>
              <a:gd name="T19" fmla="*/ 0 h 2677"/>
              <a:gd name="T20" fmla="*/ 1937 w 1937"/>
              <a:gd name="T21" fmla="*/ 2677 h 26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7" h="2677">
                <a:moveTo>
                  <a:pt x="1601" y="0"/>
                </a:moveTo>
                <a:lnTo>
                  <a:pt x="0" y="0"/>
                </a:lnTo>
                <a:lnTo>
                  <a:pt x="0" y="2677"/>
                </a:lnTo>
                <a:lnTo>
                  <a:pt x="1601" y="2677"/>
                </a:lnTo>
                <a:lnTo>
                  <a:pt x="1937" y="1337"/>
                </a:lnTo>
                <a:lnTo>
                  <a:pt x="1601" y="0"/>
                </a:lnTo>
                <a:close/>
              </a:path>
            </a:pathLst>
          </a:custGeom>
          <a:ln>
            <a:headEnd/>
            <a:tailEnd/>
          </a:ln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919162" y="1912938"/>
            <a:ext cx="3074985" cy="42497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>
                <a:solidFill>
                  <a:schemeClr val="accent6"/>
                </a:solidFill>
              </a:rPr>
              <a:t>YOUR </a:t>
            </a:r>
            <a:br>
              <a:rPr lang="de-DE" sz="3600" dirty="0" smtClean="0">
                <a:solidFill>
                  <a:schemeClr val="accent6"/>
                </a:solidFill>
              </a:rPr>
            </a:br>
            <a:r>
              <a:rPr lang="de-DE" sz="3600" dirty="0" smtClean="0">
                <a:solidFill>
                  <a:schemeClr val="accent6"/>
                </a:solidFill>
              </a:rPr>
              <a:t>TEXT</a:t>
            </a:r>
            <a:endParaRPr lang="de-DE" sz="3600" dirty="0">
              <a:solidFill>
                <a:schemeClr val="accent6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300038" y="186314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19" name="Textfeld 18"/>
          <p:cNvSpPr txBox="1"/>
          <p:nvPr/>
        </p:nvSpPr>
        <p:spPr>
          <a:xfrm>
            <a:off x="4300038" y="260609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20" name="Textfeld 19"/>
          <p:cNvSpPr txBox="1"/>
          <p:nvPr/>
        </p:nvSpPr>
        <p:spPr>
          <a:xfrm>
            <a:off x="4300038" y="3344291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21" name="Textfeld 20"/>
          <p:cNvSpPr txBox="1"/>
          <p:nvPr/>
        </p:nvSpPr>
        <p:spPr>
          <a:xfrm>
            <a:off x="4300038" y="409099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22" name="Textfeld 21"/>
          <p:cNvSpPr txBox="1"/>
          <p:nvPr/>
        </p:nvSpPr>
        <p:spPr>
          <a:xfrm>
            <a:off x="4300038" y="483496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  <p:sp>
        <p:nvSpPr>
          <p:cNvPr id="23" name="Textfeld 22"/>
          <p:cNvSpPr txBox="1"/>
          <p:nvPr/>
        </p:nvSpPr>
        <p:spPr>
          <a:xfrm>
            <a:off x="4300038" y="5577919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Your Text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822790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rPr>
              <a:t>77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86183" y="2143116"/>
            <a:ext cx="4572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ARROWS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3498841" y="3321136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+ CIRCLES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047725" y="2214554"/>
            <a:ext cx="2214578" cy="2214578"/>
          </a:xfrm>
          <a:prstGeom prst="ellipse">
            <a:avLst/>
          </a:prstGeom>
          <a:noFill/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ichtungspfeil 16"/>
          <p:cNvSpPr/>
          <p:nvPr/>
        </p:nvSpPr>
        <p:spPr bwMode="auto">
          <a:xfrm>
            <a:off x="785786" y="2675522"/>
            <a:ext cx="1477236" cy="1214446"/>
          </a:xfrm>
          <a:prstGeom prst="homePlate">
            <a:avLst>
              <a:gd name="adj" fmla="val 26937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799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chtungspfeil 20"/>
          <p:cNvSpPr/>
          <p:nvPr/>
        </p:nvSpPr>
        <p:spPr bwMode="auto">
          <a:xfrm>
            <a:off x="2121755" y="3395082"/>
            <a:ext cx="241619" cy="805396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2" name="Gruppieren 6"/>
          <p:cNvGrpSpPr/>
          <p:nvPr/>
        </p:nvGrpSpPr>
        <p:grpSpPr>
          <a:xfrm>
            <a:off x="214314" y="2952115"/>
            <a:ext cx="1691331" cy="1691331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30" name="Ellipse 29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grpSp>
        <p:nvGrpSpPr>
          <p:cNvPr id="23" name="Gruppieren 14"/>
          <p:cNvGrpSpPr/>
          <p:nvPr/>
        </p:nvGrpSpPr>
        <p:grpSpPr>
          <a:xfrm>
            <a:off x="2579484" y="2952115"/>
            <a:ext cx="1691331" cy="1691331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28" name="Ellipse 27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sp>
        <p:nvSpPr>
          <p:cNvPr id="24" name="Richtungspfeil 23"/>
          <p:cNvSpPr/>
          <p:nvPr/>
        </p:nvSpPr>
        <p:spPr bwMode="auto">
          <a:xfrm>
            <a:off x="4486925" y="3395082"/>
            <a:ext cx="241619" cy="805396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uppieren 14"/>
          <p:cNvGrpSpPr/>
          <p:nvPr/>
        </p:nvGrpSpPr>
        <p:grpSpPr>
          <a:xfrm>
            <a:off x="4944654" y="2952115"/>
            <a:ext cx="1691331" cy="1691331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26" name="Ellipse 25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  <p:sp>
        <p:nvSpPr>
          <p:cNvPr id="36" name="Richtungspfeil 35"/>
          <p:cNvSpPr/>
          <p:nvPr/>
        </p:nvSpPr>
        <p:spPr bwMode="auto">
          <a:xfrm>
            <a:off x="6852095" y="3395082"/>
            <a:ext cx="241619" cy="805396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7" name="Gruppieren 14"/>
          <p:cNvGrpSpPr/>
          <p:nvPr/>
        </p:nvGrpSpPr>
        <p:grpSpPr>
          <a:xfrm>
            <a:off x="7309825" y="2952115"/>
            <a:ext cx="1691331" cy="1691331"/>
            <a:chOff x="2944739" y="1694574"/>
            <a:chExt cx="1611511" cy="1611511"/>
          </a:xfrm>
          <a:scene3d>
            <a:camera prst="orthographicFront"/>
            <a:lightRig rig="flat" dir="t"/>
          </a:scene3d>
        </p:grpSpPr>
        <p:sp>
          <p:nvSpPr>
            <p:cNvPr id="39" name="Ellipse 38"/>
            <p:cNvSpPr/>
            <p:nvPr/>
          </p:nvSpPr>
          <p:spPr>
            <a:xfrm>
              <a:off x="2944739" y="1694574"/>
              <a:ext cx="1611511" cy="1611511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Ellipse 4"/>
            <p:cNvSpPr/>
            <p:nvPr/>
          </p:nvSpPr>
          <p:spPr>
            <a:xfrm>
              <a:off x="3180739" y="1930574"/>
              <a:ext cx="1139511" cy="1139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3200" kern="1200" dirty="0" smtClean="0"/>
                <a:t>Your Text</a:t>
              </a:r>
              <a:endParaRPr lang="de-DE" sz="3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7607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ad 13"/>
          <p:cNvSpPr/>
          <p:nvPr/>
        </p:nvSpPr>
        <p:spPr>
          <a:xfrm>
            <a:off x="699247" y="1974820"/>
            <a:ext cx="2175684" cy="2175650"/>
          </a:xfrm>
          <a:prstGeom prst="donut">
            <a:avLst>
              <a:gd name="adj" fmla="val 110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lipse 11"/>
          <p:cNvSpPr/>
          <p:nvPr/>
        </p:nvSpPr>
        <p:spPr>
          <a:xfrm>
            <a:off x="1130499" y="2455208"/>
            <a:ext cx="1313180" cy="12148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accent1"/>
                </a:solidFill>
              </a:rPr>
              <a:t>Your</a:t>
            </a:r>
            <a:r>
              <a:rPr lang="de-DE" sz="2400" b="1" kern="1200" dirty="0" smtClean="0">
                <a:solidFill>
                  <a:schemeClr val="accent1"/>
                </a:solidFill>
              </a:rPr>
              <a:t> Text</a:t>
            </a:r>
            <a:endParaRPr lang="de-DE" sz="2400" b="1" kern="1200" dirty="0">
              <a:solidFill>
                <a:schemeClr val="accent1"/>
              </a:solidFill>
            </a:endParaRPr>
          </a:p>
        </p:txBody>
      </p:sp>
      <p:sp>
        <p:nvSpPr>
          <p:cNvPr id="16" name="Rad 15"/>
          <p:cNvSpPr/>
          <p:nvPr/>
        </p:nvSpPr>
        <p:spPr>
          <a:xfrm>
            <a:off x="3607731" y="1974820"/>
            <a:ext cx="2175684" cy="2175650"/>
          </a:xfrm>
          <a:prstGeom prst="donut">
            <a:avLst>
              <a:gd name="adj" fmla="val 110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lipse 11"/>
          <p:cNvSpPr/>
          <p:nvPr/>
        </p:nvSpPr>
        <p:spPr>
          <a:xfrm>
            <a:off x="4038983" y="2455208"/>
            <a:ext cx="1313180" cy="12148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accent1"/>
                </a:solidFill>
              </a:rPr>
              <a:t>Your</a:t>
            </a:r>
            <a:r>
              <a:rPr lang="de-DE" sz="2400" b="1" kern="1200" dirty="0" smtClean="0">
                <a:solidFill>
                  <a:schemeClr val="accent1"/>
                </a:solidFill>
              </a:rPr>
              <a:t> Text</a:t>
            </a:r>
            <a:endParaRPr lang="de-DE" sz="2400" b="1" kern="1200" dirty="0">
              <a:solidFill>
                <a:schemeClr val="accent1"/>
              </a:solidFill>
            </a:endParaRPr>
          </a:p>
        </p:txBody>
      </p:sp>
      <p:sp>
        <p:nvSpPr>
          <p:cNvPr id="18" name="Rad 17"/>
          <p:cNvSpPr/>
          <p:nvPr/>
        </p:nvSpPr>
        <p:spPr>
          <a:xfrm>
            <a:off x="6516216" y="1974820"/>
            <a:ext cx="2175684" cy="2175650"/>
          </a:xfrm>
          <a:prstGeom prst="donut">
            <a:avLst>
              <a:gd name="adj" fmla="val 1101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11"/>
          <p:cNvSpPr/>
          <p:nvPr/>
        </p:nvSpPr>
        <p:spPr>
          <a:xfrm>
            <a:off x="6947468" y="2443441"/>
            <a:ext cx="1313180" cy="12148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accent1"/>
                </a:solidFill>
              </a:rPr>
              <a:t>Your</a:t>
            </a:r>
            <a:r>
              <a:rPr lang="de-DE" sz="2400" b="1" kern="1200" dirty="0" smtClean="0">
                <a:solidFill>
                  <a:schemeClr val="accent1"/>
                </a:solidFill>
              </a:rPr>
              <a:t> Text</a:t>
            </a:r>
            <a:endParaRPr lang="de-DE" sz="2400" b="1" kern="1200" dirty="0">
              <a:solidFill>
                <a:schemeClr val="accent1"/>
              </a:solidFill>
            </a:endParaRPr>
          </a:p>
        </p:txBody>
      </p:sp>
      <p:sp>
        <p:nvSpPr>
          <p:cNvPr id="2" name="Pfeil nach rechts 1"/>
          <p:cNvSpPr/>
          <p:nvPr/>
        </p:nvSpPr>
        <p:spPr bwMode="auto">
          <a:xfrm>
            <a:off x="3025307" y="2522585"/>
            <a:ext cx="432048" cy="108012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 bwMode="auto">
          <a:xfrm>
            <a:off x="5933791" y="2522585"/>
            <a:ext cx="432048" cy="1080120"/>
          </a:xfrm>
          <a:prstGeom prst="rightArrow">
            <a:avLst>
              <a:gd name="adj1" fmla="val 50000"/>
              <a:gd name="adj2" fmla="val 10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4827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Pfeil nach rechts 7"/>
          <p:cNvSpPr/>
          <p:nvPr/>
        </p:nvSpPr>
        <p:spPr bwMode="auto">
          <a:xfrm>
            <a:off x="2758875" y="2285992"/>
            <a:ext cx="3618083" cy="2261302"/>
          </a:xfrm>
          <a:prstGeom prst="rightArrow">
            <a:avLst/>
          </a:prstGeom>
          <a:solidFill>
            <a:schemeClr val="bg1"/>
          </a:solidFill>
          <a:ln w="1016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577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bgerundetes Rechteck 85"/>
          <p:cNvSpPr/>
          <p:nvPr/>
        </p:nvSpPr>
        <p:spPr bwMode="auto">
          <a:xfrm>
            <a:off x="7070256" y="5072074"/>
            <a:ext cx="1635623" cy="15811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6966726" y="2589966"/>
            <a:ext cx="1891554" cy="189155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191792" y="5548327"/>
            <a:ext cx="285752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7143768" y="2786058"/>
            <a:ext cx="1500198" cy="15001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7" name="Abgerundetes Rechteck 66"/>
          <p:cNvSpPr/>
          <p:nvPr/>
        </p:nvSpPr>
        <p:spPr bwMode="auto">
          <a:xfrm>
            <a:off x="4500562" y="5000636"/>
            <a:ext cx="1942054" cy="17050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Abgerundetes Rechteck 67"/>
          <p:cNvSpPr/>
          <p:nvPr/>
        </p:nvSpPr>
        <p:spPr bwMode="auto">
          <a:xfrm>
            <a:off x="4714875" y="5188797"/>
            <a:ext cx="1513427" cy="13287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3" name="Richtungspfeil 72"/>
          <p:cNvSpPr/>
          <p:nvPr/>
        </p:nvSpPr>
        <p:spPr>
          <a:xfrm>
            <a:off x="3000364" y="714356"/>
            <a:ext cx="500066" cy="928694"/>
          </a:xfrm>
          <a:prstGeom prst="homePlate">
            <a:avLst>
              <a:gd name="adj" fmla="val 100000"/>
            </a:avLst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ichtungspfeil 73"/>
          <p:cNvSpPr/>
          <p:nvPr/>
        </p:nvSpPr>
        <p:spPr>
          <a:xfrm>
            <a:off x="1000100" y="714356"/>
            <a:ext cx="500066" cy="928694"/>
          </a:xfrm>
          <a:prstGeom prst="homePlate">
            <a:avLst>
              <a:gd name="adj" fmla="val 10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3" name="Gruppieren 92"/>
          <p:cNvGrpSpPr/>
          <p:nvPr/>
        </p:nvGrpSpPr>
        <p:grpSpPr>
          <a:xfrm>
            <a:off x="7215206" y="542905"/>
            <a:ext cx="1330176" cy="1285884"/>
            <a:chOff x="4886328" y="542905"/>
            <a:chExt cx="1330176" cy="128588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65" name="Abgerundetes Rechteck 64"/>
            <p:cNvSpPr/>
            <p:nvPr/>
          </p:nvSpPr>
          <p:spPr bwMode="auto">
            <a:xfrm>
              <a:off x="4886328" y="542905"/>
              <a:ext cx="1330176" cy="12858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5" name="Richtungspfeil 74"/>
            <p:cNvSpPr/>
            <p:nvPr/>
          </p:nvSpPr>
          <p:spPr>
            <a:xfrm>
              <a:off x="5357818" y="719118"/>
              <a:ext cx="500066" cy="947744"/>
            </a:xfrm>
            <a:prstGeom prst="homePlate">
              <a:avLst>
                <a:gd name="adj" fmla="val 100000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6" name="Richtungspfeil 75"/>
          <p:cNvSpPr/>
          <p:nvPr/>
        </p:nvSpPr>
        <p:spPr>
          <a:xfrm>
            <a:off x="5429256" y="642918"/>
            <a:ext cx="500066" cy="928694"/>
          </a:xfrm>
          <a:prstGeom prst="homePlate">
            <a:avLst>
              <a:gd name="adj" fmla="val 100000"/>
            </a:avLst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4" name="Gruppieren 93"/>
          <p:cNvGrpSpPr/>
          <p:nvPr/>
        </p:nvGrpSpPr>
        <p:grpSpPr>
          <a:xfrm>
            <a:off x="4605338" y="2828921"/>
            <a:ext cx="1857388" cy="1285884"/>
            <a:chOff x="4605338" y="2828921"/>
            <a:chExt cx="1857388" cy="128588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66" name="Abgerundetes Rechteck 65"/>
            <p:cNvSpPr/>
            <p:nvPr/>
          </p:nvSpPr>
          <p:spPr bwMode="auto">
            <a:xfrm>
              <a:off x="4605338" y="2828921"/>
              <a:ext cx="1857388" cy="12858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7" name="Richtungspfeil 76"/>
            <p:cNvSpPr/>
            <p:nvPr/>
          </p:nvSpPr>
          <p:spPr>
            <a:xfrm>
              <a:off x="5076829" y="2990847"/>
              <a:ext cx="500066" cy="947744"/>
            </a:xfrm>
            <a:prstGeom prst="homePlate">
              <a:avLst>
                <a:gd name="adj" fmla="val 100000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ichtungspfeil 77"/>
            <p:cNvSpPr/>
            <p:nvPr/>
          </p:nvSpPr>
          <p:spPr>
            <a:xfrm>
              <a:off x="5662620" y="3000372"/>
              <a:ext cx="500066" cy="947744"/>
            </a:xfrm>
            <a:prstGeom prst="homePlate">
              <a:avLst>
                <a:gd name="adj" fmla="val 100000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" name="Gruppieren 95"/>
          <p:cNvGrpSpPr/>
          <p:nvPr/>
        </p:nvGrpSpPr>
        <p:grpSpPr>
          <a:xfrm>
            <a:off x="500034" y="2786058"/>
            <a:ext cx="1357322" cy="1357322"/>
            <a:chOff x="500034" y="2786058"/>
            <a:chExt cx="1357322" cy="1357322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56" name="Ellipse 55"/>
            <p:cNvSpPr/>
            <p:nvPr/>
          </p:nvSpPr>
          <p:spPr bwMode="auto">
            <a:xfrm>
              <a:off x="500034" y="2786058"/>
              <a:ext cx="1357322" cy="135732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9" name="Richtungspfeil 78"/>
            <p:cNvSpPr/>
            <p:nvPr/>
          </p:nvSpPr>
          <p:spPr>
            <a:xfrm>
              <a:off x="1019150" y="3000372"/>
              <a:ext cx="500066" cy="928694"/>
            </a:xfrm>
            <a:prstGeom prst="homePlate">
              <a:avLst>
                <a:gd name="adj" fmla="val 10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7" name="Gruppieren 96"/>
          <p:cNvGrpSpPr/>
          <p:nvPr/>
        </p:nvGrpSpPr>
        <p:grpSpPr>
          <a:xfrm>
            <a:off x="2500298" y="2786058"/>
            <a:ext cx="1357322" cy="1357322"/>
            <a:chOff x="2500298" y="2786058"/>
            <a:chExt cx="1357322" cy="1357322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80" name="Ellipse 79"/>
            <p:cNvSpPr/>
            <p:nvPr/>
          </p:nvSpPr>
          <p:spPr bwMode="auto">
            <a:xfrm>
              <a:off x="2500298" y="2786058"/>
              <a:ext cx="1357322" cy="135732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1" name="Richtungspfeil 80"/>
            <p:cNvSpPr/>
            <p:nvPr/>
          </p:nvSpPr>
          <p:spPr>
            <a:xfrm>
              <a:off x="3019414" y="3000372"/>
              <a:ext cx="500066" cy="928694"/>
            </a:xfrm>
            <a:prstGeom prst="homePlate">
              <a:avLst>
                <a:gd name="adj" fmla="val 100000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2" name="Richtungspfeil 81"/>
          <p:cNvSpPr/>
          <p:nvPr/>
        </p:nvSpPr>
        <p:spPr>
          <a:xfrm>
            <a:off x="7705747" y="2976559"/>
            <a:ext cx="604842" cy="1123278"/>
          </a:xfrm>
          <a:prstGeom prst="homePlate">
            <a:avLst>
              <a:gd name="adj" fmla="val 100000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Abgerundetes Rechteck 83"/>
          <p:cNvSpPr/>
          <p:nvPr/>
        </p:nvSpPr>
        <p:spPr bwMode="auto">
          <a:xfrm>
            <a:off x="7215206" y="5214950"/>
            <a:ext cx="1330176" cy="12858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5" name="Richtungspfeil 84"/>
          <p:cNvSpPr/>
          <p:nvPr/>
        </p:nvSpPr>
        <p:spPr>
          <a:xfrm>
            <a:off x="7686696" y="5391163"/>
            <a:ext cx="500066" cy="947744"/>
          </a:xfrm>
          <a:prstGeom prst="homePlate">
            <a:avLst>
              <a:gd name="adj" fmla="val 100000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ichtungspfeil 86"/>
          <p:cNvSpPr/>
          <p:nvPr/>
        </p:nvSpPr>
        <p:spPr>
          <a:xfrm>
            <a:off x="5000628" y="5376876"/>
            <a:ext cx="500066" cy="947744"/>
          </a:xfrm>
          <a:prstGeom prst="homePlate">
            <a:avLst>
              <a:gd name="adj" fmla="val 100000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ichtungspfeil 87"/>
          <p:cNvSpPr/>
          <p:nvPr/>
        </p:nvSpPr>
        <p:spPr>
          <a:xfrm>
            <a:off x="5572132" y="5376876"/>
            <a:ext cx="500066" cy="947744"/>
          </a:xfrm>
          <a:prstGeom prst="homePlate">
            <a:avLst>
              <a:gd name="adj" fmla="val 100000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8" name="Gruppieren 97"/>
          <p:cNvGrpSpPr/>
          <p:nvPr/>
        </p:nvGrpSpPr>
        <p:grpSpPr>
          <a:xfrm>
            <a:off x="571472" y="5214950"/>
            <a:ext cx="1330176" cy="1285884"/>
            <a:chOff x="571472" y="5214950"/>
            <a:chExt cx="1330176" cy="128588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89" name="Abgerundetes Rechteck 88"/>
            <p:cNvSpPr/>
            <p:nvPr/>
          </p:nvSpPr>
          <p:spPr bwMode="auto">
            <a:xfrm>
              <a:off x="571472" y="5214950"/>
              <a:ext cx="1330176" cy="12858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0" name="Richtungspfeil 89"/>
            <p:cNvSpPr/>
            <p:nvPr/>
          </p:nvSpPr>
          <p:spPr>
            <a:xfrm>
              <a:off x="1042962" y="5391163"/>
              <a:ext cx="500066" cy="947744"/>
            </a:xfrm>
            <a:prstGeom prst="homePlate">
              <a:avLst>
                <a:gd name="adj" fmla="val 100000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2571736" y="5214950"/>
            <a:ext cx="1330176" cy="1285884"/>
            <a:chOff x="2571736" y="5214950"/>
            <a:chExt cx="1330176" cy="128588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91" name="Abgerundetes Rechteck 90"/>
            <p:cNvSpPr/>
            <p:nvPr/>
          </p:nvSpPr>
          <p:spPr bwMode="auto">
            <a:xfrm>
              <a:off x="2571736" y="5214950"/>
              <a:ext cx="1330176" cy="12858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2" name="Richtungspfeil 91"/>
            <p:cNvSpPr/>
            <p:nvPr/>
          </p:nvSpPr>
          <p:spPr>
            <a:xfrm>
              <a:off x="3043226" y="5391163"/>
              <a:ext cx="500066" cy="947744"/>
            </a:xfrm>
            <a:prstGeom prst="homePlate">
              <a:avLst>
                <a:gd name="adj" fmla="val 100000"/>
              </a:avLst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354528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lipse 51"/>
          <p:cNvSpPr/>
          <p:nvPr/>
        </p:nvSpPr>
        <p:spPr bwMode="auto">
          <a:xfrm>
            <a:off x="6786578" y="2428868"/>
            <a:ext cx="2071702" cy="20717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Abgerundetes Rechteck 36"/>
          <p:cNvSpPr/>
          <p:nvPr/>
        </p:nvSpPr>
        <p:spPr bwMode="auto">
          <a:xfrm>
            <a:off x="6929455" y="4983926"/>
            <a:ext cx="1942054" cy="17050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Abgerundetes Rechteck 34"/>
          <p:cNvSpPr/>
          <p:nvPr/>
        </p:nvSpPr>
        <p:spPr bwMode="auto">
          <a:xfrm>
            <a:off x="7143768" y="5172087"/>
            <a:ext cx="1513427" cy="13287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3" name="Rechteck 42"/>
          <p:cNvSpPr/>
          <p:nvPr/>
        </p:nvSpPr>
        <p:spPr bwMode="auto">
          <a:xfrm>
            <a:off x="2191792" y="5548327"/>
            <a:ext cx="285752" cy="5715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7000892" y="2643182"/>
            <a:ext cx="1643074" cy="164307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Eingekerbter Richtungspfeil 28"/>
          <p:cNvSpPr/>
          <p:nvPr/>
        </p:nvSpPr>
        <p:spPr>
          <a:xfrm>
            <a:off x="857224" y="714356"/>
            <a:ext cx="714380" cy="928694"/>
          </a:xfrm>
          <a:prstGeom prst="chevron">
            <a:avLst>
              <a:gd name="adj" fmla="val 33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2" name="Eingekerbter Richtungspfeil 31"/>
          <p:cNvSpPr/>
          <p:nvPr/>
        </p:nvSpPr>
        <p:spPr>
          <a:xfrm>
            <a:off x="2928926" y="714356"/>
            <a:ext cx="714380" cy="928694"/>
          </a:xfrm>
          <a:prstGeom prst="chevron">
            <a:avLst>
              <a:gd name="adj" fmla="val 33704"/>
            </a:avLst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7215206" y="542905"/>
            <a:ext cx="1357322" cy="1285884"/>
            <a:chOff x="4886327" y="542905"/>
            <a:chExt cx="1357322" cy="128588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65" name="Abgerundetes Rechteck 64"/>
            <p:cNvSpPr/>
            <p:nvPr/>
          </p:nvSpPr>
          <p:spPr bwMode="auto">
            <a:xfrm>
              <a:off x="4886327" y="542905"/>
              <a:ext cx="1357322" cy="1285884"/>
            </a:xfrm>
            <a:prstGeom prst="round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9" name="Eingekerbter Richtungspfeil 48"/>
            <p:cNvSpPr/>
            <p:nvPr/>
          </p:nvSpPr>
          <p:spPr>
            <a:xfrm>
              <a:off x="5214942" y="714356"/>
              <a:ext cx="714380" cy="928694"/>
            </a:xfrm>
            <a:prstGeom prst="chevron">
              <a:avLst>
                <a:gd name="adj" fmla="val 33704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53" name="Eingekerbter Richtungspfeil 52"/>
          <p:cNvSpPr/>
          <p:nvPr/>
        </p:nvSpPr>
        <p:spPr>
          <a:xfrm>
            <a:off x="5286380" y="714356"/>
            <a:ext cx="714380" cy="928694"/>
          </a:xfrm>
          <a:prstGeom prst="chevron">
            <a:avLst>
              <a:gd name="adj" fmla="val 33704"/>
            </a:avLst>
          </a:prstGeom>
          <a:ln/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357158" y="2643182"/>
            <a:ext cx="1643074" cy="1643074"/>
            <a:chOff x="357158" y="2643182"/>
            <a:chExt cx="1643074" cy="164307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56" name="Ellipse 55"/>
            <p:cNvSpPr/>
            <p:nvPr/>
          </p:nvSpPr>
          <p:spPr bwMode="auto">
            <a:xfrm>
              <a:off x="357158" y="2643182"/>
              <a:ext cx="1643074" cy="164307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4" name="Eingekerbter Richtungspfeil 53"/>
            <p:cNvSpPr>
              <a:spLocks noChangeAspect="1"/>
            </p:cNvSpPr>
            <p:nvPr/>
          </p:nvSpPr>
          <p:spPr>
            <a:xfrm>
              <a:off x="785786" y="2916236"/>
              <a:ext cx="841540" cy="1078317"/>
            </a:xfrm>
            <a:prstGeom prst="chevron">
              <a:avLst>
                <a:gd name="adj" fmla="val 33704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5" name="Eingekerbter Richtungspfeil 54"/>
          <p:cNvSpPr/>
          <p:nvPr/>
        </p:nvSpPr>
        <p:spPr>
          <a:xfrm>
            <a:off x="7500958" y="3000372"/>
            <a:ext cx="747718" cy="928694"/>
          </a:xfrm>
          <a:prstGeom prst="chevron">
            <a:avLst>
              <a:gd name="adj" fmla="val 3370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2428860" y="2643182"/>
            <a:ext cx="1643074" cy="1643074"/>
            <a:chOff x="2428860" y="2643182"/>
            <a:chExt cx="1643074" cy="164307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57" name="Ellipse 56"/>
            <p:cNvSpPr/>
            <p:nvPr/>
          </p:nvSpPr>
          <p:spPr bwMode="auto">
            <a:xfrm>
              <a:off x="2428860" y="2643182"/>
              <a:ext cx="1643074" cy="164307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8" name="Eingekerbter Richtungspfeil 57"/>
            <p:cNvSpPr/>
            <p:nvPr/>
          </p:nvSpPr>
          <p:spPr>
            <a:xfrm rot="16200000">
              <a:off x="2947976" y="3224212"/>
              <a:ext cx="642942" cy="928694"/>
            </a:xfrm>
            <a:prstGeom prst="chevron">
              <a:avLst>
                <a:gd name="adj" fmla="val 33704"/>
              </a:avLst>
            </a:prstGeom>
            <a:gradFill flip="none" rotWithShape="1">
              <a:gsLst>
                <a:gs pos="100000">
                  <a:schemeClr val="accent6">
                    <a:lumMod val="95000"/>
                  </a:schemeClr>
                </a:gs>
                <a:gs pos="40000">
                  <a:schemeClr val="dk1">
                    <a:tint val="45000"/>
                    <a:shade val="99000"/>
                    <a:satMod val="350000"/>
                  </a:schemeClr>
                </a:gs>
                <a:gs pos="100000">
                  <a:schemeClr val="dk1">
                    <a:shade val="20000"/>
                    <a:satMod val="25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mtClean="0">
                <a:solidFill>
                  <a:schemeClr val="dk1"/>
                </a:solidFill>
              </a:endParaRPr>
            </a:p>
          </p:txBody>
        </p:sp>
        <p:sp>
          <p:nvSpPr>
            <p:cNvPr id="59" name="Eingekerbter Richtungspfeil 58"/>
            <p:cNvSpPr/>
            <p:nvPr/>
          </p:nvSpPr>
          <p:spPr>
            <a:xfrm rot="16200000">
              <a:off x="2947976" y="2724146"/>
              <a:ext cx="642942" cy="928694"/>
            </a:xfrm>
            <a:prstGeom prst="chevron">
              <a:avLst>
                <a:gd name="adj" fmla="val 33704"/>
              </a:avLst>
            </a:prstGeom>
            <a:gradFill flip="none" rotWithShape="1">
              <a:gsLst>
                <a:gs pos="100000">
                  <a:schemeClr val="accent6">
                    <a:lumMod val="95000"/>
                  </a:schemeClr>
                </a:gs>
                <a:gs pos="40000">
                  <a:schemeClr val="dk1">
                    <a:tint val="45000"/>
                    <a:shade val="99000"/>
                    <a:satMod val="350000"/>
                  </a:schemeClr>
                </a:gs>
                <a:gs pos="100000">
                  <a:schemeClr val="dk1">
                    <a:shade val="20000"/>
                    <a:satMod val="25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mtClean="0">
                <a:solidFill>
                  <a:schemeClr val="dk1"/>
                </a:solidFill>
              </a:endParaRPr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4686301" y="2828921"/>
            <a:ext cx="1714512" cy="1285884"/>
            <a:chOff x="4686301" y="2828921"/>
            <a:chExt cx="1714512" cy="1285884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66" name="Abgerundetes Rechteck 65"/>
            <p:cNvSpPr/>
            <p:nvPr/>
          </p:nvSpPr>
          <p:spPr bwMode="auto">
            <a:xfrm>
              <a:off x="4686301" y="2828921"/>
              <a:ext cx="1714512" cy="128588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1" name="Eingekerbter Richtungspfeil 60"/>
            <p:cNvSpPr/>
            <p:nvPr/>
          </p:nvSpPr>
          <p:spPr>
            <a:xfrm>
              <a:off x="5462594" y="3000372"/>
              <a:ext cx="714380" cy="928694"/>
            </a:xfrm>
            <a:prstGeom prst="chevron">
              <a:avLst>
                <a:gd name="adj" fmla="val 33704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2" name="Eingekerbter Richtungspfeil 61"/>
            <p:cNvSpPr/>
            <p:nvPr/>
          </p:nvSpPr>
          <p:spPr>
            <a:xfrm>
              <a:off x="4929190" y="3000372"/>
              <a:ext cx="714380" cy="928694"/>
            </a:xfrm>
            <a:prstGeom prst="chevron">
              <a:avLst>
                <a:gd name="adj" fmla="val 33704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3" name="Eingekerbter Richtungspfeil 62"/>
          <p:cNvSpPr/>
          <p:nvPr/>
        </p:nvSpPr>
        <p:spPr>
          <a:xfrm>
            <a:off x="7572396" y="5376876"/>
            <a:ext cx="742955" cy="928694"/>
          </a:xfrm>
          <a:prstGeom prst="chevron">
            <a:avLst>
              <a:gd name="adj" fmla="val 3370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40" name="Gruppieren 39"/>
          <p:cNvGrpSpPr/>
          <p:nvPr/>
        </p:nvGrpSpPr>
        <p:grpSpPr>
          <a:xfrm>
            <a:off x="2500298" y="5179272"/>
            <a:ext cx="1513427" cy="1328747"/>
            <a:chOff x="2500298" y="5179272"/>
            <a:chExt cx="1513427" cy="1328747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39" name="Abgerundetes Rechteck 38"/>
            <p:cNvSpPr/>
            <p:nvPr/>
          </p:nvSpPr>
          <p:spPr bwMode="auto">
            <a:xfrm>
              <a:off x="2500298" y="5179272"/>
              <a:ext cx="1513427" cy="1328747"/>
            </a:xfrm>
            <a:prstGeom prst="roundRect">
              <a:avLst/>
            </a:prstGeom>
            <a:ln w="3810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4" name="Eingekerbter Richtungspfeil 63"/>
            <p:cNvSpPr/>
            <p:nvPr/>
          </p:nvSpPr>
          <p:spPr>
            <a:xfrm>
              <a:off x="2857488" y="5376876"/>
              <a:ext cx="785819" cy="928694"/>
            </a:xfrm>
            <a:prstGeom prst="chevron">
              <a:avLst>
                <a:gd name="adj" fmla="val 33704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67" name="Abgerundetes Rechteck 66"/>
          <p:cNvSpPr/>
          <p:nvPr/>
        </p:nvSpPr>
        <p:spPr bwMode="auto">
          <a:xfrm>
            <a:off x="4500562" y="5000636"/>
            <a:ext cx="1942054" cy="17050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Abgerundetes Rechteck 67"/>
          <p:cNvSpPr/>
          <p:nvPr/>
        </p:nvSpPr>
        <p:spPr bwMode="auto">
          <a:xfrm>
            <a:off x="4714875" y="5188797"/>
            <a:ext cx="1513427" cy="13287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Eingekerbter Richtungspfeil 68"/>
          <p:cNvSpPr/>
          <p:nvPr/>
        </p:nvSpPr>
        <p:spPr>
          <a:xfrm>
            <a:off x="4819652" y="5384061"/>
            <a:ext cx="742955" cy="928694"/>
          </a:xfrm>
          <a:prstGeom prst="chevron">
            <a:avLst>
              <a:gd name="adj" fmla="val 3370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0" name="Eingekerbter Richtungspfeil 69"/>
          <p:cNvSpPr/>
          <p:nvPr/>
        </p:nvSpPr>
        <p:spPr>
          <a:xfrm>
            <a:off x="5391156" y="5376876"/>
            <a:ext cx="742955" cy="928694"/>
          </a:xfrm>
          <a:prstGeom prst="chevron">
            <a:avLst>
              <a:gd name="adj" fmla="val 33704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357158" y="5172087"/>
            <a:ext cx="1513427" cy="1328747"/>
            <a:chOff x="357158" y="5172087"/>
            <a:chExt cx="1513427" cy="1328747"/>
          </a:xfrm>
          <a:effectLst>
            <a:reflection blurRad="6350" stA="50000" endA="275" endPos="40000" dist="101600" dir="5400000" sy="-100000" algn="bl" rotWithShape="0"/>
          </a:effectLst>
        </p:grpSpPr>
        <p:sp>
          <p:nvSpPr>
            <p:cNvPr id="33" name="Abgerundetes Rechteck 32"/>
            <p:cNvSpPr/>
            <p:nvPr/>
          </p:nvSpPr>
          <p:spPr bwMode="auto">
            <a:xfrm>
              <a:off x="357158" y="5172087"/>
              <a:ext cx="1513427" cy="1328747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rgbClr val="0097B5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1" name="Eingekerbter Richtungspfeil 70"/>
            <p:cNvSpPr/>
            <p:nvPr/>
          </p:nvSpPr>
          <p:spPr>
            <a:xfrm>
              <a:off x="714348" y="5367351"/>
              <a:ext cx="785819" cy="928694"/>
            </a:xfrm>
            <a:prstGeom prst="chevron">
              <a:avLst>
                <a:gd name="adj" fmla="val 33704"/>
              </a:avLst>
            </a:prstGeom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95737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rechts 1"/>
          <p:cNvSpPr/>
          <p:nvPr/>
        </p:nvSpPr>
        <p:spPr>
          <a:xfrm flipH="1">
            <a:off x="500034" y="869202"/>
            <a:ext cx="500066" cy="5000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Pfeil nach rechts 2"/>
          <p:cNvSpPr/>
          <p:nvPr/>
        </p:nvSpPr>
        <p:spPr>
          <a:xfrm flipH="1">
            <a:off x="1428728" y="869202"/>
            <a:ext cx="1071570" cy="5000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 flipH="1">
            <a:off x="357158" y="2012210"/>
            <a:ext cx="1071570" cy="500066"/>
          </a:xfrm>
          <a:prstGeom prst="rightArrow">
            <a:avLst>
              <a:gd name="adj1" fmla="val 50000"/>
              <a:gd name="adj2" fmla="val 131269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" name="Pfeil nach rechts 4"/>
          <p:cNvSpPr/>
          <p:nvPr/>
        </p:nvSpPr>
        <p:spPr>
          <a:xfrm flipH="1">
            <a:off x="3071802" y="869202"/>
            <a:ext cx="2000264" cy="5000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flipH="1">
            <a:off x="2928926" y="2012210"/>
            <a:ext cx="1928826" cy="500066"/>
          </a:xfrm>
          <a:prstGeom prst="rightArrow">
            <a:avLst>
              <a:gd name="adj1" fmla="val 50000"/>
              <a:gd name="adj2" fmla="val 187142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flipH="1">
            <a:off x="5000628" y="2012210"/>
            <a:ext cx="3643338" cy="500066"/>
          </a:xfrm>
          <a:prstGeom prst="rightArrow">
            <a:avLst>
              <a:gd name="adj1" fmla="val 50000"/>
              <a:gd name="adj2" fmla="val 171904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 flipH="1">
            <a:off x="5500694" y="869202"/>
            <a:ext cx="3214710" cy="50006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flipH="1">
            <a:off x="1643042" y="2012210"/>
            <a:ext cx="1000132" cy="500066"/>
          </a:xfrm>
          <a:prstGeom prst="rightArrow">
            <a:avLst>
              <a:gd name="adj1" fmla="val 50000"/>
              <a:gd name="adj2" fmla="val 171904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flipH="1">
            <a:off x="500034" y="3083780"/>
            <a:ext cx="500066" cy="121444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 flipH="1">
            <a:off x="1571604" y="3083780"/>
            <a:ext cx="1071570" cy="121444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 flipH="1">
            <a:off x="3071802" y="3083780"/>
            <a:ext cx="1857388" cy="121444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flipH="1">
            <a:off x="5214942" y="3083780"/>
            <a:ext cx="3429024" cy="1214446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flipH="1">
            <a:off x="500034" y="4941168"/>
            <a:ext cx="500066" cy="1214446"/>
          </a:xfrm>
          <a:prstGeom prst="rightArrow">
            <a:avLst>
              <a:gd name="adj1" fmla="val 26994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flipH="1">
            <a:off x="1571604" y="4941168"/>
            <a:ext cx="1071570" cy="1214446"/>
          </a:xfrm>
          <a:prstGeom prst="rightArrow">
            <a:avLst>
              <a:gd name="adj1" fmla="val 24902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flipH="1">
            <a:off x="3071802" y="4941168"/>
            <a:ext cx="1857388" cy="1214446"/>
          </a:xfrm>
          <a:prstGeom prst="rightArrow">
            <a:avLst>
              <a:gd name="adj1" fmla="val 29085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 flipH="1">
            <a:off x="5214942" y="4941168"/>
            <a:ext cx="3429024" cy="1214446"/>
          </a:xfrm>
          <a:prstGeom prst="rightArrow">
            <a:avLst>
              <a:gd name="adj1" fmla="val 29085"/>
              <a:gd name="adj2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4254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6343" y="2203400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MORE</a:t>
            </a:r>
          </a:p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CHARTS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2" name="Auf der gleichen Seite des Rechtecks liegende Ecken abrunden 1"/>
          <p:cNvSpPr/>
          <p:nvPr/>
        </p:nvSpPr>
        <p:spPr bwMode="auto">
          <a:xfrm>
            <a:off x="971600" y="3645594"/>
            <a:ext cx="864096" cy="1008112"/>
          </a:xfrm>
          <a:prstGeom prst="round2Same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8" name="Auf der gleichen Seite des Rechtecks liegende Ecken abrunden 7"/>
          <p:cNvSpPr/>
          <p:nvPr/>
        </p:nvSpPr>
        <p:spPr bwMode="auto">
          <a:xfrm>
            <a:off x="2267744" y="2061418"/>
            <a:ext cx="864096" cy="2592288"/>
          </a:xfrm>
          <a:prstGeom prst="round2Same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5186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feil nach links und oben 1"/>
          <p:cNvSpPr/>
          <p:nvPr/>
        </p:nvSpPr>
        <p:spPr>
          <a:xfrm>
            <a:off x="500034" y="357166"/>
            <a:ext cx="1500198" cy="1571636"/>
          </a:xfrm>
          <a:prstGeom prst="leftUp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Pfeil nach links und oben 2"/>
          <p:cNvSpPr/>
          <p:nvPr/>
        </p:nvSpPr>
        <p:spPr>
          <a:xfrm flipH="1">
            <a:off x="2214546" y="357166"/>
            <a:ext cx="1500198" cy="1571636"/>
          </a:xfrm>
          <a:prstGeom prst="leftUp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Pfeil nach links und oben 3"/>
          <p:cNvSpPr/>
          <p:nvPr/>
        </p:nvSpPr>
        <p:spPr>
          <a:xfrm flipV="1">
            <a:off x="500034" y="2214554"/>
            <a:ext cx="1500198" cy="1571636"/>
          </a:xfrm>
          <a:prstGeom prst="leftUp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" name="Pfeil nach links und oben 4"/>
          <p:cNvSpPr/>
          <p:nvPr/>
        </p:nvSpPr>
        <p:spPr>
          <a:xfrm flipH="1" flipV="1">
            <a:off x="2214546" y="2214554"/>
            <a:ext cx="1500198" cy="1571636"/>
          </a:xfrm>
          <a:prstGeom prst="leftUp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6" name="Pfeil nach links und oben 5"/>
          <p:cNvSpPr/>
          <p:nvPr/>
        </p:nvSpPr>
        <p:spPr>
          <a:xfrm>
            <a:off x="5143504" y="357166"/>
            <a:ext cx="1500198" cy="1571636"/>
          </a:xfrm>
          <a:prstGeom prst="leftUpArrow">
            <a:avLst>
              <a:gd name="adj1" fmla="val 11455"/>
              <a:gd name="adj2" fmla="val 25000"/>
              <a:gd name="adj3" fmla="val 29233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Pfeil nach links und oben 6"/>
          <p:cNvSpPr/>
          <p:nvPr/>
        </p:nvSpPr>
        <p:spPr>
          <a:xfrm flipH="1">
            <a:off x="6858016" y="357166"/>
            <a:ext cx="1500198" cy="1571636"/>
          </a:xfrm>
          <a:prstGeom prst="leftUpArrow">
            <a:avLst>
              <a:gd name="adj1" fmla="val 13148"/>
              <a:gd name="adj2" fmla="val 25000"/>
              <a:gd name="adj3" fmla="val 27540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8" name="Pfeil nach links und oben 7"/>
          <p:cNvSpPr/>
          <p:nvPr/>
        </p:nvSpPr>
        <p:spPr>
          <a:xfrm flipV="1">
            <a:off x="5143504" y="2214554"/>
            <a:ext cx="1500198" cy="1571636"/>
          </a:xfrm>
          <a:prstGeom prst="leftUpArrow">
            <a:avLst>
              <a:gd name="adj1" fmla="val 11455"/>
              <a:gd name="adj2" fmla="val 25000"/>
              <a:gd name="adj3" fmla="val 35159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Pfeil nach links und oben 8"/>
          <p:cNvSpPr/>
          <p:nvPr/>
        </p:nvSpPr>
        <p:spPr>
          <a:xfrm flipH="1" flipV="1">
            <a:off x="6858016" y="2214554"/>
            <a:ext cx="1500198" cy="1571636"/>
          </a:xfrm>
          <a:prstGeom prst="leftUpArrow">
            <a:avLst>
              <a:gd name="adj1" fmla="val 11455"/>
              <a:gd name="adj2" fmla="val 25000"/>
              <a:gd name="adj3" fmla="val 34312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0" name="Pfeil nach links, rechts und oben 9"/>
          <p:cNvSpPr/>
          <p:nvPr/>
        </p:nvSpPr>
        <p:spPr>
          <a:xfrm>
            <a:off x="1428728" y="3214686"/>
            <a:ext cx="5929354" cy="3286148"/>
          </a:xfrm>
          <a:prstGeom prst="leftRightUpArrow">
            <a:avLst/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6350" prstMaterial="flat">
            <a:bevelT w="254000" h="25400"/>
            <a:bevelB h="1270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9900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1"/>
          <p:cNvSpPr>
            <a:spLocks/>
          </p:cNvSpPr>
          <p:nvPr/>
        </p:nvSpPr>
        <p:spPr bwMode="auto">
          <a:xfrm>
            <a:off x="5459413" y="3259138"/>
            <a:ext cx="2719387" cy="1465262"/>
          </a:xfrm>
          <a:custGeom>
            <a:avLst/>
            <a:gdLst>
              <a:gd name="T0" fmla="*/ 495300 w 1713"/>
              <a:gd name="T1" fmla="*/ 0 h 923"/>
              <a:gd name="T2" fmla="*/ 0 w 1713"/>
              <a:gd name="T3" fmla="*/ 138112 h 923"/>
              <a:gd name="T4" fmla="*/ 247650 w 1713"/>
              <a:gd name="T5" fmla="*/ 138112 h 923"/>
              <a:gd name="T6" fmla="*/ 1249362 w 1713"/>
              <a:gd name="T7" fmla="*/ 1465262 h 923"/>
              <a:gd name="T8" fmla="*/ 2719387 w 1713"/>
              <a:gd name="T9" fmla="*/ 1465262 h 923"/>
              <a:gd name="T10" fmla="*/ 1023937 w 1713"/>
              <a:gd name="T11" fmla="*/ 138112 h 923"/>
              <a:gd name="T12" fmla="*/ 1271587 w 1713"/>
              <a:gd name="T13" fmla="*/ 138112 h 923"/>
              <a:gd name="T14" fmla="*/ 495300 w 1713"/>
              <a:gd name="T15" fmla="*/ 0 h 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3"/>
              <a:gd name="T25" fmla="*/ 0 h 923"/>
              <a:gd name="T26" fmla="*/ 1713 w 1713"/>
              <a:gd name="T27" fmla="*/ 923 h 9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3" h="923">
                <a:moveTo>
                  <a:pt x="312" y="0"/>
                </a:moveTo>
                <a:lnTo>
                  <a:pt x="0" y="87"/>
                </a:lnTo>
                <a:lnTo>
                  <a:pt x="156" y="87"/>
                </a:lnTo>
                <a:lnTo>
                  <a:pt x="787" y="923"/>
                </a:lnTo>
                <a:lnTo>
                  <a:pt x="1713" y="923"/>
                </a:lnTo>
                <a:lnTo>
                  <a:pt x="645" y="87"/>
                </a:lnTo>
                <a:lnTo>
                  <a:pt x="801" y="87"/>
                </a:lnTo>
                <a:lnTo>
                  <a:pt x="312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9490618" lon="0" rev="0"/>
            </a:camera>
            <a:lightRig rig="balanced" dir="t">
              <a:rot lat="0" lon="0" rev="11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Freeform 23"/>
          <p:cNvSpPr>
            <a:spLocks/>
          </p:cNvSpPr>
          <p:nvPr/>
        </p:nvSpPr>
        <p:spPr bwMode="auto">
          <a:xfrm>
            <a:off x="3570288" y="3259138"/>
            <a:ext cx="2009775" cy="1465262"/>
          </a:xfrm>
          <a:custGeom>
            <a:avLst/>
            <a:gdLst>
              <a:gd name="T0" fmla="*/ 1357312 w 1266"/>
              <a:gd name="T1" fmla="*/ 0 h 923"/>
              <a:gd name="T2" fmla="*/ 647700 w 1266"/>
              <a:gd name="T3" fmla="*/ 0 h 923"/>
              <a:gd name="T4" fmla="*/ 385762 w 1266"/>
              <a:gd name="T5" fmla="*/ 1012825 h 923"/>
              <a:gd name="T6" fmla="*/ 0 w 1266"/>
              <a:gd name="T7" fmla="*/ 1012825 h 923"/>
              <a:gd name="T8" fmla="*/ 1004888 w 1266"/>
              <a:gd name="T9" fmla="*/ 1465262 h 923"/>
              <a:gd name="T10" fmla="*/ 2009775 w 1266"/>
              <a:gd name="T11" fmla="*/ 1012825 h 923"/>
              <a:gd name="T12" fmla="*/ 1619250 w 1266"/>
              <a:gd name="T13" fmla="*/ 1012825 h 923"/>
              <a:gd name="T14" fmla="*/ 1357312 w 1266"/>
              <a:gd name="T15" fmla="*/ 0 h 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66"/>
              <a:gd name="T25" fmla="*/ 0 h 923"/>
              <a:gd name="T26" fmla="*/ 1266 w 1266"/>
              <a:gd name="T27" fmla="*/ 923 h 9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66" h="923">
                <a:moveTo>
                  <a:pt x="855" y="0"/>
                </a:moveTo>
                <a:lnTo>
                  <a:pt x="408" y="0"/>
                </a:lnTo>
                <a:lnTo>
                  <a:pt x="243" y="638"/>
                </a:lnTo>
                <a:lnTo>
                  <a:pt x="0" y="638"/>
                </a:lnTo>
                <a:lnTo>
                  <a:pt x="633" y="923"/>
                </a:lnTo>
                <a:lnTo>
                  <a:pt x="1266" y="638"/>
                </a:lnTo>
                <a:lnTo>
                  <a:pt x="1020" y="638"/>
                </a:lnTo>
                <a:lnTo>
                  <a:pt x="855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9490618" lon="0" rev="0"/>
            </a:camera>
            <a:lightRig rig="balanced" dir="t">
              <a:rot lat="0" lon="0" rev="11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Freeform 25"/>
          <p:cNvSpPr>
            <a:spLocks/>
          </p:cNvSpPr>
          <p:nvPr/>
        </p:nvSpPr>
        <p:spPr bwMode="auto">
          <a:xfrm>
            <a:off x="969963" y="3259138"/>
            <a:ext cx="2716212" cy="1465262"/>
          </a:xfrm>
          <a:custGeom>
            <a:avLst/>
            <a:gdLst>
              <a:gd name="T0" fmla="*/ 2220912 w 1711"/>
              <a:gd name="T1" fmla="*/ 0 h 923"/>
              <a:gd name="T2" fmla="*/ 1447800 w 1711"/>
              <a:gd name="T3" fmla="*/ 138112 h 923"/>
              <a:gd name="T4" fmla="*/ 1692275 w 1711"/>
              <a:gd name="T5" fmla="*/ 138112 h 923"/>
              <a:gd name="T6" fmla="*/ 0 w 1711"/>
              <a:gd name="T7" fmla="*/ 1465262 h 923"/>
              <a:gd name="T8" fmla="*/ 1466850 w 1711"/>
              <a:gd name="T9" fmla="*/ 1465262 h 923"/>
              <a:gd name="T10" fmla="*/ 2471737 w 1711"/>
              <a:gd name="T11" fmla="*/ 138112 h 923"/>
              <a:gd name="T12" fmla="*/ 2716212 w 1711"/>
              <a:gd name="T13" fmla="*/ 138112 h 923"/>
              <a:gd name="T14" fmla="*/ 2220912 w 1711"/>
              <a:gd name="T15" fmla="*/ 0 h 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11"/>
              <a:gd name="T25" fmla="*/ 0 h 923"/>
              <a:gd name="T26" fmla="*/ 1711 w 1711"/>
              <a:gd name="T27" fmla="*/ 923 h 9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11" h="923">
                <a:moveTo>
                  <a:pt x="1399" y="0"/>
                </a:moveTo>
                <a:lnTo>
                  <a:pt x="912" y="87"/>
                </a:lnTo>
                <a:lnTo>
                  <a:pt x="1066" y="87"/>
                </a:lnTo>
                <a:lnTo>
                  <a:pt x="0" y="923"/>
                </a:lnTo>
                <a:lnTo>
                  <a:pt x="924" y="923"/>
                </a:lnTo>
                <a:lnTo>
                  <a:pt x="1557" y="87"/>
                </a:lnTo>
                <a:lnTo>
                  <a:pt x="1711" y="87"/>
                </a:lnTo>
                <a:lnTo>
                  <a:pt x="1399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9490618" lon="0" rev="0"/>
            </a:camera>
            <a:lightRig rig="balanced" dir="t">
              <a:rot lat="0" lon="0" rev="11400000"/>
            </a:lightRig>
          </a:scene3d>
          <a:sp3d extrusionH="25400" prstMaterial="flat">
            <a:bevelT w="546100" h="25400"/>
            <a:bevelB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5953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5"/>
          <p:cNvGrpSpPr/>
          <p:nvPr/>
        </p:nvGrpSpPr>
        <p:grpSpPr>
          <a:xfrm>
            <a:off x="823132" y="2000240"/>
            <a:ext cx="3625966" cy="3625966"/>
            <a:chOff x="1627" y="687346"/>
            <a:chExt cx="3625966" cy="3625966"/>
          </a:xfrm>
          <a:scene3d>
            <a:camera prst="orthographicFront"/>
            <a:lightRig rig="flat" dir="t"/>
          </a:scene3d>
        </p:grpSpPr>
        <p:sp>
          <p:nvSpPr>
            <p:cNvPr id="10" name="Pfeil nach unten 9"/>
            <p:cNvSpPr/>
            <p:nvPr/>
          </p:nvSpPr>
          <p:spPr>
            <a:xfrm rot="16200000">
              <a:off x="1627" y="687346"/>
              <a:ext cx="3625966" cy="3625966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feil nach unten 4"/>
            <p:cNvSpPr/>
            <p:nvPr/>
          </p:nvSpPr>
          <p:spPr>
            <a:xfrm rot="21600000">
              <a:off x="1628" y="1593836"/>
              <a:ext cx="2991422" cy="18129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500" kern="1200" dirty="0" err="1" smtClean="0"/>
                <a:t>Your</a:t>
              </a:r>
              <a:r>
                <a:rPr lang="de-DE" sz="4500" kern="1200" dirty="0" smtClean="0"/>
                <a:t> Text</a:t>
              </a:r>
              <a:endParaRPr lang="de-DE" sz="4500" kern="1200" dirty="0"/>
            </a:p>
          </p:txBody>
        </p:sp>
      </p:grpSp>
      <p:grpSp>
        <p:nvGrpSpPr>
          <p:cNvPr id="3" name="Gruppieren 6"/>
          <p:cNvGrpSpPr/>
          <p:nvPr/>
        </p:nvGrpSpPr>
        <p:grpSpPr>
          <a:xfrm>
            <a:off x="4694900" y="2000240"/>
            <a:ext cx="3625967" cy="3625966"/>
            <a:chOff x="3873395" y="687346"/>
            <a:chExt cx="3625967" cy="3625966"/>
          </a:xfrm>
          <a:scene3d>
            <a:camera prst="orthographicFront"/>
            <a:lightRig rig="flat" dir="t"/>
          </a:scene3d>
        </p:grpSpPr>
        <p:sp>
          <p:nvSpPr>
            <p:cNvPr id="8" name="Pfeil nach unten 7"/>
            <p:cNvSpPr/>
            <p:nvPr/>
          </p:nvSpPr>
          <p:spPr>
            <a:xfrm rot="5400000">
              <a:off x="3873395" y="687346"/>
              <a:ext cx="3625966" cy="3625966"/>
            </a:xfrm>
            <a:prstGeom prst="downArrow">
              <a:avLst>
                <a:gd name="adj1" fmla="val 50000"/>
                <a:gd name="adj2" fmla="val 35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feil nach unten 6"/>
            <p:cNvSpPr/>
            <p:nvPr/>
          </p:nvSpPr>
          <p:spPr>
            <a:xfrm>
              <a:off x="4507940" y="1593838"/>
              <a:ext cx="2991422" cy="18129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4500" kern="1200" dirty="0" err="1" smtClean="0"/>
                <a:t>Your</a:t>
              </a:r>
              <a:r>
                <a:rPr lang="de-DE" sz="4500" kern="1200" dirty="0" smtClean="0"/>
                <a:t> Text</a:t>
              </a:r>
              <a:endParaRPr lang="de-DE" sz="4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3699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feil nach unten 9"/>
          <p:cNvSpPr/>
          <p:nvPr/>
        </p:nvSpPr>
        <p:spPr>
          <a:xfrm>
            <a:off x="3323056" y="1285860"/>
            <a:ext cx="2497888" cy="2497888"/>
          </a:xfrm>
          <a:prstGeom prst="downArrow">
            <a:avLst>
              <a:gd name="adj1" fmla="val 50000"/>
              <a:gd name="adj2" fmla="val 35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Pfeil nach unten 4"/>
          <p:cNvSpPr/>
          <p:nvPr/>
        </p:nvSpPr>
        <p:spPr>
          <a:xfrm>
            <a:off x="3947528" y="1285860"/>
            <a:ext cx="1248944" cy="2060758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0472" tIns="220472" rIns="220472" bIns="22047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100" kern="1200" dirty="0" err="1" smtClean="0"/>
              <a:t>Your</a:t>
            </a:r>
            <a:r>
              <a:rPr lang="de-DE" sz="3100" kern="1200" dirty="0" smtClean="0"/>
              <a:t> Text</a:t>
            </a:r>
            <a:endParaRPr lang="de-DE" sz="3100" kern="1200" dirty="0"/>
          </a:p>
        </p:txBody>
      </p:sp>
      <p:sp>
        <p:nvSpPr>
          <p:cNvPr id="8" name="Pfeil nach unten 7"/>
          <p:cNvSpPr/>
          <p:nvPr/>
        </p:nvSpPr>
        <p:spPr>
          <a:xfrm rot="7200000">
            <a:off x="4903114" y="4117304"/>
            <a:ext cx="2497888" cy="2497888"/>
          </a:xfrm>
          <a:prstGeom prst="downArrow">
            <a:avLst>
              <a:gd name="adj1" fmla="val 50000"/>
              <a:gd name="adj2" fmla="val 35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Pfeil nach unten 6"/>
          <p:cNvSpPr/>
          <p:nvPr/>
        </p:nvSpPr>
        <p:spPr>
          <a:xfrm rot="1800000">
            <a:off x="5310962" y="4851059"/>
            <a:ext cx="2060758" cy="124894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0472" tIns="220472" rIns="220472" bIns="22047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100" kern="1200" dirty="0" err="1" smtClean="0"/>
              <a:t>Your</a:t>
            </a:r>
            <a:r>
              <a:rPr lang="de-DE" sz="3100" kern="1200" dirty="0" smtClean="0"/>
              <a:t> Text</a:t>
            </a:r>
            <a:endParaRPr lang="de-DE" sz="3100" kern="1200" dirty="0"/>
          </a:p>
        </p:txBody>
      </p:sp>
      <p:sp>
        <p:nvSpPr>
          <p:cNvPr id="6" name="Pfeil nach unten 5"/>
          <p:cNvSpPr/>
          <p:nvPr/>
        </p:nvSpPr>
        <p:spPr>
          <a:xfrm rot="14400000">
            <a:off x="1742998" y="4045866"/>
            <a:ext cx="2497888" cy="2497888"/>
          </a:xfrm>
          <a:prstGeom prst="downArrow">
            <a:avLst>
              <a:gd name="adj1" fmla="val 50000"/>
              <a:gd name="adj2" fmla="val 35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Pfeil nach unten 8"/>
          <p:cNvSpPr/>
          <p:nvPr/>
        </p:nvSpPr>
        <p:spPr>
          <a:xfrm rot="19800000">
            <a:off x="1772280" y="4779621"/>
            <a:ext cx="2060758" cy="124894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0472" tIns="220472" rIns="220472" bIns="220472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100" kern="1200" dirty="0" err="1" smtClean="0"/>
              <a:t>Your</a:t>
            </a:r>
            <a:r>
              <a:rPr lang="de-DE" sz="3100" kern="1200" dirty="0" smtClean="0"/>
              <a:t> Text</a:t>
            </a:r>
            <a:endParaRPr lang="de-DE" sz="3100" kern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3711871" y="3833806"/>
            <a:ext cx="1788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Your</a:t>
            </a:r>
            <a:r>
              <a:rPr lang="de-DE" sz="2800" b="1" dirty="0" smtClean="0"/>
              <a:t> Text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6528623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57224" y="1373249"/>
            <a:ext cx="9191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b="1" dirty="0" smtClean="0">
                <a:solidFill>
                  <a:schemeClr val="bg1"/>
                </a:solidFill>
              </a:rPr>
              <a:t>?</a:t>
            </a:r>
            <a:endParaRPr lang="de-DE" sz="239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43306" y="1373249"/>
            <a:ext cx="9191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b="1" dirty="0" smtClean="0">
                <a:solidFill>
                  <a:schemeClr val="bg1"/>
                </a:solidFill>
              </a:rPr>
              <a:t>?</a:t>
            </a:r>
            <a:endParaRPr lang="de-DE" sz="23900" b="1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429388" y="1373249"/>
            <a:ext cx="9191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b="1" dirty="0" smtClean="0">
                <a:solidFill>
                  <a:schemeClr val="bg1"/>
                </a:solidFill>
              </a:rPr>
              <a:t>?</a:t>
            </a:r>
            <a:endParaRPr lang="de-DE" sz="2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922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843279" y="1000108"/>
            <a:ext cx="1265238" cy="1643063"/>
          </a:xfrm>
          <a:custGeom>
            <a:avLst/>
            <a:gdLst/>
            <a:ahLst/>
            <a:cxnLst>
              <a:cxn ang="0">
                <a:pos x="788" y="2237"/>
              </a:cxn>
              <a:cxn ang="0">
                <a:pos x="1356" y="2237"/>
              </a:cxn>
              <a:cxn ang="0">
                <a:pos x="1356" y="2760"/>
              </a:cxn>
              <a:cxn ang="0">
                <a:pos x="788" y="2760"/>
              </a:cxn>
              <a:cxn ang="0">
                <a:pos x="788" y="2237"/>
              </a:cxn>
              <a:cxn ang="0">
                <a:pos x="1059" y="0"/>
              </a:cxn>
              <a:cxn ang="0">
                <a:pos x="1837" y="236"/>
              </a:cxn>
              <a:cxn ang="0">
                <a:pos x="2126" y="785"/>
              </a:cxn>
              <a:cxn ang="0">
                <a:pos x="2019" y="1113"/>
              </a:cxn>
              <a:cxn ang="0">
                <a:pos x="1566" y="1534"/>
              </a:cxn>
              <a:cxn ang="0">
                <a:pos x="1343" y="1756"/>
              </a:cxn>
              <a:cxn ang="0">
                <a:pos x="1303" y="2056"/>
              </a:cxn>
              <a:cxn ang="0">
                <a:pos x="788" y="2056"/>
              </a:cxn>
              <a:cxn ang="0">
                <a:pos x="786" y="1931"/>
              </a:cxn>
              <a:cxn ang="0">
                <a:pos x="869" y="1551"/>
              </a:cxn>
              <a:cxn ang="0">
                <a:pos x="1200" y="1216"/>
              </a:cxn>
              <a:cxn ang="0">
                <a:pos x="1497" y="971"/>
              </a:cxn>
              <a:cxn ang="0">
                <a:pos x="1572" y="770"/>
              </a:cxn>
              <a:cxn ang="0">
                <a:pos x="1440" y="508"/>
              </a:cxn>
              <a:cxn ang="0">
                <a:pos x="1083" y="399"/>
              </a:cxn>
              <a:cxn ang="0">
                <a:pos x="722" y="513"/>
              </a:cxn>
              <a:cxn ang="0">
                <a:pos x="522" y="860"/>
              </a:cxn>
              <a:cxn ang="0">
                <a:pos x="0" y="800"/>
              </a:cxn>
              <a:cxn ang="0">
                <a:pos x="308" y="233"/>
              </a:cxn>
              <a:cxn ang="0">
                <a:pos x="1059" y="0"/>
              </a:cxn>
            </a:cxnLst>
            <a:rect l="0" t="0" r="r" b="b"/>
            <a:pathLst>
              <a:path w="2126" h="2760">
                <a:moveTo>
                  <a:pt x="788" y="2237"/>
                </a:moveTo>
                <a:cubicBezTo>
                  <a:pt x="977" y="2237"/>
                  <a:pt x="1167" y="2237"/>
                  <a:pt x="1356" y="2237"/>
                </a:cubicBezTo>
                <a:cubicBezTo>
                  <a:pt x="1356" y="2411"/>
                  <a:pt x="1356" y="2586"/>
                  <a:pt x="1356" y="2760"/>
                </a:cubicBezTo>
                <a:cubicBezTo>
                  <a:pt x="1167" y="2760"/>
                  <a:pt x="977" y="2760"/>
                  <a:pt x="788" y="2760"/>
                </a:cubicBezTo>
                <a:cubicBezTo>
                  <a:pt x="788" y="2586"/>
                  <a:pt x="788" y="2411"/>
                  <a:pt x="788" y="2237"/>
                </a:cubicBezTo>
                <a:close/>
                <a:moveTo>
                  <a:pt x="1059" y="0"/>
                </a:moveTo>
                <a:cubicBezTo>
                  <a:pt x="1385" y="0"/>
                  <a:pt x="1644" y="79"/>
                  <a:pt x="1837" y="236"/>
                </a:cubicBezTo>
                <a:cubicBezTo>
                  <a:pt x="2029" y="393"/>
                  <a:pt x="2126" y="576"/>
                  <a:pt x="2126" y="785"/>
                </a:cubicBezTo>
                <a:cubicBezTo>
                  <a:pt x="2126" y="901"/>
                  <a:pt x="2090" y="1010"/>
                  <a:pt x="2019" y="1113"/>
                </a:cubicBezTo>
                <a:cubicBezTo>
                  <a:pt x="1949" y="1216"/>
                  <a:pt x="1798" y="1357"/>
                  <a:pt x="1566" y="1534"/>
                </a:cubicBezTo>
                <a:cubicBezTo>
                  <a:pt x="1446" y="1626"/>
                  <a:pt x="1372" y="1700"/>
                  <a:pt x="1343" y="1756"/>
                </a:cubicBezTo>
                <a:cubicBezTo>
                  <a:pt x="1314" y="1812"/>
                  <a:pt x="1301" y="1912"/>
                  <a:pt x="1303" y="2056"/>
                </a:cubicBezTo>
                <a:cubicBezTo>
                  <a:pt x="1132" y="2056"/>
                  <a:pt x="960" y="2056"/>
                  <a:pt x="788" y="2056"/>
                </a:cubicBezTo>
                <a:cubicBezTo>
                  <a:pt x="787" y="1988"/>
                  <a:pt x="786" y="1946"/>
                  <a:pt x="786" y="1931"/>
                </a:cubicBezTo>
                <a:cubicBezTo>
                  <a:pt x="786" y="1777"/>
                  <a:pt x="814" y="1650"/>
                  <a:pt x="869" y="1551"/>
                </a:cubicBezTo>
                <a:cubicBezTo>
                  <a:pt x="924" y="1452"/>
                  <a:pt x="1035" y="1340"/>
                  <a:pt x="1200" y="1216"/>
                </a:cubicBezTo>
                <a:cubicBezTo>
                  <a:pt x="1366" y="1091"/>
                  <a:pt x="1465" y="1010"/>
                  <a:pt x="1497" y="971"/>
                </a:cubicBezTo>
                <a:cubicBezTo>
                  <a:pt x="1547" y="911"/>
                  <a:pt x="1572" y="843"/>
                  <a:pt x="1572" y="770"/>
                </a:cubicBezTo>
                <a:cubicBezTo>
                  <a:pt x="1572" y="668"/>
                  <a:pt x="1528" y="581"/>
                  <a:pt x="1440" y="508"/>
                </a:cubicBezTo>
                <a:cubicBezTo>
                  <a:pt x="1351" y="436"/>
                  <a:pt x="1233" y="399"/>
                  <a:pt x="1083" y="399"/>
                </a:cubicBezTo>
                <a:cubicBezTo>
                  <a:pt x="939" y="399"/>
                  <a:pt x="819" y="437"/>
                  <a:pt x="722" y="513"/>
                </a:cubicBezTo>
                <a:cubicBezTo>
                  <a:pt x="625" y="589"/>
                  <a:pt x="558" y="704"/>
                  <a:pt x="522" y="860"/>
                </a:cubicBezTo>
                <a:cubicBezTo>
                  <a:pt x="348" y="840"/>
                  <a:pt x="174" y="820"/>
                  <a:pt x="0" y="800"/>
                </a:cubicBezTo>
                <a:cubicBezTo>
                  <a:pt x="15" y="578"/>
                  <a:pt x="118" y="389"/>
                  <a:pt x="308" y="233"/>
                </a:cubicBezTo>
                <a:cubicBezTo>
                  <a:pt x="499" y="78"/>
                  <a:pt x="749" y="0"/>
                  <a:pt x="1059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5" name="Freeform 7"/>
          <p:cNvSpPr>
            <a:spLocks noEditPoints="1"/>
          </p:cNvSpPr>
          <p:nvPr/>
        </p:nvSpPr>
        <p:spPr bwMode="auto">
          <a:xfrm>
            <a:off x="2480320" y="1000108"/>
            <a:ext cx="1117600" cy="1643063"/>
          </a:xfrm>
          <a:custGeom>
            <a:avLst/>
            <a:gdLst/>
            <a:ahLst/>
            <a:cxnLst>
              <a:cxn ang="0">
                <a:pos x="878" y="2361"/>
              </a:cxn>
              <a:cxn ang="0">
                <a:pos x="1074" y="2424"/>
              </a:cxn>
              <a:cxn ang="0">
                <a:pos x="1140" y="2559"/>
              </a:cxn>
              <a:cxn ang="0">
                <a:pos x="1074" y="2698"/>
              </a:cxn>
              <a:cxn ang="0">
                <a:pos x="878" y="2760"/>
              </a:cxn>
              <a:cxn ang="0">
                <a:pos x="685" y="2698"/>
              </a:cxn>
              <a:cxn ang="0">
                <a:pos x="622" y="2559"/>
              </a:cxn>
              <a:cxn ang="0">
                <a:pos x="685" y="2424"/>
              </a:cxn>
              <a:cxn ang="0">
                <a:pos x="878" y="2361"/>
              </a:cxn>
              <a:cxn ang="0">
                <a:pos x="925" y="0"/>
              </a:cxn>
              <a:cxn ang="0">
                <a:pos x="1629" y="162"/>
              </a:cxn>
              <a:cxn ang="0">
                <a:pos x="1878" y="602"/>
              </a:cxn>
              <a:cxn ang="0">
                <a:pos x="1767" y="937"/>
              </a:cxn>
              <a:cxn ang="0">
                <a:pos x="1493" y="1196"/>
              </a:cxn>
              <a:cxn ang="0">
                <a:pos x="1145" y="1465"/>
              </a:cxn>
              <a:cxn ang="0">
                <a:pos x="965" y="1723"/>
              </a:cxn>
              <a:cxn ang="0">
                <a:pos x="915" y="2008"/>
              </a:cxn>
              <a:cxn ang="0">
                <a:pos x="790" y="2008"/>
              </a:cxn>
              <a:cxn ang="0">
                <a:pos x="846" y="1655"/>
              </a:cxn>
              <a:cxn ang="0">
                <a:pos x="1117" y="1267"/>
              </a:cxn>
              <a:cxn ang="0">
                <a:pos x="1430" y="969"/>
              </a:cxn>
              <a:cxn ang="0">
                <a:pos x="1589" y="558"/>
              </a:cxn>
              <a:cxn ang="0">
                <a:pos x="1447" y="243"/>
              </a:cxn>
              <a:cxn ang="0">
                <a:pos x="915" y="99"/>
              </a:cxn>
              <a:cxn ang="0">
                <a:pos x="478" y="190"/>
              </a:cxn>
              <a:cxn ang="0">
                <a:pos x="304" y="385"/>
              </a:cxn>
              <a:cxn ang="0">
                <a:pos x="331" y="504"/>
              </a:cxn>
              <a:cxn ang="0">
                <a:pos x="383" y="580"/>
              </a:cxn>
              <a:cxn ang="0">
                <a:pos x="411" y="687"/>
              </a:cxn>
              <a:cxn ang="0">
                <a:pos x="344" y="819"/>
              </a:cxn>
              <a:cxn ang="0">
                <a:pos x="196" y="866"/>
              </a:cxn>
              <a:cxn ang="0">
                <a:pos x="62" y="820"/>
              </a:cxn>
              <a:cxn ang="0">
                <a:pos x="0" y="672"/>
              </a:cxn>
              <a:cxn ang="0">
                <a:pos x="249" y="196"/>
              </a:cxn>
              <a:cxn ang="0">
                <a:pos x="925" y="0"/>
              </a:cxn>
            </a:cxnLst>
            <a:rect l="0" t="0" r="r" b="b"/>
            <a:pathLst>
              <a:path w="1878" h="2760">
                <a:moveTo>
                  <a:pt x="878" y="2361"/>
                </a:moveTo>
                <a:cubicBezTo>
                  <a:pt x="965" y="2363"/>
                  <a:pt x="1030" y="2384"/>
                  <a:pt x="1074" y="2424"/>
                </a:cubicBezTo>
                <a:cubicBezTo>
                  <a:pt x="1118" y="2464"/>
                  <a:pt x="1140" y="2509"/>
                  <a:pt x="1140" y="2559"/>
                </a:cubicBezTo>
                <a:cubicBezTo>
                  <a:pt x="1140" y="2612"/>
                  <a:pt x="1118" y="2659"/>
                  <a:pt x="1074" y="2698"/>
                </a:cubicBezTo>
                <a:cubicBezTo>
                  <a:pt x="1030" y="2738"/>
                  <a:pt x="965" y="2758"/>
                  <a:pt x="878" y="2760"/>
                </a:cubicBezTo>
                <a:cubicBezTo>
                  <a:pt x="792" y="2758"/>
                  <a:pt x="728" y="2738"/>
                  <a:pt x="685" y="2698"/>
                </a:cubicBezTo>
                <a:cubicBezTo>
                  <a:pt x="643" y="2659"/>
                  <a:pt x="622" y="2612"/>
                  <a:pt x="622" y="2559"/>
                </a:cubicBezTo>
                <a:cubicBezTo>
                  <a:pt x="622" y="2509"/>
                  <a:pt x="643" y="2464"/>
                  <a:pt x="685" y="2424"/>
                </a:cubicBezTo>
                <a:cubicBezTo>
                  <a:pt x="728" y="2384"/>
                  <a:pt x="792" y="2363"/>
                  <a:pt x="878" y="2361"/>
                </a:cubicBezTo>
                <a:close/>
                <a:moveTo>
                  <a:pt x="925" y="0"/>
                </a:moveTo>
                <a:cubicBezTo>
                  <a:pt x="1230" y="2"/>
                  <a:pt x="1465" y="56"/>
                  <a:pt x="1629" y="162"/>
                </a:cubicBezTo>
                <a:cubicBezTo>
                  <a:pt x="1793" y="268"/>
                  <a:pt x="1876" y="415"/>
                  <a:pt x="1878" y="602"/>
                </a:cubicBezTo>
                <a:cubicBezTo>
                  <a:pt x="1875" y="733"/>
                  <a:pt x="1838" y="845"/>
                  <a:pt x="1767" y="937"/>
                </a:cubicBezTo>
                <a:cubicBezTo>
                  <a:pt x="1695" y="1029"/>
                  <a:pt x="1604" y="1115"/>
                  <a:pt x="1493" y="1196"/>
                </a:cubicBezTo>
                <a:cubicBezTo>
                  <a:pt x="1381" y="1277"/>
                  <a:pt x="1265" y="1367"/>
                  <a:pt x="1145" y="1465"/>
                </a:cubicBezTo>
                <a:cubicBezTo>
                  <a:pt x="1059" y="1540"/>
                  <a:pt x="1000" y="1626"/>
                  <a:pt x="965" y="1723"/>
                </a:cubicBezTo>
                <a:cubicBezTo>
                  <a:pt x="931" y="1819"/>
                  <a:pt x="914" y="1915"/>
                  <a:pt x="915" y="2008"/>
                </a:cubicBezTo>
                <a:cubicBezTo>
                  <a:pt x="874" y="2008"/>
                  <a:pt x="832" y="2008"/>
                  <a:pt x="790" y="2008"/>
                </a:cubicBezTo>
                <a:cubicBezTo>
                  <a:pt x="786" y="1912"/>
                  <a:pt x="805" y="1794"/>
                  <a:pt x="846" y="1655"/>
                </a:cubicBezTo>
                <a:cubicBezTo>
                  <a:pt x="888" y="1517"/>
                  <a:pt x="978" y="1387"/>
                  <a:pt x="1117" y="1267"/>
                </a:cubicBezTo>
                <a:cubicBezTo>
                  <a:pt x="1226" y="1182"/>
                  <a:pt x="1331" y="1083"/>
                  <a:pt x="1430" y="969"/>
                </a:cubicBezTo>
                <a:cubicBezTo>
                  <a:pt x="1529" y="855"/>
                  <a:pt x="1582" y="718"/>
                  <a:pt x="1589" y="558"/>
                </a:cubicBezTo>
                <a:cubicBezTo>
                  <a:pt x="1593" y="439"/>
                  <a:pt x="1546" y="334"/>
                  <a:pt x="1447" y="243"/>
                </a:cubicBezTo>
                <a:cubicBezTo>
                  <a:pt x="1348" y="152"/>
                  <a:pt x="1171" y="104"/>
                  <a:pt x="915" y="99"/>
                </a:cubicBezTo>
                <a:cubicBezTo>
                  <a:pt x="737" y="102"/>
                  <a:pt x="591" y="133"/>
                  <a:pt x="478" y="190"/>
                </a:cubicBezTo>
                <a:cubicBezTo>
                  <a:pt x="365" y="247"/>
                  <a:pt x="307" y="313"/>
                  <a:pt x="304" y="385"/>
                </a:cubicBezTo>
                <a:cubicBezTo>
                  <a:pt x="305" y="438"/>
                  <a:pt x="314" y="478"/>
                  <a:pt x="331" y="504"/>
                </a:cubicBezTo>
                <a:cubicBezTo>
                  <a:pt x="349" y="531"/>
                  <a:pt x="366" y="556"/>
                  <a:pt x="383" y="580"/>
                </a:cubicBezTo>
                <a:cubicBezTo>
                  <a:pt x="400" y="604"/>
                  <a:pt x="410" y="640"/>
                  <a:pt x="411" y="687"/>
                </a:cubicBezTo>
                <a:cubicBezTo>
                  <a:pt x="409" y="744"/>
                  <a:pt x="386" y="788"/>
                  <a:pt x="344" y="819"/>
                </a:cubicBezTo>
                <a:cubicBezTo>
                  <a:pt x="301" y="850"/>
                  <a:pt x="252" y="866"/>
                  <a:pt x="196" y="866"/>
                </a:cubicBezTo>
                <a:cubicBezTo>
                  <a:pt x="145" y="867"/>
                  <a:pt x="100" y="851"/>
                  <a:pt x="62" y="820"/>
                </a:cubicBezTo>
                <a:cubicBezTo>
                  <a:pt x="23" y="789"/>
                  <a:pt x="2" y="739"/>
                  <a:pt x="0" y="672"/>
                </a:cubicBezTo>
                <a:cubicBezTo>
                  <a:pt x="3" y="480"/>
                  <a:pt x="86" y="321"/>
                  <a:pt x="249" y="196"/>
                </a:cubicBezTo>
                <a:cubicBezTo>
                  <a:pt x="412" y="70"/>
                  <a:pt x="637" y="5"/>
                  <a:pt x="925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4083386" y="3760331"/>
            <a:ext cx="952491" cy="1837659"/>
          </a:xfrm>
          <a:custGeom>
            <a:avLst/>
            <a:gdLst/>
            <a:ahLst/>
            <a:cxnLst>
              <a:cxn ang="0">
                <a:pos x="907" y="3033"/>
              </a:cxn>
              <a:cxn ang="0">
                <a:pos x="1204" y="3162"/>
              </a:cxn>
              <a:cxn ang="0">
                <a:pos x="1327" y="3478"/>
              </a:cxn>
              <a:cxn ang="0">
                <a:pos x="1204" y="3797"/>
              </a:cxn>
              <a:cxn ang="0">
                <a:pos x="907" y="3930"/>
              </a:cxn>
              <a:cxn ang="0">
                <a:pos x="612" y="3797"/>
              </a:cxn>
              <a:cxn ang="0">
                <a:pos x="491" y="3478"/>
              </a:cxn>
              <a:cxn ang="0">
                <a:pos x="612" y="3162"/>
              </a:cxn>
              <a:cxn ang="0">
                <a:pos x="907" y="3033"/>
              </a:cxn>
              <a:cxn ang="0">
                <a:pos x="1004" y="0"/>
              </a:cxn>
              <a:cxn ang="0">
                <a:pos x="1772" y="257"/>
              </a:cxn>
              <a:cxn ang="0">
                <a:pos x="2037" y="880"/>
              </a:cxn>
              <a:cxn ang="0">
                <a:pos x="1901" y="1367"/>
              </a:cxn>
              <a:cxn ang="0">
                <a:pos x="1378" y="1863"/>
              </a:cxn>
              <a:cxn ang="0">
                <a:pos x="1038" y="2189"/>
              </a:cxn>
              <a:cxn ang="0">
                <a:pos x="936" y="2626"/>
              </a:cxn>
              <a:cxn ang="0">
                <a:pos x="830" y="2626"/>
              </a:cxn>
              <a:cxn ang="0">
                <a:pos x="859" y="2165"/>
              </a:cxn>
              <a:cxn ang="0">
                <a:pos x="1027" y="1744"/>
              </a:cxn>
              <a:cxn ang="0">
                <a:pos x="1206" y="1315"/>
              </a:cxn>
              <a:cxn ang="0">
                <a:pos x="1249" y="915"/>
              </a:cxn>
              <a:cxn ang="0">
                <a:pos x="1114" y="368"/>
              </a:cxn>
              <a:cxn ang="0">
                <a:pos x="794" y="194"/>
              </a:cxn>
              <a:cxn ang="0">
                <a:pos x="559" y="273"/>
              </a:cxn>
              <a:cxn ang="0">
                <a:pos x="485" y="401"/>
              </a:cxn>
              <a:cxn ang="0">
                <a:pos x="533" y="542"/>
              </a:cxn>
              <a:cxn ang="0">
                <a:pos x="646" y="904"/>
              </a:cxn>
              <a:cxn ang="0">
                <a:pos x="559" y="1134"/>
              </a:cxn>
              <a:cxn ang="0">
                <a:pos x="343" y="1225"/>
              </a:cxn>
              <a:cxn ang="0">
                <a:pos x="99" y="1115"/>
              </a:cxn>
              <a:cxn ang="0">
                <a:pos x="0" y="825"/>
              </a:cxn>
              <a:cxn ang="0">
                <a:pos x="265" y="249"/>
              </a:cxn>
              <a:cxn ang="0">
                <a:pos x="1004" y="0"/>
              </a:cxn>
            </a:cxnLst>
            <a:rect l="0" t="0" r="r" b="b"/>
            <a:pathLst>
              <a:path w="2037" h="3930">
                <a:moveTo>
                  <a:pt x="907" y="3033"/>
                </a:moveTo>
                <a:cubicBezTo>
                  <a:pt x="1023" y="3033"/>
                  <a:pt x="1122" y="3076"/>
                  <a:pt x="1204" y="3162"/>
                </a:cubicBezTo>
                <a:cubicBezTo>
                  <a:pt x="1286" y="3248"/>
                  <a:pt x="1327" y="3354"/>
                  <a:pt x="1327" y="3478"/>
                </a:cubicBezTo>
                <a:cubicBezTo>
                  <a:pt x="1327" y="3602"/>
                  <a:pt x="1286" y="3708"/>
                  <a:pt x="1204" y="3797"/>
                </a:cubicBezTo>
                <a:cubicBezTo>
                  <a:pt x="1122" y="3885"/>
                  <a:pt x="1023" y="3930"/>
                  <a:pt x="907" y="3930"/>
                </a:cubicBezTo>
                <a:cubicBezTo>
                  <a:pt x="791" y="3930"/>
                  <a:pt x="693" y="3885"/>
                  <a:pt x="612" y="3797"/>
                </a:cubicBezTo>
                <a:cubicBezTo>
                  <a:pt x="531" y="3708"/>
                  <a:pt x="491" y="3602"/>
                  <a:pt x="491" y="3478"/>
                </a:cubicBezTo>
                <a:cubicBezTo>
                  <a:pt x="491" y="3354"/>
                  <a:pt x="531" y="3248"/>
                  <a:pt x="612" y="3162"/>
                </a:cubicBezTo>
                <a:cubicBezTo>
                  <a:pt x="693" y="3076"/>
                  <a:pt x="791" y="3033"/>
                  <a:pt x="907" y="3033"/>
                </a:cubicBezTo>
                <a:close/>
                <a:moveTo>
                  <a:pt x="1004" y="0"/>
                </a:moveTo>
                <a:cubicBezTo>
                  <a:pt x="1340" y="0"/>
                  <a:pt x="1596" y="86"/>
                  <a:pt x="1772" y="257"/>
                </a:cubicBezTo>
                <a:cubicBezTo>
                  <a:pt x="1948" y="429"/>
                  <a:pt x="2037" y="636"/>
                  <a:pt x="2037" y="880"/>
                </a:cubicBezTo>
                <a:cubicBezTo>
                  <a:pt x="2037" y="1055"/>
                  <a:pt x="1992" y="1217"/>
                  <a:pt x="1901" y="1367"/>
                </a:cubicBezTo>
                <a:cubicBezTo>
                  <a:pt x="1811" y="1516"/>
                  <a:pt x="1637" y="1682"/>
                  <a:pt x="1378" y="1863"/>
                </a:cubicBezTo>
                <a:cubicBezTo>
                  <a:pt x="1206" y="1985"/>
                  <a:pt x="1093" y="2094"/>
                  <a:pt x="1038" y="2189"/>
                </a:cubicBezTo>
                <a:cubicBezTo>
                  <a:pt x="983" y="2285"/>
                  <a:pt x="949" y="2430"/>
                  <a:pt x="936" y="2626"/>
                </a:cubicBezTo>
                <a:cubicBezTo>
                  <a:pt x="901" y="2626"/>
                  <a:pt x="865" y="2626"/>
                  <a:pt x="830" y="2626"/>
                </a:cubicBezTo>
                <a:cubicBezTo>
                  <a:pt x="828" y="2421"/>
                  <a:pt x="837" y="2267"/>
                  <a:pt x="859" y="2165"/>
                </a:cubicBezTo>
                <a:cubicBezTo>
                  <a:pt x="880" y="2063"/>
                  <a:pt x="936" y="1922"/>
                  <a:pt x="1027" y="1744"/>
                </a:cubicBezTo>
                <a:cubicBezTo>
                  <a:pt x="1117" y="1566"/>
                  <a:pt x="1177" y="1423"/>
                  <a:pt x="1206" y="1315"/>
                </a:cubicBezTo>
                <a:cubicBezTo>
                  <a:pt x="1235" y="1207"/>
                  <a:pt x="1249" y="1073"/>
                  <a:pt x="1249" y="915"/>
                </a:cubicBezTo>
                <a:cubicBezTo>
                  <a:pt x="1249" y="666"/>
                  <a:pt x="1204" y="484"/>
                  <a:pt x="1114" y="368"/>
                </a:cubicBezTo>
                <a:cubicBezTo>
                  <a:pt x="1023" y="252"/>
                  <a:pt x="917" y="194"/>
                  <a:pt x="794" y="194"/>
                </a:cubicBezTo>
                <a:cubicBezTo>
                  <a:pt x="700" y="194"/>
                  <a:pt x="621" y="220"/>
                  <a:pt x="559" y="273"/>
                </a:cubicBezTo>
                <a:cubicBezTo>
                  <a:pt x="509" y="314"/>
                  <a:pt x="485" y="357"/>
                  <a:pt x="485" y="401"/>
                </a:cubicBezTo>
                <a:cubicBezTo>
                  <a:pt x="485" y="430"/>
                  <a:pt x="501" y="478"/>
                  <a:pt x="533" y="542"/>
                </a:cubicBezTo>
                <a:cubicBezTo>
                  <a:pt x="608" y="685"/>
                  <a:pt x="646" y="805"/>
                  <a:pt x="646" y="904"/>
                </a:cubicBezTo>
                <a:cubicBezTo>
                  <a:pt x="646" y="996"/>
                  <a:pt x="617" y="1073"/>
                  <a:pt x="559" y="1134"/>
                </a:cubicBezTo>
                <a:cubicBezTo>
                  <a:pt x="501" y="1195"/>
                  <a:pt x="429" y="1225"/>
                  <a:pt x="343" y="1225"/>
                </a:cubicBezTo>
                <a:cubicBezTo>
                  <a:pt x="246" y="1225"/>
                  <a:pt x="164" y="1188"/>
                  <a:pt x="99" y="1115"/>
                </a:cubicBezTo>
                <a:cubicBezTo>
                  <a:pt x="33" y="1041"/>
                  <a:pt x="0" y="944"/>
                  <a:pt x="0" y="825"/>
                </a:cubicBezTo>
                <a:cubicBezTo>
                  <a:pt x="0" y="606"/>
                  <a:pt x="89" y="414"/>
                  <a:pt x="265" y="249"/>
                </a:cubicBezTo>
                <a:cubicBezTo>
                  <a:pt x="441" y="83"/>
                  <a:pt x="688" y="0"/>
                  <a:pt x="100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965907" y="1000108"/>
            <a:ext cx="1187450" cy="1643063"/>
          </a:xfrm>
          <a:custGeom>
            <a:avLst/>
            <a:gdLst/>
            <a:ahLst/>
            <a:cxnLst>
              <a:cxn ang="0">
                <a:pos x="410" y="2281"/>
              </a:cxn>
              <a:cxn ang="0">
                <a:pos x="1217" y="2281"/>
              </a:cxn>
              <a:cxn ang="0">
                <a:pos x="1217" y="2760"/>
              </a:cxn>
              <a:cxn ang="0">
                <a:pos x="410" y="2760"/>
              </a:cxn>
              <a:cxn ang="0">
                <a:pos x="410" y="2281"/>
              </a:cxn>
              <a:cxn ang="0">
                <a:pos x="924" y="0"/>
              </a:cxn>
              <a:cxn ang="0">
                <a:pos x="1380" y="54"/>
              </a:cxn>
              <a:cxn ang="0">
                <a:pos x="1717" y="204"/>
              </a:cxn>
              <a:cxn ang="0">
                <a:pos x="1923" y="430"/>
              </a:cxn>
              <a:cxn ang="0">
                <a:pos x="1994" y="715"/>
              </a:cxn>
              <a:cxn ang="0">
                <a:pos x="1933" y="1037"/>
              </a:cxn>
              <a:cxn ang="0">
                <a:pos x="1762" y="1285"/>
              </a:cxn>
              <a:cxn ang="0">
                <a:pos x="1501" y="1470"/>
              </a:cxn>
              <a:cxn ang="0">
                <a:pos x="1160" y="1619"/>
              </a:cxn>
              <a:cxn ang="0">
                <a:pos x="1160" y="2034"/>
              </a:cxn>
              <a:cxn ang="0">
                <a:pos x="459" y="2034"/>
              </a:cxn>
              <a:cxn ang="0">
                <a:pos x="459" y="1425"/>
              </a:cxn>
              <a:cxn ang="0">
                <a:pos x="714" y="1350"/>
              </a:cxn>
              <a:cxn ang="0">
                <a:pos x="961" y="1234"/>
              </a:cxn>
              <a:cxn ang="0">
                <a:pos x="1146" y="1069"/>
              </a:cxn>
              <a:cxn ang="0">
                <a:pos x="1217" y="845"/>
              </a:cxn>
              <a:cxn ang="0">
                <a:pos x="1088" y="584"/>
              </a:cxn>
              <a:cxn ang="0">
                <a:pos x="730" y="502"/>
              </a:cxn>
              <a:cxn ang="0">
                <a:pos x="364" y="569"/>
              </a:cxn>
              <a:cxn ang="0">
                <a:pos x="60" y="704"/>
              </a:cxn>
              <a:cxn ang="0">
                <a:pos x="0" y="704"/>
              </a:cxn>
              <a:cxn ang="0">
                <a:pos x="0" y="157"/>
              </a:cxn>
              <a:cxn ang="0">
                <a:pos x="384" y="53"/>
              </a:cxn>
              <a:cxn ang="0">
                <a:pos x="924" y="0"/>
              </a:cxn>
            </a:cxnLst>
            <a:rect l="0" t="0" r="r" b="b"/>
            <a:pathLst>
              <a:path w="1994" h="2760">
                <a:moveTo>
                  <a:pt x="410" y="2281"/>
                </a:moveTo>
                <a:cubicBezTo>
                  <a:pt x="679" y="2281"/>
                  <a:pt x="948" y="2281"/>
                  <a:pt x="1217" y="2281"/>
                </a:cubicBezTo>
                <a:cubicBezTo>
                  <a:pt x="1217" y="2441"/>
                  <a:pt x="1217" y="2601"/>
                  <a:pt x="1217" y="2760"/>
                </a:cubicBezTo>
                <a:cubicBezTo>
                  <a:pt x="948" y="2760"/>
                  <a:pt x="679" y="2760"/>
                  <a:pt x="410" y="2760"/>
                </a:cubicBezTo>
                <a:cubicBezTo>
                  <a:pt x="410" y="2601"/>
                  <a:pt x="410" y="2441"/>
                  <a:pt x="410" y="2281"/>
                </a:cubicBezTo>
                <a:close/>
                <a:moveTo>
                  <a:pt x="924" y="0"/>
                </a:moveTo>
                <a:cubicBezTo>
                  <a:pt x="1096" y="0"/>
                  <a:pt x="1248" y="18"/>
                  <a:pt x="1380" y="54"/>
                </a:cubicBezTo>
                <a:cubicBezTo>
                  <a:pt x="1512" y="90"/>
                  <a:pt x="1624" y="140"/>
                  <a:pt x="1717" y="204"/>
                </a:cubicBezTo>
                <a:cubicBezTo>
                  <a:pt x="1807" y="268"/>
                  <a:pt x="1876" y="344"/>
                  <a:pt x="1923" y="430"/>
                </a:cubicBezTo>
                <a:cubicBezTo>
                  <a:pt x="1970" y="517"/>
                  <a:pt x="1994" y="612"/>
                  <a:pt x="1994" y="715"/>
                </a:cubicBezTo>
                <a:cubicBezTo>
                  <a:pt x="1994" y="834"/>
                  <a:pt x="1973" y="942"/>
                  <a:pt x="1933" y="1037"/>
                </a:cubicBezTo>
                <a:cubicBezTo>
                  <a:pt x="1893" y="1132"/>
                  <a:pt x="1836" y="1215"/>
                  <a:pt x="1762" y="1285"/>
                </a:cubicBezTo>
                <a:cubicBezTo>
                  <a:pt x="1690" y="1354"/>
                  <a:pt x="1603" y="1416"/>
                  <a:pt x="1501" y="1470"/>
                </a:cubicBezTo>
                <a:cubicBezTo>
                  <a:pt x="1399" y="1525"/>
                  <a:pt x="1286" y="1575"/>
                  <a:pt x="1160" y="1619"/>
                </a:cubicBezTo>
                <a:cubicBezTo>
                  <a:pt x="1160" y="1757"/>
                  <a:pt x="1160" y="1896"/>
                  <a:pt x="1160" y="2034"/>
                </a:cubicBezTo>
                <a:cubicBezTo>
                  <a:pt x="926" y="2034"/>
                  <a:pt x="693" y="2034"/>
                  <a:pt x="459" y="2034"/>
                </a:cubicBezTo>
                <a:cubicBezTo>
                  <a:pt x="459" y="1831"/>
                  <a:pt x="459" y="1628"/>
                  <a:pt x="459" y="1425"/>
                </a:cubicBezTo>
                <a:cubicBezTo>
                  <a:pt x="536" y="1407"/>
                  <a:pt x="621" y="1382"/>
                  <a:pt x="714" y="1350"/>
                </a:cubicBezTo>
                <a:cubicBezTo>
                  <a:pt x="808" y="1319"/>
                  <a:pt x="890" y="1280"/>
                  <a:pt x="961" y="1234"/>
                </a:cubicBezTo>
                <a:cubicBezTo>
                  <a:pt x="1036" y="1187"/>
                  <a:pt x="1098" y="1132"/>
                  <a:pt x="1146" y="1069"/>
                </a:cubicBezTo>
                <a:cubicBezTo>
                  <a:pt x="1193" y="1006"/>
                  <a:pt x="1217" y="931"/>
                  <a:pt x="1217" y="845"/>
                </a:cubicBezTo>
                <a:cubicBezTo>
                  <a:pt x="1217" y="725"/>
                  <a:pt x="1174" y="638"/>
                  <a:pt x="1088" y="584"/>
                </a:cubicBezTo>
                <a:cubicBezTo>
                  <a:pt x="1002" y="529"/>
                  <a:pt x="883" y="502"/>
                  <a:pt x="730" y="502"/>
                </a:cubicBezTo>
                <a:cubicBezTo>
                  <a:pt x="615" y="502"/>
                  <a:pt x="493" y="524"/>
                  <a:pt x="364" y="569"/>
                </a:cubicBezTo>
                <a:cubicBezTo>
                  <a:pt x="235" y="614"/>
                  <a:pt x="134" y="659"/>
                  <a:pt x="60" y="704"/>
                </a:cubicBezTo>
                <a:cubicBezTo>
                  <a:pt x="40" y="704"/>
                  <a:pt x="20" y="704"/>
                  <a:pt x="0" y="704"/>
                </a:cubicBezTo>
                <a:cubicBezTo>
                  <a:pt x="0" y="521"/>
                  <a:pt x="0" y="339"/>
                  <a:pt x="0" y="157"/>
                </a:cubicBezTo>
                <a:cubicBezTo>
                  <a:pt x="88" y="123"/>
                  <a:pt x="216" y="88"/>
                  <a:pt x="384" y="53"/>
                </a:cubicBezTo>
                <a:cubicBezTo>
                  <a:pt x="552" y="18"/>
                  <a:pt x="732" y="0"/>
                  <a:pt x="92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5639147" y="1000108"/>
            <a:ext cx="969963" cy="1643063"/>
          </a:xfrm>
          <a:custGeom>
            <a:avLst/>
            <a:gdLst/>
            <a:ahLst/>
            <a:cxnLst>
              <a:cxn ang="0">
                <a:pos x="658" y="2148"/>
              </a:cxn>
              <a:cxn ang="0">
                <a:pos x="903" y="2237"/>
              </a:cxn>
              <a:cxn ang="0">
                <a:pos x="1003" y="2454"/>
              </a:cxn>
              <a:cxn ang="0">
                <a:pos x="902" y="2671"/>
              </a:cxn>
              <a:cxn ang="0">
                <a:pos x="658" y="2760"/>
              </a:cxn>
              <a:cxn ang="0">
                <a:pos x="414" y="2671"/>
              </a:cxn>
              <a:cxn ang="0">
                <a:pos x="313" y="2454"/>
              </a:cxn>
              <a:cxn ang="0">
                <a:pos x="414" y="2238"/>
              </a:cxn>
              <a:cxn ang="0">
                <a:pos x="658" y="2148"/>
              </a:cxn>
              <a:cxn ang="0">
                <a:pos x="808" y="0"/>
              </a:cxn>
              <a:cxn ang="0">
                <a:pos x="1409" y="173"/>
              </a:cxn>
              <a:cxn ang="0">
                <a:pos x="1630" y="602"/>
              </a:cxn>
              <a:cxn ang="0">
                <a:pos x="1533" y="921"/>
              </a:cxn>
              <a:cxn ang="0">
                <a:pos x="1160" y="1262"/>
              </a:cxn>
              <a:cxn ang="0">
                <a:pos x="755" y="1579"/>
              </a:cxn>
              <a:cxn ang="0">
                <a:pos x="684" y="1750"/>
              </a:cxn>
              <a:cxn ang="0">
                <a:pos x="733" y="1902"/>
              </a:cxn>
              <a:cxn ang="0">
                <a:pos x="585" y="1961"/>
              </a:cxn>
              <a:cxn ang="0">
                <a:pos x="468" y="1670"/>
              </a:cxn>
              <a:cxn ang="0">
                <a:pos x="521" y="1476"/>
              </a:cxn>
              <a:cxn ang="0">
                <a:pos x="759" y="1176"/>
              </a:cxn>
              <a:cxn ang="0">
                <a:pos x="981" y="890"/>
              </a:cxn>
              <a:cxn ang="0">
                <a:pos x="1033" y="693"/>
              </a:cxn>
              <a:cxn ang="0">
                <a:pos x="923" y="461"/>
              </a:cxn>
              <a:cxn ang="0">
                <a:pos x="616" y="371"/>
              </a:cxn>
              <a:cxn ang="0">
                <a:pos x="448" y="392"/>
              </a:cxn>
              <a:cxn ang="0">
                <a:pos x="297" y="469"/>
              </a:cxn>
              <a:cxn ang="0">
                <a:pos x="155" y="743"/>
              </a:cxn>
              <a:cxn ang="0">
                <a:pos x="22" y="727"/>
              </a:cxn>
              <a:cxn ang="0">
                <a:pos x="0" y="697"/>
              </a:cxn>
              <a:cxn ang="0">
                <a:pos x="143" y="190"/>
              </a:cxn>
              <a:cxn ang="0">
                <a:pos x="453" y="44"/>
              </a:cxn>
              <a:cxn ang="0">
                <a:pos x="808" y="0"/>
              </a:cxn>
            </a:cxnLst>
            <a:rect l="0" t="0" r="r" b="b"/>
            <a:pathLst>
              <a:path w="1630" h="2760">
                <a:moveTo>
                  <a:pt x="658" y="2148"/>
                </a:moveTo>
                <a:cubicBezTo>
                  <a:pt x="754" y="2148"/>
                  <a:pt x="836" y="2178"/>
                  <a:pt x="903" y="2237"/>
                </a:cubicBezTo>
                <a:cubicBezTo>
                  <a:pt x="969" y="2297"/>
                  <a:pt x="1003" y="2369"/>
                  <a:pt x="1003" y="2454"/>
                </a:cubicBezTo>
                <a:cubicBezTo>
                  <a:pt x="1003" y="2539"/>
                  <a:pt x="969" y="2611"/>
                  <a:pt x="902" y="2671"/>
                </a:cubicBezTo>
                <a:cubicBezTo>
                  <a:pt x="834" y="2730"/>
                  <a:pt x="753" y="2760"/>
                  <a:pt x="658" y="2760"/>
                </a:cubicBezTo>
                <a:cubicBezTo>
                  <a:pt x="563" y="2760"/>
                  <a:pt x="482" y="2730"/>
                  <a:pt x="414" y="2671"/>
                </a:cubicBezTo>
                <a:cubicBezTo>
                  <a:pt x="347" y="2611"/>
                  <a:pt x="313" y="2539"/>
                  <a:pt x="313" y="2454"/>
                </a:cubicBezTo>
                <a:cubicBezTo>
                  <a:pt x="313" y="2370"/>
                  <a:pt x="347" y="2298"/>
                  <a:pt x="414" y="2238"/>
                </a:cubicBezTo>
                <a:cubicBezTo>
                  <a:pt x="482" y="2178"/>
                  <a:pt x="563" y="2148"/>
                  <a:pt x="658" y="2148"/>
                </a:cubicBezTo>
                <a:close/>
                <a:moveTo>
                  <a:pt x="808" y="0"/>
                </a:moveTo>
                <a:cubicBezTo>
                  <a:pt x="1062" y="0"/>
                  <a:pt x="1262" y="58"/>
                  <a:pt x="1409" y="173"/>
                </a:cubicBezTo>
                <a:cubicBezTo>
                  <a:pt x="1557" y="288"/>
                  <a:pt x="1630" y="431"/>
                  <a:pt x="1630" y="602"/>
                </a:cubicBezTo>
                <a:cubicBezTo>
                  <a:pt x="1630" y="715"/>
                  <a:pt x="1598" y="822"/>
                  <a:pt x="1533" y="921"/>
                </a:cubicBezTo>
                <a:cubicBezTo>
                  <a:pt x="1468" y="1021"/>
                  <a:pt x="1344" y="1134"/>
                  <a:pt x="1160" y="1262"/>
                </a:cubicBezTo>
                <a:cubicBezTo>
                  <a:pt x="937" y="1417"/>
                  <a:pt x="802" y="1522"/>
                  <a:pt x="755" y="1579"/>
                </a:cubicBezTo>
                <a:cubicBezTo>
                  <a:pt x="708" y="1636"/>
                  <a:pt x="684" y="1693"/>
                  <a:pt x="684" y="1750"/>
                </a:cubicBezTo>
                <a:cubicBezTo>
                  <a:pt x="684" y="1791"/>
                  <a:pt x="700" y="1842"/>
                  <a:pt x="733" y="1902"/>
                </a:cubicBezTo>
                <a:cubicBezTo>
                  <a:pt x="684" y="1921"/>
                  <a:pt x="634" y="1941"/>
                  <a:pt x="585" y="1961"/>
                </a:cubicBezTo>
                <a:cubicBezTo>
                  <a:pt x="507" y="1859"/>
                  <a:pt x="468" y="1762"/>
                  <a:pt x="468" y="1670"/>
                </a:cubicBezTo>
                <a:cubicBezTo>
                  <a:pt x="468" y="1607"/>
                  <a:pt x="486" y="1543"/>
                  <a:pt x="521" y="1476"/>
                </a:cubicBezTo>
                <a:cubicBezTo>
                  <a:pt x="556" y="1410"/>
                  <a:pt x="636" y="1310"/>
                  <a:pt x="759" y="1176"/>
                </a:cubicBezTo>
                <a:cubicBezTo>
                  <a:pt x="873" y="1052"/>
                  <a:pt x="947" y="957"/>
                  <a:pt x="981" y="890"/>
                </a:cubicBezTo>
                <a:cubicBezTo>
                  <a:pt x="1016" y="822"/>
                  <a:pt x="1033" y="757"/>
                  <a:pt x="1033" y="693"/>
                </a:cubicBezTo>
                <a:cubicBezTo>
                  <a:pt x="1033" y="597"/>
                  <a:pt x="996" y="520"/>
                  <a:pt x="923" y="461"/>
                </a:cubicBezTo>
                <a:cubicBezTo>
                  <a:pt x="850" y="401"/>
                  <a:pt x="748" y="371"/>
                  <a:pt x="616" y="371"/>
                </a:cubicBezTo>
                <a:cubicBezTo>
                  <a:pt x="550" y="371"/>
                  <a:pt x="494" y="378"/>
                  <a:pt x="448" y="392"/>
                </a:cubicBezTo>
                <a:cubicBezTo>
                  <a:pt x="402" y="405"/>
                  <a:pt x="352" y="431"/>
                  <a:pt x="297" y="469"/>
                </a:cubicBezTo>
                <a:cubicBezTo>
                  <a:pt x="264" y="521"/>
                  <a:pt x="217" y="612"/>
                  <a:pt x="155" y="743"/>
                </a:cubicBezTo>
                <a:cubicBezTo>
                  <a:pt x="111" y="737"/>
                  <a:pt x="66" y="732"/>
                  <a:pt x="22" y="727"/>
                </a:cubicBezTo>
                <a:cubicBezTo>
                  <a:pt x="15" y="717"/>
                  <a:pt x="8" y="707"/>
                  <a:pt x="0" y="697"/>
                </a:cubicBezTo>
                <a:cubicBezTo>
                  <a:pt x="61" y="535"/>
                  <a:pt x="108" y="366"/>
                  <a:pt x="143" y="190"/>
                </a:cubicBezTo>
                <a:cubicBezTo>
                  <a:pt x="246" y="122"/>
                  <a:pt x="349" y="74"/>
                  <a:pt x="453" y="44"/>
                </a:cubicBezTo>
                <a:cubicBezTo>
                  <a:pt x="556" y="15"/>
                  <a:pt x="674" y="0"/>
                  <a:pt x="808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9" name="Freeform 11"/>
          <p:cNvSpPr>
            <a:spLocks noEditPoints="1"/>
          </p:cNvSpPr>
          <p:nvPr/>
        </p:nvSpPr>
        <p:spPr bwMode="auto">
          <a:xfrm>
            <a:off x="7149326" y="1000109"/>
            <a:ext cx="1200150" cy="1643063"/>
          </a:xfrm>
          <a:custGeom>
            <a:avLst/>
            <a:gdLst/>
            <a:ahLst/>
            <a:cxnLst>
              <a:cxn ang="0">
                <a:pos x="984" y="2158"/>
              </a:cxn>
              <a:cxn ang="0">
                <a:pos x="1218" y="2245"/>
              </a:cxn>
              <a:cxn ang="0">
                <a:pos x="1314" y="2458"/>
              </a:cxn>
              <a:cxn ang="0">
                <a:pos x="1214" y="2679"/>
              </a:cxn>
              <a:cxn ang="0">
                <a:pos x="984" y="2760"/>
              </a:cxn>
              <a:cxn ang="0">
                <a:pos x="751" y="2681"/>
              </a:cxn>
              <a:cxn ang="0">
                <a:pos x="650" y="2458"/>
              </a:cxn>
              <a:cxn ang="0">
                <a:pos x="747" y="2245"/>
              </a:cxn>
              <a:cxn ang="0">
                <a:pos x="984" y="2158"/>
              </a:cxn>
              <a:cxn ang="0">
                <a:pos x="1030" y="0"/>
              </a:cxn>
              <a:cxn ang="0">
                <a:pos x="1544" y="100"/>
              </a:cxn>
              <a:cxn ang="0">
                <a:pos x="1891" y="371"/>
              </a:cxn>
              <a:cxn ang="0">
                <a:pos x="2014" y="745"/>
              </a:cxn>
              <a:cxn ang="0">
                <a:pos x="1944" y="1024"/>
              </a:cxn>
              <a:cxn ang="0">
                <a:pos x="1779" y="1230"/>
              </a:cxn>
              <a:cxn ang="0">
                <a:pos x="1460" y="1482"/>
              </a:cxn>
              <a:cxn ang="0">
                <a:pos x="1345" y="1604"/>
              </a:cxn>
              <a:cxn ang="0">
                <a:pos x="1291" y="1673"/>
              </a:cxn>
              <a:cxn ang="0">
                <a:pos x="1264" y="1736"/>
              </a:cxn>
              <a:cxn ang="0">
                <a:pos x="1232" y="1861"/>
              </a:cxn>
              <a:cxn ang="0">
                <a:pos x="963" y="2069"/>
              </a:cxn>
              <a:cxn ang="0">
                <a:pos x="765" y="1998"/>
              </a:cxn>
              <a:cxn ang="0">
                <a:pos x="685" y="1793"/>
              </a:cxn>
              <a:cxn ang="0">
                <a:pos x="739" y="1521"/>
              </a:cxn>
              <a:cxn ang="0">
                <a:pos x="878" y="1319"/>
              </a:cxn>
              <a:cxn ang="0">
                <a:pos x="1106" y="1119"/>
              </a:cxn>
              <a:cxn ang="0">
                <a:pos x="1282" y="972"/>
              </a:cxn>
              <a:cxn ang="0">
                <a:pos x="1369" y="868"/>
              </a:cxn>
              <a:cxn ang="0">
                <a:pos x="1402" y="749"/>
              </a:cxn>
              <a:cxn ang="0">
                <a:pos x="1299" y="535"/>
              </a:cxn>
              <a:cxn ang="0">
                <a:pos x="1030" y="447"/>
              </a:cxn>
              <a:cxn ang="0">
                <a:pos x="744" y="537"/>
              </a:cxn>
              <a:cxn ang="0">
                <a:pos x="587" y="804"/>
              </a:cxn>
              <a:cxn ang="0">
                <a:pos x="296" y="1037"/>
              </a:cxn>
              <a:cxn ang="0">
                <a:pos x="85" y="956"/>
              </a:cxn>
              <a:cxn ang="0">
                <a:pos x="0" y="779"/>
              </a:cxn>
              <a:cxn ang="0">
                <a:pos x="123" y="418"/>
              </a:cxn>
              <a:cxn ang="0">
                <a:pos x="482" y="119"/>
              </a:cxn>
              <a:cxn ang="0">
                <a:pos x="1030" y="0"/>
              </a:cxn>
            </a:cxnLst>
            <a:rect l="0" t="0" r="r" b="b"/>
            <a:pathLst>
              <a:path w="2014" h="2760">
                <a:moveTo>
                  <a:pt x="984" y="2158"/>
                </a:moveTo>
                <a:cubicBezTo>
                  <a:pt x="1077" y="2158"/>
                  <a:pt x="1155" y="2187"/>
                  <a:pt x="1218" y="2245"/>
                </a:cubicBezTo>
                <a:cubicBezTo>
                  <a:pt x="1282" y="2303"/>
                  <a:pt x="1314" y="2374"/>
                  <a:pt x="1314" y="2458"/>
                </a:cubicBezTo>
                <a:cubicBezTo>
                  <a:pt x="1314" y="2551"/>
                  <a:pt x="1280" y="2625"/>
                  <a:pt x="1214" y="2679"/>
                </a:cubicBezTo>
                <a:cubicBezTo>
                  <a:pt x="1147" y="2733"/>
                  <a:pt x="1071" y="2760"/>
                  <a:pt x="984" y="2760"/>
                </a:cubicBezTo>
                <a:cubicBezTo>
                  <a:pt x="895" y="2760"/>
                  <a:pt x="817" y="2734"/>
                  <a:pt x="751" y="2681"/>
                </a:cubicBezTo>
                <a:cubicBezTo>
                  <a:pt x="684" y="2628"/>
                  <a:pt x="650" y="2553"/>
                  <a:pt x="650" y="2458"/>
                </a:cubicBezTo>
                <a:cubicBezTo>
                  <a:pt x="650" y="2374"/>
                  <a:pt x="683" y="2303"/>
                  <a:pt x="747" y="2245"/>
                </a:cubicBezTo>
                <a:cubicBezTo>
                  <a:pt x="812" y="2187"/>
                  <a:pt x="891" y="2158"/>
                  <a:pt x="984" y="2158"/>
                </a:cubicBezTo>
                <a:close/>
                <a:moveTo>
                  <a:pt x="1030" y="0"/>
                </a:moveTo>
                <a:cubicBezTo>
                  <a:pt x="1222" y="0"/>
                  <a:pt x="1394" y="34"/>
                  <a:pt x="1544" y="100"/>
                </a:cubicBezTo>
                <a:cubicBezTo>
                  <a:pt x="1693" y="166"/>
                  <a:pt x="1809" y="257"/>
                  <a:pt x="1891" y="371"/>
                </a:cubicBezTo>
                <a:cubicBezTo>
                  <a:pt x="1973" y="486"/>
                  <a:pt x="2014" y="611"/>
                  <a:pt x="2014" y="745"/>
                </a:cubicBezTo>
                <a:cubicBezTo>
                  <a:pt x="2014" y="851"/>
                  <a:pt x="1991" y="945"/>
                  <a:pt x="1944" y="1024"/>
                </a:cubicBezTo>
                <a:cubicBezTo>
                  <a:pt x="1897" y="1104"/>
                  <a:pt x="1842" y="1172"/>
                  <a:pt x="1779" y="1230"/>
                </a:cubicBezTo>
                <a:cubicBezTo>
                  <a:pt x="1715" y="1287"/>
                  <a:pt x="1609" y="1371"/>
                  <a:pt x="1460" y="1482"/>
                </a:cubicBezTo>
                <a:cubicBezTo>
                  <a:pt x="1407" y="1538"/>
                  <a:pt x="1369" y="1579"/>
                  <a:pt x="1345" y="1604"/>
                </a:cubicBezTo>
                <a:cubicBezTo>
                  <a:pt x="1320" y="1630"/>
                  <a:pt x="1303" y="1653"/>
                  <a:pt x="1291" y="1673"/>
                </a:cubicBezTo>
                <a:cubicBezTo>
                  <a:pt x="1280" y="1694"/>
                  <a:pt x="1271" y="1715"/>
                  <a:pt x="1264" y="1736"/>
                </a:cubicBezTo>
                <a:cubicBezTo>
                  <a:pt x="1257" y="1758"/>
                  <a:pt x="1247" y="1800"/>
                  <a:pt x="1232" y="1861"/>
                </a:cubicBezTo>
                <a:cubicBezTo>
                  <a:pt x="1204" y="1999"/>
                  <a:pt x="1114" y="2069"/>
                  <a:pt x="963" y="2069"/>
                </a:cubicBezTo>
                <a:cubicBezTo>
                  <a:pt x="884" y="2069"/>
                  <a:pt x="819" y="2045"/>
                  <a:pt x="765" y="1998"/>
                </a:cubicBezTo>
                <a:cubicBezTo>
                  <a:pt x="712" y="1951"/>
                  <a:pt x="685" y="1883"/>
                  <a:pt x="685" y="1793"/>
                </a:cubicBezTo>
                <a:cubicBezTo>
                  <a:pt x="685" y="1689"/>
                  <a:pt x="703" y="1598"/>
                  <a:pt x="739" y="1521"/>
                </a:cubicBezTo>
                <a:cubicBezTo>
                  <a:pt x="774" y="1443"/>
                  <a:pt x="821" y="1376"/>
                  <a:pt x="878" y="1319"/>
                </a:cubicBezTo>
                <a:cubicBezTo>
                  <a:pt x="935" y="1262"/>
                  <a:pt x="1011" y="1196"/>
                  <a:pt x="1106" y="1119"/>
                </a:cubicBezTo>
                <a:cubicBezTo>
                  <a:pt x="1188" y="1053"/>
                  <a:pt x="1247" y="1004"/>
                  <a:pt x="1282" y="972"/>
                </a:cubicBezTo>
                <a:cubicBezTo>
                  <a:pt x="1317" y="939"/>
                  <a:pt x="1346" y="905"/>
                  <a:pt x="1369" y="868"/>
                </a:cubicBezTo>
                <a:cubicBezTo>
                  <a:pt x="1391" y="831"/>
                  <a:pt x="1402" y="791"/>
                  <a:pt x="1402" y="749"/>
                </a:cubicBezTo>
                <a:cubicBezTo>
                  <a:pt x="1402" y="665"/>
                  <a:pt x="1368" y="594"/>
                  <a:pt x="1299" y="535"/>
                </a:cubicBezTo>
                <a:cubicBezTo>
                  <a:pt x="1230" y="477"/>
                  <a:pt x="1140" y="447"/>
                  <a:pt x="1030" y="447"/>
                </a:cubicBezTo>
                <a:cubicBezTo>
                  <a:pt x="900" y="447"/>
                  <a:pt x="805" y="477"/>
                  <a:pt x="744" y="537"/>
                </a:cubicBezTo>
                <a:cubicBezTo>
                  <a:pt x="683" y="597"/>
                  <a:pt x="631" y="686"/>
                  <a:pt x="587" y="804"/>
                </a:cubicBezTo>
                <a:cubicBezTo>
                  <a:pt x="537" y="959"/>
                  <a:pt x="440" y="1037"/>
                  <a:pt x="296" y="1037"/>
                </a:cubicBezTo>
                <a:cubicBezTo>
                  <a:pt x="213" y="1037"/>
                  <a:pt x="142" y="1010"/>
                  <a:pt x="85" y="956"/>
                </a:cubicBezTo>
                <a:cubicBezTo>
                  <a:pt x="28" y="902"/>
                  <a:pt x="0" y="843"/>
                  <a:pt x="0" y="779"/>
                </a:cubicBezTo>
                <a:cubicBezTo>
                  <a:pt x="0" y="659"/>
                  <a:pt x="41" y="539"/>
                  <a:pt x="123" y="418"/>
                </a:cubicBezTo>
                <a:cubicBezTo>
                  <a:pt x="206" y="297"/>
                  <a:pt x="325" y="197"/>
                  <a:pt x="482" y="119"/>
                </a:cubicBezTo>
                <a:cubicBezTo>
                  <a:pt x="639" y="40"/>
                  <a:pt x="822" y="0"/>
                  <a:pt x="103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940114" y="3857623"/>
            <a:ext cx="1071570" cy="1643074"/>
          </a:xfrm>
          <a:custGeom>
            <a:avLst/>
            <a:gdLst/>
            <a:ahLst/>
            <a:cxnLst>
              <a:cxn ang="0">
                <a:pos x="856" y="2251"/>
              </a:cxn>
              <a:cxn ang="0">
                <a:pos x="1168" y="2323"/>
              </a:cxn>
              <a:cxn ang="0">
                <a:pos x="1293" y="2507"/>
              </a:cxn>
              <a:cxn ang="0">
                <a:pos x="1159" y="2692"/>
              </a:cxn>
              <a:cxn ang="0">
                <a:pos x="856" y="2760"/>
              </a:cxn>
              <a:cxn ang="0">
                <a:pos x="550" y="2688"/>
              </a:cxn>
              <a:cxn ang="0">
                <a:pos x="437" y="2507"/>
              </a:cxn>
              <a:cxn ang="0">
                <a:pos x="554" y="2323"/>
              </a:cxn>
              <a:cxn ang="0">
                <a:pos x="856" y="2251"/>
              </a:cxn>
              <a:cxn ang="0">
                <a:pos x="587" y="0"/>
              </a:cxn>
              <a:cxn ang="0">
                <a:pos x="1701" y="0"/>
              </a:cxn>
              <a:cxn ang="0">
                <a:pos x="2130" y="80"/>
              </a:cxn>
              <a:cxn ang="0">
                <a:pos x="2282" y="316"/>
              </a:cxn>
              <a:cxn ang="0">
                <a:pos x="2290" y="1200"/>
              </a:cxn>
              <a:cxn ang="0">
                <a:pos x="2251" y="1337"/>
              </a:cxn>
              <a:cxn ang="0">
                <a:pos x="2130" y="1443"/>
              </a:cxn>
              <a:cxn ang="0">
                <a:pos x="1701" y="1526"/>
              </a:cxn>
              <a:cxn ang="0">
                <a:pos x="1254" y="1526"/>
              </a:cxn>
              <a:cxn ang="0">
                <a:pos x="1254" y="2088"/>
              </a:cxn>
              <a:cxn ang="0">
                <a:pos x="499" y="2088"/>
              </a:cxn>
              <a:cxn ang="0">
                <a:pos x="499" y="1150"/>
              </a:cxn>
              <a:cxn ang="0">
                <a:pos x="1521" y="1150"/>
              </a:cxn>
              <a:cxn ang="0">
                <a:pos x="1521" y="392"/>
              </a:cxn>
              <a:cxn ang="0">
                <a:pos x="692" y="392"/>
              </a:cxn>
              <a:cxn ang="0">
                <a:pos x="692" y="747"/>
              </a:cxn>
              <a:cxn ang="0">
                <a:pos x="0" y="747"/>
              </a:cxn>
              <a:cxn ang="0">
                <a:pos x="0" y="319"/>
              </a:cxn>
              <a:cxn ang="0">
                <a:pos x="146" y="80"/>
              </a:cxn>
              <a:cxn ang="0">
                <a:pos x="587" y="0"/>
              </a:cxn>
            </a:cxnLst>
            <a:rect l="0" t="0" r="r" b="b"/>
            <a:pathLst>
              <a:path w="2290" h="2760">
                <a:moveTo>
                  <a:pt x="856" y="2251"/>
                </a:moveTo>
                <a:cubicBezTo>
                  <a:pt x="976" y="2251"/>
                  <a:pt x="1080" y="2275"/>
                  <a:pt x="1168" y="2323"/>
                </a:cubicBezTo>
                <a:cubicBezTo>
                  <a:pt x="1251" y="2379"/>
                  <a:pt x="1293" y="2440"/>
                  <a:pt x="1293" y="2507"/>
                </a:cubicBezTo>
                <a:cubicBezTo>
                  <a:pt x="1293" y="2574"/>
                  <a:pt x="1248" y="2636"/>
                  <a:pt x="1159" y="2692"/>
                </a:cubicBezTo>
                <a:cubicBezTo>
                  <a:pt x="1077" y="2738"/>
                  <a:pt x="976" y="2760"/>
                  <a:pt x="856" y="2760"/>
                </a:cubicBezTo>
                <a:cubicBezTo>
                  <a:pt x="736" y="2760"/>
                  <a:pt x="634" y="2736"/>
                  <a:pt x="550" y="2688"/>
                </a:cubicBezTo>
                <a:cubicBezTo>
                  <a:pt x="475" y="2637"/>
                  <a:pt x="437" y="2577"/>
                  <a:pt x="437" y="2507"/>
                </a:cubicBezTo>
                <a:cubicBezTo>
                  <a:pt x="437" y="2437"/>
                  <a:pt x="476" y="2376"/>
                  <a:pt x="554" y="2323"/>
                </a:cubicBezTo>
                <a:cubicBezTo>
                  <a:pt x="640" y="2275"/>
                  <a:pt x="741" y="2251"/>
                  <a:pt x="856" y="2251"/>
                </a:cubicBezTo>
                <a:close/>
                <a:moveTo>
                  <a:pt x="587" y="0"/>
                </a:moveTo>
                <a:cubicBezTo>
                  <a:pt x="958" y="0"/>
                  <a:pt x="1330" y="0"/>
                  <a:pt x="1701" y="0"/>
                </a:cubicBezTo>
                <a:cubicBezTo>
                  <a:pt x="1886" y="0"/>
                  <a:pt x="2029" y="27"/>
                  <a:pt x="2130" y="80"/>
                </a:cubicBezTo>
                <a:cubicBezTo>
                  <a:pt x="2231" y="133"/>
                  <a:pt x="2282" y="212"/>
                  <a:pt x="2282" y="316"/>
                </a:cubicBezTo>
                <a:cubicBezTo>
                  <a:pt x="2284" y="610"/>
                  <a:pt x="2287" y="905"/>
                  <a:pt x="2290" y="1200"/>
                </a:cubicBezTo>
                <a:cubicBezTo>
                  <a:pt x="2290" y="1253"/>
                  <a:pt x="2277" y="1299"/>
                  <a:pt x="2251" y="1337"/>
                </a:cubicBezTo>
                <a:cubicBezTo>
                  <a:pt x="2223" y="1378"/>
                  <a:pt x="2183" y="1413"/>
                  <a:pt x="2130" y="1443"/>
                </a:cubicBezTo>
                <a:cubicBezTo>
                  <a:pt x="2037" y="1498"/>
                  <a:pt x="1894" y="1526"/>
                  <a:pt x="1701" y="1526"/>
                </a:cubicBezTo>
                <a:cubicBezTo>
                  <a:pt x="1552" y="1526"/>
                  <a:pt x="1403" y="1526"/>
                  <a:pt x="1254" y="1526"/>
                </a:cubicBezTo>
                <a:cubicBezTo>
                  <a:pt x="1254" y="1713"/>
                  <a:pt x="1254" y="1900"/>
                  <a:pt x="1254" y="2088"/>
                </a:cubicBezTo>
                <a:cubicBezTo>
                  <a:pt x="1002" y="2088"/>
                  <a:pt x="751" y="2088"/>
                  <a:pt x="499" y="2088"/>
                </a:cubicBezTo>
                <a:cubicBezTo>
                  <a:pt x="499" y="1775"/>
                  <a:pt x="499" y="1462"/>
                  <a:pt x="499" y="1150"/>
                </a:cubicBezTo>
                <a:cubicBezTo>
                  <a:pt x="839" y="1150"/>
                  <a:pt x="1180" y="1150"/>
                  <a:pt x="1521" y="1150"/>
                </a:cubicBezTo>
                <a:cubicBezTo>
                  <a:pt x="1521" y="897"/>
                  <a:pt x="1521" y="644"/>
                  <a:pt x="1521" y="392"/>
                </a:cubicBezTo>
                <a:cubicBezTo>
                  <a:pt x="1244" y="392"/>
                  <a:pt x="968" y="392"/>
                  <a:pt x="692" y="392"/>
                </a:cubicBezTo>
                <a:cubicBezTo>
                  <a:pt x="692" y="510"/>
                  <a:pt x="692" y="629"/>
                  <a:pt x="692" y="747"/>
                </a:cubicBezTo>
                <a:cubicBezTo>
                  <a:pt x="461" y="747"/>
                  <a:pt x="231" y="747"/>
                  <a:pt x="0" y="747"/>
                </a:cubicBezTo>
                <a:cubicBezTo>
                  <a:pt x="0" y="605"/>
                  <a:pt x="0" y="462"/>
                  <a:pt x="0" y="319"/>
                </a:cubicBezTo>
                <a:cubicBezTo>
                  <a:pt x="0" y="218"/>
                  <a:pt x="49" y="138"/>
                  <a:pt x="146" y="80"/>
                </a:cubicBezTo>
                <a:cubicBezTo>
                  <a:pt x="247" y="27"/>
                  <a:pt x="394" y="0"/>
                  <a:pt x="587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7358082" y="3857628"/>
            <a:ext cx="782638" cy="1643063"/>
          </a:xfrm>
          <a:custGeom>
            <a:avLst/>
            <a:gdLst/>
            <a:ahLst/>
            <a:cxnLst>
              <a:cxn ang="0">
                <a:pos x="526" y="2183"/>
              </a:cxn>
              <a:cxn ang="0">
                <a:pos x="768" y="2270"/>
              </a:cxn>
              <a:cxn ang="0">
                <a:pos x="866" y="2473"/>
              </a:cxn>
              <a:cxn ang="0">
                <a:pos x="768" y="2677"/>
              </a:cxn>
              <a:cxn ang="0">
                <a:pos x="531" y="2760"/>
              </a:cxn>
              <a:cxn ang="0">
                <a:pos x="291" y="2679"/>
              </a:cxn>
              <a:cxn ang="0">
                <a:pos x="191" y="2477"/>
              </a:cxn>
              <a:cxn ang="0">
                <a:pos x="217" y="2364"/>
              </a:cxn>
              <a:cxn ang="0">
                <a:pos x="287" y="2270"/>
              </a:cxn>
              <a:cxn ang="0">
                <a:pos x="395" y="2206"/>
              </a:cxn>
              <a:cxn ang="0">
                <a:pos x="526" y="2183"/>
              </a:cxn>
              <a:cxn ang="0">
                <a:pos x="513" y="0"/>
              </a:cxn>
              <a:cxn ang="0">
                <a:pos x="826" y="45"/>
              </a:cxn>
              <a:cxn ang="0">
                <a:pos x="1081" y="171"/>
              </a:cxn>
              <a:cxn ang="0">
                <a:pos x="1253" y="358"/>
              </a:cxn>
              <a:cxn ang="0">
                <a:pos x="1315" y="592"/>
              </a:cxn>
              <a:cxn ang="0">
                <a:pos x="1291" y="750"/>
              </a:cxn>
              <a:cxn ang="0">
                <a:pos x="1235" y="877"/>
              </a:cxn>
              <a:cxn ang="0">
                <a:pos x="1123" y="1026"/>
              </a:cxn>
              <a:cxn ang="0">
                <a:pos x="988" y="1183"/>
              </a:cxn>
              <a:cxn ang="0">
                <a:pos x="866" y="1313"/>
              </a:cxn>
              <a:cxn ang="0">
                <a:pos x="769" y="1439"/>
              </a:cxn>
              <a:cxn ang="0">
                <a:pos x="716" y="1501"/>
              </a:cxn>
              <a:cxn ang="0">
                <a:pos x="691" y="1543"/>
              </a:cxn>
              <a:cxn ang="0">
                <a:pos x="660" y="1597"/>
              </a:cxn>
              <a:cxn ang="0">
                <a:pos x="610" y="1762"/>
              </a:cxn>
              <a:cxn ang="0">
                <a:pos x="702" y="2039"/>
              </a:cxn>
              <a:cxn ang="0">
                <a:pos x="449" y="2039"/>
              </a:cxn>
              <a:cxn ang="0">
                <a:pos x="289" y="1822"/>
              </a:cxn>
              <a:cxn ang="0">
                <a:pos x="244" y="1631"/>
              </a:cxn>
              <a:cxn ang="0">
                <a:pos x="460" y="1151"/>
              </a:cxn>
              <a:cxn ang="0">
                <a:pos x="567" y="1034"/>
              </a:cxn>
              <a:cxn ang="0">
                <a:pos x="731" y="782"/>
              </a:cxn>
              <a:cxn ang="0">
                <a:pos x="772" y="628"/>
              </a:cxn>
              <a:cxn ang="0">
                <a:pos x="674" y="430"/>
              </a:cxn>
              <a:cxn ang="0">
                <a:pos x="421" y="352"/>
              </a:cxn>
              <a:cxn ang="0">
                <a:pos x="285" y="366"/>
              </a:cxn>
              <a:cxn ang="0">
                <a:pos x="161" y="399"/>
              </a:cxn>
              <a:cxn ang="0">
                <a:pos x="117" y="417"/>
              </a:cxn>
              <a:cxn ang="0">
                <a:pos x="0" y="447"/>
              </a:cxn>
              <a:cxn ang="0">
                <a:pos x="116" y="67"/>
              </a:cxn>
              <a:cxn ang="0">
                <a:pos x="513" y="0"/>
              </a:cxn>
            </a:cxnLst>
            <a:rect l="0" t="0" r="r" b="b"/>
            <a:pathLst>
              <a:path w="1315" h="2760">
                <a:moveTo>
                  <a:pt x="526" y="2183"/>
                </a:moveTo>
                <a:cubicBezTo>
                  <a:pt x="622" y="2183"/>
                  <a:pt x="703" y="2212"/>
                  <a:pt x="768" y="2270"/>
                </a:cubicBezTo>
                <a:cubicBezTo>
                  <a:pt x="834" y="2328"/>
                  <a:pt x="866" y="2395"/>
                  <a:pt x="866" y="2473"/>
                </a:cubicBezTo>
                <a:cubicBezTo>
                  <a:pt x="866" y="2554"/>
                  <a:pt x="833" y="2622"/>
                  <a:pt x="768" y="2677"/>
                </a:cubicBezTo>
                <a:cubicBezTo>
                  <a:pt x="702" y="2733"/>
                  <a:pt x="623" y="2760"/>
                  <a:pt x="531" y="2760"/>
                </a:cubicBezTo>
                <a:cubicBezTo>
                  <a:pt x="438" y="2760"/>
                  <a:pt x="358" y="2733"/>
                  <a:pt x="291" y="2679"/>
                </a:cubicBezTo>
                <a:cubicBezTo>
                  <a:pt x="224" y="2625"/>
                  <a:pt x="191" y="2558"/>
                  <a:pt x="191" y="2477"/>
                </a:cubicBezTo>
                <a:cubicBezTo>
                  <a:pt x="191" y="2437"/>
                  <a:pt x="199" y="2399"/>
                  <a:pt x="217" y="2364"/>
                </a:cubicBezTo>
                <a:cubicBezTo>
                  <a:pt x="234" y="2328"/>
                  <a:pt x="258" y="2297"/>
                  <a:pt x="287" y="2270"/>
                </a:cubicBezTo>
                <a:cubicBezTo>
                  <a:pt x="316" y="2243"/>
                  <a:pt x="352" y="2222"/>
                  <a:pt x="395" y="2206"/>
                </a:cubicBezTo>
                <a:cubicBezTo>
                  <a:pt x="438" y="2190"/>
                  <a:pt x="482" y="2183"/>
                  <a:pt x="526" y="2183"/>
                </a:cubicBezTo>
                <a:close/>
                <a:moveTo>
                  <a:pt x="513" y="0"/>
                </a:moveTo>
                <a:cubicBezTo>
                  <a:pt x="624" y="0"/>
                  <a:pt x="728" y="15"/>
                  <a:pt x="826" y="45"/>
                </a:cubicBezTo>
                <a:cubicBezTo>
                  <a:pt x="923" y="75"/>
                  <a:pt x="1008" y="117"/>
                  <a:pt x="1081" y="171"/>
                </a:cubicBezTo>
                <a:cubicBezTo>
                  <a:pt x="1154" y="225"/>
                  <a:pt x="1211" y="287"/>
                  <a:pt x="1253" y="358"/>
                </a:cubicBezTo>
                <a:cubicBezTo>
                  <a:pt x="1294" y="430"/>
                  <a:pt x="1315" y="507"/>
                  <a:pt x="1315" y="592"/>
                </a:cubicBezTo>
                <a:cubicBezTo>
                  <a:pt x="1315" y="635"/>
                  <a:pt x="1307" y="687"/>
                  <a:pt x="1291" y="750"/>
                </a:cubicBezTo>
                <a:cubicBezTo>
                  <a:pt x="1274" y="797"/>
                  <a:pt x="1256" y="839"/>
                  <a:pt x="1235" y="877"/>
                </a:cubicBezTo>
                <a:cubicBezTo>
                  <a:pt x="1215" y="915"/>
                  <a:pt x="1178" y="964"/>
                  <a:pt x="1123" y="1026"/>
                </a:cubicBezTo>
                <a:cubicBezTo>
                  <a:pt x="1078" y="1078"/>
                  <a:pt x="1033" y="1130"/>
                  <a:pt x="988" y="1183"/>
                </a:cubicBezTo>
                <a:cubicBezTo>
                  <a:pt x="948" y="1226"/>
                  <a:pt x="907" y="1270"/>
                  <a:pt x="866" y="1313"/>
                </a:cubicBezTo>
                <a:cubicBezTo>
                  <a:pt x="830" y="1368"/>
                  <a:pt x="797" y="1410"/>
                  <a:pt x="769" y="1439"/>
                </a:cubicBezTo>
                <a:cubicBezTo>
                  <a:pt x="741" y="1468"/>
                  <a:pt x="723" y="1489"/>
                  <a:pt x="716" y="1501"/>
                </a:cubicBezTo>
                <a:cubicBezTo>
                  <a:pt x="709" y="1513"/>
                  <a:pt x="701" y="1527"/>
                  <a:pt x="691" y="1543"/>
                </a:cubicBezTo>
                <a:cubicBezTo>
                  <a:pt x="682" y="1560"/>
                  <a:pt x="671" y="1577"/>
                  <a:pt x="660" y="1597"/>
                </a:cubicBezTo>
                <a:cubicBezTo>
                  <a:pt x="627" y="1656"/>
                  <a:pt x="610" y="1711"/>
                  <a:pt x="610" y="1762"/>
                </a:cubicBezTo>
                <a:cubicBezTo>
                  <a:pt x="610" y="1820"/>
                  <a:pt x="641" y="1912"/>
                  <a:pt x="702" y="2039"/>
                </a:cubicBezTo>
                <a:cubicBezTo>
                  <a:pt x="618" y="2039"/>
                  <a:pt x="534" y="2039"/>
                  <a:pt x="449" y="2039"/>
                </a:cubicBezTo>
                <a:cubicBezTo>
                  <a:pt x="372" y="1952"/>
                  <a:pt x="319" y="1880"/>
                  <a:pt x="289" y="1822"/>
                </a:cubicBezTo>
                <a:cubicBezTo>
                  <a:pt x="259" y="1763"/>
                  <a:pt x="244" y="1700"/>
                  <a:pt x="244" y="1631"/>
                </a:cubicBezTo>
                <a:cubicBezTo>
                  <a:pt x="244" y="1496"/>
                  <a:pt x="316" y="1336"/>
                  <a:pt x="460" y="1151"/>
                </a:cubicBezTo>
                <a:cubicBezTo>
                  <a:pt x="496" y="1112"/>
                  <a:pt x="531" y="1073"/>
                  <a:pt x="567" y="1034"/>
                </a:cubicBezTo>
                <a:cubicBezTo>
                  <a:pt x="648" y="918"/>
                  <a:pt x="703" y="834"/>
                  <a:pt x="731" y="782"/>
                </a:cubicBezTo>
                <a:cubicBezTo>
                  <a:pt x="758" y="731"/>
                  <a:pt x="772" y="679"/>
                  <a:pt x="772" y="628"/>
                </a:cubicBezTo>
                <a:cubicBezTo>
                  <a:pt x="772" y="547"/>
                  <a:pt x="739" y="481"/>
                  <a:pt x="674" y="430"/>
                </a:cubicBezTo>
                <a:cubicBezTo>
                  <a:pt x="608" y="378"/>
                  <a:pt x="524" y="352"/>
                  <a:pt x="421" y="352"/>
                </a:cubicBezTo>
                <a:cubicBezTo>
                  <a:pt x="380" y="352"/>
                  <a:pt x="334" y="357"/>
                  <a:pt x="285" y="366"/>
                </a:cubicBezTo>
                <a:cubicBezTo>
                  <a:pt x="235" y="376"/>
                  <a:pt x="194" y="386"/>
                  <a:pt x="161" y="399"/>
                </a:cubicBezTo>
                <a:cubicBezTo>
                  <a:pt x="145" y="406"/>
                  <a:pt x="130" y="412"/>
                  <a:pt x="117" y="417"/>
                </a:cubicBezTo>
                <a:cubicBezTo>
                  <a:pt x="104" y="422"/>
                  <a:pt x="65" y="432"/>
                  <a:pt x="0" y="447"/>
                </a:cubicBezTo>
                <a:cubicBezTo>
                  <a:pt x="39" y="320"/>
                  <a:pt x="78" y="194"/>
                  <a:pt x="116" y="67"/>
                </a:cubicBezTo>
                <a:cubicBezTo>
                  <a:pt x="281" y="23"/>
                  <a:pt x="413" y="0"/>
                  <a:pt x="51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5583584" y="3857628"/>
            <a:ext cx="1081088" cy="1643063"/>
          </a:xfrm>
          <a:custGeom>
            <a:avLst/>
            <a:gdLst/>
            <a:ahLst/>
            <a:cxnLst>
              <a:cxn ang="0">
                <a:pos x="847" y="1920"/>
              </a:cxn>
              <a:cxn ang="0">
                <a:pos x="1138" y="2044"/>
              </a:cxn>
              <a:cxn ang="0">
                <a:pos x="1259" y="2340"/>
              </a:cxn>
              <a:cxn ang="0">
                <a:pos x="1138" y="2637"/>
              </a:cxn>
              <a:cxn ang="0">
                <a:pos x="847" y="2760"/>
              </a:cxn>
              <a:cxn ang="0">
                <a:pos x="556" y="2637"/>
              </a:cxn>
              <a:cxn ang="0">
                <a:pos x="435" y="2340"/>
              </a:cxn>
              <a:cxn ang="0">
                <a:pos x="556" y="2044"/>
              </a:cxn>
              <a:cxn ang="0">
                <a:pos x="847" y="1920"/>
              </a:cxn>
              <a:cxn ang="0">
                <a:pos x="899" y="0"/>
              </a:cxn>
              <a:cxn ang="0">
                <a:pos x="1308" y="85"/>
              </a:cxn>
              <a:cxn ang="0">
                <a:pos x="1664" y="327"/>
              </a:cxn>
              <a:cxn ang="0">
                <a:pos x="1816" y="712"/>
              </a:cxn>
              <a:cxn ang="0">
                <a:pos x="1711" y="1018"/>
              </a:cxn>
              <a:cxn ang="0">
                <a:pos x="1400" y="1231"/>
              </a:cxn>
              <a:cxn ang="0">
                <a:pos x="1208" y="1362"/>
              </a:cxn>
              <a:cxn ang="0">
                <a:pos x="1130" y="1506"/>
              </a:cxn>
              <a:cxn ang="0">
                <a:pos x="1057" y="1622"/>
              </a:cxn>
              <a:cxn ang="0">
                <a:pos x="877" y="1670"/>
              </a:cxn>
              <a:cxn ang="0">
                <a:pos x="695" y="1603"/>
              </a:cxn>
              <a:cxn ang="0">
                <a:pos x="628" y="1420"/>
              </a:cxn>
              <a:cxn ang="0">
                <a:pos x="711" y="1137"/>
              </a:cxn>
              <a:cxn ang="0">
                <a:pos x="865" y="887"/>
              </a:cxn>
              <a:cxn ang="0">
                <a:pos x="947" y="602"/>
              </a:cxn>
              <a:cxn ang="0">
                <a:pos x="919" y="476"/>
              </a:cxn>
              <a:cxn ang="0">
                <a:pos x="817" y="409"/>
              </a:cxn>
              <a:cxn ang="0">
                <a:pos x="722" y="470"/>
              </a:cxn>
              <a:cxn ang="0">
                <a:pos x="699" y="591"/>
              </a:cxn>
              <a:cxn ang="0">
                <a:pos x="572" y="886"/>
              </a:cxn>
              <a:cxn ang="0">
                <a:pos x="279" y="996"/>
              </a:cxn>
              <a:cxn ang="0">
                <a:pos x="81" y="919"/>
              </a:cxn>
              <a:cxn ang="0">
                <a:pos x="0" y="719"/>
              </a:cxn>
              <a:cxn ang="0">
                <a:pos x="105" y="388"/>
              </a:cxn>
              <a:cxn ang="0">
                <a:pos x="409" y="115"/>
              </a:cxn>
              <a:cxn ang="0">
                <a:pos x="899" y="0"/>
              </a:cxn>
            </a:cxnLst>
            <a:rect l="0" t="0" r="r" b="b"/>
            <a:pathLst>
              <a:path w="1816" h="2760">
                <a:moveTo>
                  <a:pt x="847" y="1920"/>
                </a:moveTo>
                <a:cubicBezTo>
                  <a:pt x="963" y="1923"/>
                  <a:pt x="1060" y="1965"/>
                  <a:pt x="1138" y="2044"/>
                </a:cubicBezTo>
                <a:cubicBezTo>
                  <a:pt x="1216" y="2123"/>
                  <a:pt x="1256" y="2222"/>
                  <a:pt x="1259" y="2340"/>
                </a:cubicBezTo>
                <a:cubicBezTo>
                  <a:pt x="1256" y="2459"/>
                  <a:pt x="1216" y="2558"/>
                  <a:pt x="1138" y="2637"/>
                </a:cubicBezTo>
                <a:cubicBezTo>
                  <a:pt x="1060" y="2716"/>
                  <a:pt x="963" y="2757"/>
                  <a:pt x="847" y="2760"/>
                </a:cubicBezTo>
                <a:cubicBezTo>
                  <a:pt x="731" y="2757"/>
                  <a:pt x="634" y="2716"/>
                  <a:pt x="556" y="2637"/>
                </a:cubicBezTo>
                <a:cubicBezTo>
                  <a:pt x="478" y="2558"/>
                  <a:pt x="438" y="2459"/>
                  <a:pt x="435" y="2340"/>
                </a:cubicBezTo>
                <a:cubicBezTo>
                  <a:pt x="438" y="2222"/>
                  <a:pt x="478" y="2123"/>
                  <a:pt x="556" y="2044"/>
                </a:cubicBezTo>
                <a:cubicBezTo>
                  <a:pt x="634" y="1965"/>
                  <a:pt x="731" y="1923"/>
                  <a:pt x="847" y="1920"/>
                </a:cubicBezTo>
                <a:close/>
                <a:moveTo>
                  <a:pt x="899" y="0"/>
                </a:moveTo>
                <a:cubicBezTo>
                  <a:pt x="1032" y="1"/>
                  <a:pt x="1168" y="29"/>
                  <a:pt x="1308" y="85"/>
                </a:cubicBezTo>
                <a:cubicBezTo>
                  <a:pt x="1448" y="141"/>
                  <a:pt x="1567" y="221"/>
                  <a:pt x="1664" y="327"/>
                </a:cubicBezTo>
                <a:cubicBezTo>
                  <a:pt x="1761" y="433"/>
                  <a:pt x="1812" y="561"/>
                  <a:pt x="1816" y="712"/>
                </a:cubicBezTo>
                <a:cubicBezTo>
                  <a:pt x="1816" y="828"/>
                  <a:pt x="1781" y="930"/>
                  <a:pt x="1711" y="1018"/>
                </a:cubicBezTo>
                <a:cubicBezTo>
                  <a:pt x="1641" y="1106"/>
                  <a:pt x="1538" y="1177"/>
                  <a:pt x="1400" y="1231"/>
                </a:cubicBezTo>
                <a:cubicBezTo>
                  <a:pt x="1308" y="1269"/>
                  <a:pt x="1244" y="1312"/>
                  <a:pt x="1208" y="1362"/>
                </a:cubicBezTo>
                <a:cubicBezTo>
                  <a:pt x="1172" y="1411"/>
                  <a:pt x="1146" y="1459"/>
                  <a:pt x="1130" y="1506"/>
                </a:cubicBezTo>
                <a:cubicBezTo>
                  <a:pt x="1114" y="1552"/>
                  <a:pt x="1090" y="1591"/>
                  <a:pt x="1057" y="1622"/>
                </a:cubicBezTo>
                <a:cubicBezTo>
                  <a:pt x="1024" y="1653"/>
                  <a:pt x="964" y="1669"/>
                  <a:pt x="877" y="1670"/>
                </a:cubicBezTo>
                <a:cubicBezTo>
                  <a:pt x="800" y="1669"/>
                  <a:pt x="739" y="1647"/>
                  <a:pt x="695" y="1603"/>
                </a:cubicBezTo>
                <a:cubicBezTo>
                  <a:pt x="651" y="1559"/>
                  <a:pt x="629" y="1498"/>
                  <a:pt x="628" y="1420"/>
                </a:cubicBezTo>
                <a:cubicBezTo>
                  <a:pt x="632" y="1315"/>
                  <a:pt x="660" y="1220"/>
                  <a:pt x="711" y="1137"/>
                </a:cubicBezTo>
                <a:cubicBezTo>
                  <a:pt x="762" y="1054"/>
                  <a:pt x="813" y="971"/>
                  <a:pt x="865" y="887"/>
                </a:cubicBezTo>
                <a:cubicBezTo>
                  <a:pt x="916" y="804"/>
                  <a:pt x="943" y="709"/>
                  <a:pt x="947" y="602"/>
                </a:cubicBezTo>
                <a:cubicBezTo>
                  <a:pt x="948" y="559"/>
                  <a:pt x="938" y="517"/>
                  <a:pt x="919" y="476"/>
                </a:cubicBezTo>
                <a:cubicBezTo>
                  <a:pt x="899" y="434"/>
                  <a:pt x="865" y="412"/>
                  <a:pt x="817" y="409"/>
                </a:cubicBezTo>
                <a:cubicBezTo>
                  <a:pt x="767" y="412"/>
                  <a:pt x="736" y="432"/>
                  <a:pt x="722" y="470"/>
                </a:cubicBezTo>
                <a:cubicBezTo>
                  <a:pt x="708" y="508"/>
                  <a:pt x="700" y="548"/>
                  <a:pt x="699" y="591"/>
                </a:cubicBezTo>
                <a:cubicBezTo>
                  <a:pt x="685" y="715"/>
                  <a:pt x="643" y="814"/>
                  <a:pt x="572" y="886"/>
                </a:cubicBezTo>
                <a:cubicBezTo>
                  <a:pt x="501" y="958"/>
                  <a:pt x="404" y="994"/>
                  <a:pt x="279" y="996"/>
                </a:cubicBezTo>
                <a:cubicBezTo>
                  <a:pt x="199" y="995"/>
                  <a:pt x="133" y="969"/>
                  <a:pt x="81" y="919"/>
                </a:cubicBezTo>
                <a:cubicBezTo>
                  <a:pt x="29" y="869"/>
                  <a:pt x="2" y="802"/>
                  <a:pt x="0" y="719"/>
                </a:cubicBezTo>
                <a:cubicBezTo>
                  <a:pt x="1" y="608"/>
                  <a:pt x="36" y="498"/>
                  <a:pt x="105" y="388"/>
                </a:cubicBezTo>
                <a:cubicBezTo>
                  <a:pt x="174" y="279"/>
                  <a:pt x="275" y="188"/>
                  <a:pt x="409" y="115"/>
                </a:cubicBezTo>
                <a:cubicBezTo>
                  <a:pt x="542" y="41"/>
                  <a:pt x="706" y="3"/>
                  <a:pt x="899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5" name="Freeform 17"/>
          <p:cNvSpPr>
            <a:spLocks noEditPoints="1"/>
          </p:cNvSpPr>
          <p:nvPr/>
        </p:nvSpPr>
        <p:spPr bwMode="auto">
          <a:xfrm>
            <a:off x="2578745" y="3857629"/>
            <a:ext cx="920750" cy="1643063"/>
          </a:xfrm>
          <a:custGeom>
            <a:avLst/>
            <a:gdLst/>
            <a:ahLst/>
            <a:cxnLst>
              <a:cxn ang="0">
                <a:pos x="655" y="2311"/>
              </a:cxn>
              <a:cxn ang="0">
                <a:pos x="547" y="2593"/>
              </a:cxn>
              <a:cxn ang="0">
                <a:pos x="323" y="2760"/>
              </a:cxn>
              <a:cxn ang="0">
                <a:pos x="217" y="2675"/>
              </a:cxn>
              <a:cxn ang="0">
                <a:pos x="211" y="2551"/>
              </a:cxn>
              <a:cxn ang="0">
                <a:pos x="383" y="2362"/>
              </a:cxn>
              <a:cxn ang="0">
                <a:pos x="655" y="2311"/>
              </a:cxn>
              <a:cxn ang="0">
                <a:pos x="1273" y="0"/>
              </a:cxn>
              <a:cxn ang="0">
                <a:pos x="1485" y="72"/>
              </a:cxn>
              <a:cxn ang="0">
                <a:pos x="1547" y="296"/>
              </a:cxn>
              <a:cxn ang="0">
                <a:pos x="1071" y="910"/>
              </a:cxn>
              <a:cxn ang="0">
                <a:pos x="431" y="1497"/>
              </a:cxn>
              <a:cxn ang="0">
                <a:pos x="542" y="1593"/>
              </a:cxn>
              <a:cxn ang="0">
                <a:pos x="519" y="1656"/>
              </a:cxn>
              <a:cxn ang="0">
                <a:pos x="526" y="1652"/>
              </a:cxn>
              <a:cxn ang="0">
                <a:pos x="564" y="1670"/>
              </a:cxn>
              <a:cxn ang="0">
                <a:pos x="524" y="1706"/>
              </a:cxn>
              <a:cxn ang="0">
                <a:pos x="443" y="1774"/>
              </a:cxn>
              <a:cxn ang="0">
                <a:pos x="281" y="1645"/>
              </a:cxn>
              <a:cxn ang="0">
                <a:pos x="211" y="1462"/>
              </a:cxn>
              <a:cxn ang="0">
                <a:pos x="462" y="1109"/>
              </a:cxn>
              <a:cxn ang="0">
                <a:pos x="945" y="703"/>
              </a:cxn>
              <a:cxn ang="0">
                <a:pos x="1283" y="251"/>
              </a:cxn>
              <a:cxn ang="0">
                <a:pos x="1219" y="246"/>
              </a:cxn>
              <a:cxn ang="0">
                <a:pos x="690" y="414"/>
              </a:cxn>
              <a:cxn ang="0">
                <a:pos x="201" y="638"/>
              </a:cxn>
              <a:cxn ang="0">
                <a:pos x="0" y="493"/>
              </a:cxn>
              <a:cxn ang="0">
                <a:pos x="623" y="193"/>
              </a:cxn>
              <a:cxn ang="0">
                <a:pos x="1273" y="0"/>
              </a:cxn>
            </a:cxnLst>
            <a:rect l="0" t="0" r="r" b="b"/>
            <a:pathLst>
              <a:path w="1547" h="2760">
                <a:moveTo>
                  <a:pt x="655" y="2311"/>
                </a:moveTo>
                <a:cubicBezTo>
                  <a:pt x="623" y="2450"/>
                  <a:pt x="587" y="2544"/>
                  <a:pt x="547" y="2593"/>
                </a:cubicBezTo>
                <a:cubicBezTo>
                  <a:pt x="507" y="2642"/>
                  <a:pt x="432" y="2697"/>
                  <a:pt x="323" y="2760"/>
                </a:cubicBezTo>
                <a:cubicBezTo>
                  <a:pt x="288" y="2732"/>
                  <a:pt x="253" y="2704"/>
                  <a:pt x="217" y="2675"/>
                </a:cubicBezTo>
                <a:cubicBezTo>
                  <a:pt x="215" y="2634"/>
                  <a:pt x="213" y="2593"/>
                  <a:pt x="211" y="2551"/>
                </a:cubicBezTo>
                <a:cubicBezTo>
                  <a:pt x="211" y="2467"/>
                  <a:pt x="268" y="2404"/>
                  <a:pt x="383" y="2362"/>
                </a:cubicBezTo>
                <a:cubicBezTo>
                  <a:pt x="424" y="2346"/>
                  <a:pt x="515" y="2329"/>
                  <a:pt x="655" y="2311"/>
                </a:cubicBezTo>
                <a:close/>
                <a:moveTo>
                  <a:pt x="1273" y="0"/>
                </a:moveTo>
                <a:cubicBezTo>
                  <a:pt x="1373" y="0"/>
                  <a:pt x="1443" y="24"/>
                  <a:pt x="1485" y="72"/>
                </a:cubicBezTo>
                <a:cubicBezTo>
                  <a:pt x="1526" y="119"/>
                  <a:pt x="1547" y="194"/>
                  <a:pt x="1547" y="296"/>
                </a:cubicBezTo>
                <a:cubicBezTo>
                  <a:pt x="1547" y="433"/>
                  <a:pt x="1388" y="638"/>
                  <a:pt x="1071" y="910"/>
                </a:cubicBezTo>
                <a:cubicBezTo>
                  <a:pt x="847" y="1133"/>
                  <a:pt x="633" y="1329"/>
                  <a:pt x="431" y="1497"/>
                </a:cubicBezTo>
                <a:cubicBezTo>
                  <a:pt x="468" y="1529"/>
                  <a:pt x="505" y="1561"/>
                  <a:pt x="542" y="1593"/>
                </a:cubicBezTo>
                <a:cubicBezTo>
                  <a:pt x="535" y="1614"/>
                  <a:pt x="527" y="1635"/>
                  <a:pt x="519" y="1656"/>
                </a:cubicBezTo>
                <a:cubicBezTo>
                  <a:pt x="521" y="1654"/>
                  <a:pt x="524" y="1653"/>
                  <a:pt x="526" y="1652"/>
                </a:cubicBezTo>
                <a:cubicBezTo>
                  <a:pt x="539" y="1658"/>
                  <a:pt x="551" y="1664"/>
                  <a:pt x="564" y="1670"/>
                </a:cubicBezTo>
                <a:cubicBezTo>
                  <a:pt x="554" y="1679"/>
                  <a:pt x="540" y="1691"/>
                  <a:pt x="524" y="1706"/>
                </a:cubicBezTo>
                <a:cubicBezTo>
                  <a:pt x="508" y="1722"/>
                  <a:pt x="481" y="1744"/>
                  <a:pt x="443" y="1774"/>
                </a:cubicBezTo>
                <a:cubicBezTo>
                  <a:pt x="367" y="1729"/>
                  <a:pt x="313" y="1686"/>
                  <a:pt x="281" y="1645"/>
                </a:cubicBezTo>
                <a:cubicBezTo>
                  <a:pt x="234" y="1588"/>
                  <a:pt x="211" y="1528"/>
                  <a:pt x="211" y="1462"/>
                </a:cubicBezTo>
                <a:cubicBezTo>
                  <a:pt x="211" y="1367"/>
                  <a:pt x="295" y="1249"/>
                  <a:pt x="462" y="1109"/>
                </a:cubicBezTo>
                <a:cubicBezTo>
                  <a:pt x="630" y="969"/>
                  <a:pt x="791" y="834"/>
                  <a:pt x="945" y="703"/>
                </a:cubicBezTo>
                <a:cubicBezTo>
                  <a:pt x="1126" y="531"/>
                  <a:pt x="1239" y="380"/>
                  <a:pt x="1283" y="251"/>
                </a:cubicBezTo>
                <a:cubicBezTo>
                  <a:pt x="1262" y="249"/>
                  <a:pt x="1241" y="247"/>
                  <a:pt x="1219" y="246"/>
                </a:cubicBezTo>
                <a:cubicBezTo>
                  <a:pt x="1059" y="246"/>
                  <a:pt x="882" y="302"/>
                  <a:pt x="690" y="414"/>
                </a:cubicBezTo>
                <a:cubicBezTo>
                  <a:pt x="459" y="549"/>
                  <a:pt x="296" y="624"/>
                  <a:pt x="201" y="638"/>
                </a:cubicBezTo>
                <a:cubicBezTo>
                  <a:pt x="133" y="607"/>
                  <a:pt x="67" y="558"/>
                  <a:pt x="0" y="493"/>
                </a:cubicBezTo>
                <a:cubicBezTo>
                  <a:pt x="113" y="447"/>
                  <a:pt x="320" y="347"/>
                  <a:pt x="623" y="193"/>
                </a:cubicBezTo>
                <a:cubicBezTo>
                  <a:pt x="873" y="65"/>
                  <a:pt x="1090" y="0"/>
                  <a:pt x="127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1699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843279" y="1000108"/>
            <a:ext cx="1265238" cy="1643063"/>
          </a:xfrm>
          <a:custGeom>
            <a:avLst/>
            <a:gdLst/>
            <a:ahLst/>
            <a:cxnLst>
              <a:cxn ang="0">
                <a:pos x="788" y="2237"/>
              </a:cxn>
              <a:cxn ang="0">
                <a:pos x="1356" y="2237"/>
              </a:cxn>
              <a:cxn ang="0">
                <a:pos x="1356" y="2760"/>
              </a:cxn>
              <a:cxn ang="0">
                <a:pos x="788" y="2760"/>
              </a:cxn>
              <a:cxn ang="0">
                <a:pos x="788" y="2237"/>
              </a:cxn>
              <a:cxn ang="0">
                <a:pos x="1059" y="0"/>
              </a:cxn>
              <a:cxn ang="0">
                <a:pos x="1837" y="236"/>
              </a:cxn>
              <a:cxn ang="0">
                <a:pos x="2126" y="785"/>
              </a:cxn>
              <a:cxn ang="0">
                <a:pos x="2019" y="1113"/>
              </a:cxn>
              <a:cxn ang="0">
                <a:pos x="1566" y="1534"/>
              </a:cxn>
              <a:cxn ang="0">
                <a:pos x="1343" y="1756"/>
              </a:cxn>
              <a:cxn ang="0">
                <a:pos x="1303" y="2056"/>
              </a:cxn>
              <a:cxn ang="0">
                <a:pos x="788" y="2056"/>
              </a:cxn>
              <a:cxn ang="0">
                <a:pos x="786" y="1931"/>
              </a:cxn>
              <a:cxn ang="0">
                <a:pos x="869" y="1551"/>
              </a:cxn>
              <a:cxn ang="0">
                <a:pos x="1200" y="1216"/>
              </a:cxn>
              <a:cxn ang="0">
                <a:pos x="1497" y="971"/>
              </a:cxn>
              <a:cxn ang="0">
                <a:pos x="1572" y="770"/>
              </a:cxn>
              <a:cxn ang="0">
                <a:pos x="1440" y="508"/>
              </a:cxn>
              <a:cxn ang="0">
                <a:pos x="1083" y="399"/>
              </a:cxn>
              <a:cxn ang="0">
                <a:pos x="722" y="513"/>
              </a:cxn>
              <a:cxn ang="0">
                <a:pos x="522" y="860"/>
              </a:cxn>
              <a:cxn ang="0">
                <a:pos x="0" y="800"/>
              </a:cxn>
              <a:cxn ang="0">
                <a:pos x="308" y="233"/>
              </a:cxn>
              <a:cxn ang="0">
                <a:pos x="1059" y="0"/>
              </a:cxn>
            </a:cxnLst>
            <a:rect l="0" t="0" r="r" b="b"/>
            <a:pathLst>
              <a:path w="2126" h="2760">
                <a:moveTo>
                  <a:pt x="788" y="2237"/>
                </a:moveTo>
                <a:cubicBezTo>
                  <a:pt x="977" y="2237"/>
                  <a:pt x="1167" y="2237"/>
                  <a:pt x="1356" y="2237"/>
                </a:cubicBezTo>
                <a:cubicBezTo>
                  <a:pt x="1356" y="2411"/>
                  <a:pt x="1356" y="2586"/>
                  <a:pt x="1356" y="2760"/>
                </a:cubicBezTo>
                <a:cubicBezTo>
                  <a:pt x="1167" y="2760"/>
                  <a:pt x="977" y="2760"/>
                  <a:pt x="788" y="2760"/>
                </a:cubicBezTo>
                <a:cubicBezTo>
                  <a:pt x="788" y="2586"/>
                  <a:pt x="788" y="2411"/>
                  <a:pt x="788" y="2237"/>
                </a:cubicBezTo>
                <a:close/>
                <a:moveTo>
                  <a:pt x="1059" y="0"/>
                </a:moveTo>
                <a:cubicBezTo>
                  <a:pt x="1385" y="0"/>
                  <a:pt x="1644" y="79"/>
                  <a:pt x="1837" y="236"/>
                </a:cubicBezTo>
                <a:cubicBezTo>
                  <a:pt x="2029" y="393"/>
                  <a:pt x="2126" y="576"/>
                  <a:pt x="2126" y="785"/>
                </a:cubicBezTo>
                <a:cubicBezTo>
                  <a:pt x="2126" y="901"/>
                  <a:pt x="2090" y="1010"/>
                  <a:pt x="2019" y="1113"/>
                </a:cubicBezTo>
                <a:cubicBezTo>
                  <a:pt x="1949" y="1216"/>
                  <a:pt x="1798" y="1357"/>
                  <a:pt x="1566" y="1534"/>
                </a:cubicBezTo>
                <a:cubicBezTo>
                  <a:pt x="1446" y="1626"/>
                  <a:pt x="1372" y="1700"/>
                  <a:pt x="1343" y="1756"/>
                </a:cubicBezTo>
                <a:cubicBezTo>
                  <a:pt x="1314" y="1812"/>
                  <a:pt x="1301" y="1912"/>
                  <a:pt x="1303" y="2056"/>
                </a:cubicBezTo>
                <a:cubicBezTo>
                  <a:pt x="1132" y="2056"/>
                  <a:pt x="960" y="2056"/>
                  <a:pt x="788" y="2056"/>
                </a:cubicBezTo>
                <a:cubicBezTo>
                  <a:pt x="787" y="1988"/>
                  <a:pt x="786" y="1946"/>
                  <a:pt x="786" y="1931"/>
                </a:cubicBezTo>
                <a:cubicBezTo>
                  <a:pt x="786" y="1777"/>
                  <a:pt x="814" y="1650"/>
                  <a:pt x="869" y="1551"/>
                </a:cubicBezTo>
                <a:cubicBezTo>
                  <a:pt x="924" y="1452"/>
                  <a:pt x="1035" y="1340"/>
                  <a:pt x="1200" y="1216"/>
                </a:cubicBezTo>
                <a:cubicBezTo>
                  <a:pt x="1366" y="1091"/>
                  <a:pt x="1465" y="1010"/>
                  <a:pt x="1497" y="971"/>
                </a:cubicBezTo>
                <a:cubicBezTo>
                  <a:pt x="1547" y="911"/>
                  <a:pt x="1572" y="843"/>
                  <a:pt x="1572" y="770"/>
                </a:cubicBezTo>
                <a:cubicBezTo>
                  <a:pt x="1572" y="668"/>
                  <a:pt x="1528" y="581"/>
                  <a:pt x="1440" y="508"/>
                </a:cubicBezTo>
                <a:cubicBezTo>
                  <a:pt x="1351" y="436"/>
                  <a:pt x="1233" y="399"/>
                  <a:pt x="1083" y="399"/>
                </a:cubicBezTo>
                <a:cubicBezTo>
                  <a:pt x="939" y="399"/>
                  <a:pt x="819" y="437"/>
                  <a:pt x="722" y="513"/>
                </a:cubicBezTo>
                <a:cubicBezTo>
                  <a:pt x="625" y="589"/>
                  <a:pt x="558" y="704"/>
                  <a:pt x="522" y="860"/>
                </a:cubicBezTo>
                <a:cubicBezTo>
                  <a:pt x="348" y="840"/>
                  <a:pt x="174" y="820"/>
                  <a:pt x="0" y="800"/>
                </a:cubicBezTo>
                <a:cubicBezTo>
                  <a:pt x="15" y="578"/>
                  <a:pt x="118" y="389"/>
                  <a:pt x="308" y="233"/>
                </a:cubicBezTo>
                <a:cubicBezTo>
                  <a:pt x="499" y="78"/>
                  <a:pt x="749" y="0"/>
                  <a:pt x="105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5" name="Freeform 7"/>
          <p:cNvSpPr>
            <a:spLocks noEditPoints="1"/>
          </p:cNvSpPr>
          <p:nvPr/>
        </p:nvSpPr>
        <p:spPr bwMode="auto">
          <a:xfrm>
            <a:off x="2480320" y="1000108"/>
            <a:ext cx="1117600" cy="1643063"/>
          </a:xfrm>
          <a:custGeom>
            <a:avLst/>
            <a:gdLst/>
            <a:ahLst/>
            <a:cxnLst>
              <a:cxn ang="0">
                <a:pos x="878" y="2361"/>
              </a:cxn>
              <a:cxn ang="0">
                <a:pos x="1074" y="2424"/>
              </a:cxn>
              <a:cxn ang="0">
                <a:pos x="1140" y="2559"/>
              </a:cxn>
              <a:cxn ang="0">
                <a:pos x="1074" y="2698"/>
              </a:cxn>
              <a:cxn ang="0">
                <a:pos x="878" y="2760"/>
              </a:cxn>
              <a:cxn ang="0">
                <a:pos x="685" y="2698"/>
              </a:cxn>
              <a:cxn ang="0">
                <a:pos x="622" y="2559"/>
              </a:cxn>
              <a:cxn ang="0">
                <a:pos x="685" y="2424"/>
              </a:cxn>
              <a:cxn ang="0">
                <a:pos x="878" y="2361"/>
              </a:cxn>
              <a:cxn ang="0">
                <a:pos x="925" y="0"/>
              </a:cxn>
              <a:cxn ang="0">
                <a:pos x="1629" y="162"/>
              </a:cxn>
              <a:cxn ang="0">
                <a:pos x="1878" y="602"/>
              </a:cxn>
              <a:cxn ang="0">
                <a:pos x="1767" y="937"/>
              </a:cxn>
              <a:cxn ang="0">
                <a:pos x="1493" y="1196"/>
              </a:cxn>
              <a:cxn ang="0">
                <a:pos x="1145" y="1465"/>
              </a:cxn>
              <a:cxn ang="0">
                <a:pos x="965" y="1723"/>
              </a:cxn>
              <a:cxn ang="0">
                <a:pos x="915" y="2008"/>
              </a:cxn>
              <a:cxn ang="0">
                <a:pos x="790" y="2008"/>
              </a:cxn>
              <a:cxn ang="0">
                <a:pos x="846" y="1655"/>
              </a:cxn>
              <a:cxn ang="0">
                <a:pos x="1117" y="1267"/>
              </a:cxn>
              <a:cxn ang="0">
                <a:pos x="1430" y="969"/>
              </a:cxn>
              <a:cxn ang="0">
                <a:pos x="1589" y="558"/>
              </a:cxn>
              <a:cxn ang="0">
                <a:pos x="1447" y="243"/>
              </a:cxn>
              <a:cxn ang="0">
                <a:pos x="915" y="99"/>
              </a:cxn>
              <a:cxn ang="0">
                <a:pos x="478" y="190"/>
              </a:cxn>
              <a:cxn ang="0">
                <a:pos x="304" y="385"/>
              </a:cxn>
              <a:cxn ang="0">
                <a:pos x="331" y="504"/>
              </a:cxn>
              <a:cxn ang="0">
                <a:pos x="383" y="580"/>
              </a:cxn>
              <a:cxn ang="0">
                <a:pos x="411" y="687"/>
              </a:cxn>
              <a:cxn ang="0">
                <a:pos x="344" y="819"/>
              </a:cxn>
              <a:cxn ang="0">
                <a:pos x="196" y="866"/>
              </a:cxn>
              <a:cxn ang="0">
                <a:pos x="62" y="820"/>
              </a:cxn>
              <a:cxn ang="0">
                <a:pos x="0" y="672"/>
              </a:cxn>
              <a:cxn ang="0">
                <a:pos x="249" y="196"/>
              </a:cxn>
              <a:cxn ang="0">
                <a:pos x="925" y="0"/>
              </a:cxn>
            </a:cxnLst>
            <a:rect l="0" t="0" r="r" b="b"/>
            <a:pathLst>
              <a:path w="1878" h="2760">
                <a:moveTo>
                  <a:pt x="878" y="2361"/>
                </a:moveTo>
                <a:cubicBezTo>
                  <a:pt x="965" y="2363"/>
                  <a:pt x="1030" y="2384"/>
                  <a:pt x="1074" y="2424"/>
                </a:cubicBezTo>
                <a:cubicBezTo>
                  <a:pt x="1118" y="2464"/>
                  <a:pt x="1140" y="2509"/>
                  <a:pt x="1140" y="2559"/>
                </a:cubicBezTo>
                <a:cubicBezTo>
                  <a:pt x="1140" y="2612"/>
                  <a:pt x="1118" y="2659"/>
                  <a:pt x="1074" y="2698"/>
                </a:cubicBezTo>
                <a:cubicBezTo>
                  <a:pt x="1030" y="2738"/>
                  <a:pt x="965" y="2758"/>
                  <a:pt x="878" y="2760"/>
                </a:cubicBezTo>
                <a:cubicBezTo>
                  <a:pt x="792" y="2758"/>
                  <a:pt x="728" y="2738"/>
                  <a:pt x="685" y="2698"/>
                </a:cubicBezTo>
                <a:cubicBezTo>
                  <a:pt x="643" y="2659"/>
                  <a:pt x="622" y="2612"/>
                  <a:pt x="622" y="2559"/>
                </a:cubicBezTo>
                <a:cubicBezTo>
                  <a:pt x="622" y="2509"/>
                  <a:pt x="643" y="2464"/>
                  <a:pt x="685" y="2424"/>
                </a:cubicBezTo>
                <a:cubicBezTo>
                  <a:pt x="728" y="2384"/>
                  <a:pt x="792" y="2363"/>
                  <a:pt x="878" y="2361"/>
                </a:cubicBezTo>
                <a:close/>
                <a:moveTo>
                  <a:pt x="925" y="0"/>
                </a:moveTo>
                <a:cubicBezTo>
                  <a:pt x="1230" y="2"/>
                  <a:pt x="1465" y="56"/>
                  <a:pt x="1629" y="162"/>
                </a:cubicBezTo>
                <a:cubicBezTo>
                  <a:pt x="1793" y="268"/>
                  <a:pt x="1876" y="415"/>
                  <a:pt x="1878" y="602"/>
                </a:cubicBezTo>
                <a:cubicBezTo>
                  <a:pt x="1875" y="733"/>
                  <a:pt x="1838" y="845"/>
                  <a:pt x="1767" y="937"/>
                </a:cubicBezTo>
                <a:cubicBezTo>
                  <a:pt x="1695" y="1029"/>
                  <a:pt x="1604" y="1115"/>
                  <a:pt x="1493" y="1196"/>
                </a:cubicBezTo>
                <a:cubicBezTo>
                  <a:pt x="1381" y="1277"/>
                  <a:pt x="1265" y="1367"/>
                  <a:pt x="1145" y="1465"/>
                </a:cubicBezTo>
                <a:cubicBezTo>
                  <a:pt x="1059" y="1540"/>
                  <a:pt x="1000" y="1626"/>
                  <a:pt x="965" y="1723"/>
                </a:cubicBezTo>
                <a:cubicBezTo>
                  <a:pt x="931" y="1819"/>
                  <a:pt x="914" y="1915"/>
                  <a:pt x="915" y="2008"/>
                </a:cubicBezTo>
                <a:cubicBezTo>
                  <a:pt x="874" y="2008"/>
                  <a:pt x="832" y="2008"/>
                  <a:pt x="790" y="2008"/>
                </a:cubicBezTo>
                <a:cubicBezTo>
                  <a:pt x="786" y="1912"/>
                  <a:pt x="805" y="1794"/>
                  <a:pt x="846" y="1655"/>
                </a:cubicBezTo>
                <a:cubicBezTo>
                  <a:pt x="888" y="1517"/>
                  <a:pt x="978" y="1387"/>
                  <a:pt x="1117" y="1267"/>
                </a:cubicBezTo>
                <a:cubicBezTo>
                  <a:pt x="1226" y="1182"/>
                  <a:pt x="1331" y="1083"/>
                  <a:pt x="1430" y="969"/>
                </a:cubicBezTo>
                <a:cubicBezTo>
                  <a:pt x="1529" y="855"/>
                  <a:pt x="1582" y="718"/>
                  <a:pt x="1589" y="558"/>
                </a:cubicBezTo>
                <a:cubicBezTo>
                  <a:pt x="1593" y="439"/>
                  <a:pt x="1546" y="334"/>
                  <a:pt x="1447" y="243"/>
                </a:cubicBezTo>
                <a:cubicBezTo>
                  <a:pt x="1348" y="152"/>
                  <a:pt x="1171" y="104"/>
                  <a:pt x="915" y="99"/>
                </a:cubicBezTo>
                <a:cubicBezTo>
                  <a:pt x="737" y="102"/>
                  <a:pt x="591" y="133"/>
                  <a:pt x="478" y="190"/>
                </a:cubicBezTo>
                <a:cubicBezTo>
                  <a:pt x="365" y="247"/>
                  <a:pt x="307" y="313"/>
                  <a:pt x="304" y="385"/>
                </a:cubicBezTo>
                <a:cubicBezTo>
                  <a:pt x="305" y="438"/>
                  <a:pt x="314" y="478"/>
                  <a:pt x="331" y="504"/>
                </a:cubicBezTo>
                <a:cubicBezTo>
                  <a:pt x="349" y="531"/>
                  <a:pt x="366" y="556"/>
                  <a:pt x="383" y="580"/>
                </a:cubicBezTo>
                <a:cubicBezTo>
                  <a:pt x="400" y="604"/>
                  <a:pt x="410" y="640"/>
                  <a:pt x="411" y="687"/>
                </a:cubicBezTo>
                <a:cubicBezTo>
                  <a:pt x="409" y="744"/>
                  <a:pt x="386" y="788"/>
                  <a:pt x="344" y="819"/>
                </a:cubicBezTo>
                <a:cubicBezTo>
                  <a:pt x="301" y="850"/>
                  <a:pt x="252" y="866"/>
                  <a:pt x="196" y="866"/>
                </a:cubicBezTo>
                <a:cubicBezTo>
                  <a:pt x="145" y="867"/>
                  <a:pt x="100" y="851"/>
                  <a:pt x="62" y="820"/>
                </a:cubicBezTo>
                <a:cubicBezTo>
                  <a:pt x="23" y="789"/>
                  <a:pt x="2" y="739"/>
                  <a:pt x="0" y="672"/>
                </a:cubicBezTo>
                <a:cubicBezTo>
                  <a:pt x="3" y="480"/>
                  <a:pt x="86" y="321"/>
                  <a:pt x="249" y="196"/>
                </a:cubicBezTo>
                <a:cubicBezTo>
                  <a:pt x="412" y="70"/>
                  <a:pt x="637" y="5"/>
                  <a:pt x="92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4083386" y="3760331"/>
            <a:ext cx="952491" cy="1837659"/>
          </a:xfrm>
          <a:custGeom>
            <a:avLst/>
            <a:gdLst/>
            <a:ahLst/>
            <a:cxnLst>
              <a:cxn ang="0">
                <a:pos x="907" y="3033"/>
              </a:cxn>
              <a:cxn ang="0">
                <a:pos x="1204" y="3162"/>
              </a:cxn>
              <a:cxn ang="0">
                <a:pos x="1327" y="3478"/>
              </a:cxn>
              <a:cxn ang="0">
                <a:pos x="1204" y="3797"/>
              </a:cxn>
              <a:cxn ang="0">
                <a:pos x="907" y="3930"/>
              </a:cxn>
              <a:cxn ang="0">
                <a:pos x="612" y="3797"/>
              </a:cxn>
              <a:cxn ang="0">
                <a:pos x="491" y="3478"/>
              </a:cxn>
              <a:cxn ang="0">
                <a:pos x="612" y="3162"/>
              </a:cxn>
              <a:cxn ang="0">
                <a:pos x="907" y="3033"/>
              </a:cxn>
              <a:cxn ang="0">
                <a:pos x="1004" y="0"/>
              </a:cxn>
              <a:cxn ang="0">
                <a:pos x="1772" y="257"/>
              </a:cxn>
              <a:cxn ang="0">
                <a:pos x="2037" y="880"/>
              </a:cxn>
              <a:cxn ang="0">
                <a:pos x="1901" y="1367"/>
              </a:cxn>
              <a:cxn ang="0">
                <a:pos x="1378" y="1863"/>
              </a:cxn>
              <a:cxn ang="0">
                <a:pos x="1038" y="2189"/>
              </a:cxn>
              <a:cxn ang="0">
                <a:pos x="936" y="2626"/>
              </a:cxn>
              <a:cxn ang="0">
                <a:pos x="830" y="2626"/>
              </a:cxn>
              <a:cxn ang="0">
                <a:pos x="859" y="2165"/>
              </a:cxn>
              <a:cxn ang="0">
                <a:pos x="1027" y="1744"/>
              </a:cxn>
              <a:cxn ang="0">
                <a:pos x="1206" y="1315"/>
              </a:cxn>
              <a:cxn ang="0">
                <a:pos x="1249" y="915"/>
              </a:cxn>
              <a:cxn ang="0">
                <a:pos x="1114" y="368"/>
              </a:cxn>
              <a:cxn ang="0">
                <a:pos x="794" y="194"/>
              </a:cxn>
              <a:cxn ang="0">
                <a:pos x="559" y="273"/>
              </a:cxn>
              <a:cxn ang="0">
                <a:pos x="485" y="401"/>
              </a:cxn>
              <a:cxn ang="0">
                <a:pos x="533" y="542"/>
              </a:cxn>
              <a:cxn ang="0">
                <a:pos x="646" y="904"/>
              </a:cxn>
              <a:cxn ang="0">
                <a:pos x="559" y="1134"/>
              </a:cxn>
              <a:cxn ang="0">
                <a:pos x="343" y="1225"/>
              </a:cxn>
              <a:cxn ang="0">
                <a:pos x="99" y="1115"/>
              </a:cxn>
              <a:cxn ang="0">
                <a:pos x="0" y="825"/>
              </a:cxn>
              <a:cxn ang="0">
                <a:pos x="265" y="249"/>
              </a:cxn>
              <a:cxn ang="0">
                <a:pos x="1004" y="0"/>
              </a:cxn>
            </a:cxnLst>
            <a:rect l="0" t="0" r="r" b="b"/>
            <a:pathLst>
              <a:path w="2037" h="3930">
                <a:moveTo>
                  <a:pt x="907" y="3033"/>
                </a:moveTo>
                <a:cubicBezTo>
                  <a:pt x="1023" y="3033"/>
                  <a:pt x="1122" y="3076"/>
                  <a:pt x="1204" y="3162"/>
                </a:cubicBezTo>
                <a:cubicBezTo>
                  <a:pt x="1286" y="3248"/>
                  <a:pt x="1327" y="3354"/>
                  <a:pt x="1327" y="3478"/>
                </a:cubicBezTo>
                <a:cubicBezTo>
                  <a:pt x="1327" y="3602"/>
                  <a:pt x="1286" y="3708"/>
                  <a:pt x="1204" y="3797"/>
                </a:cubicBezTo>
                <a:cubicBezTo>
                  <a:pt x="1122" y="3885"/>
                  <a:pt x="1023" y="3930"/>
                  <a:pt x="907" y="3930"/>
                </a:cubicBezTo>
                <a:cubicBezTo>
                  <a:pt x="791" y="3930"/>
                  <a:pt x="693" y="3885"/>
                  <a:pt x="612" y="3797"/>
                </a:cubicBezTo>
                <a:cubicBezTo>
                  <a:pt x="531" y="3708"/>
                  <a:pt x="491" y="3602"/>
                  <a:pt x="491" y="3478"/>
                </a:cubicBezTo>
                <a:cubicBezTo>
                  <a:pt x="491" y="3354"/>
                  <a:pt x="531" y="3248"/>
                  <a:pt x="612" y="3162"/>
                </a:cubicBezTo>
                <a:cubicBezTo>
                  <a:pt x="693" y="3076"/>
                  <a:pt x="791" y="3033"/>
                  <a:pt x="907" y="3033"/>
                </a:cubicBezTo>
                <a:close/>
                <a:moveTo>
                  <a:pt x="1004" y="0"/>
                </a:moveTo>
                <a:cubicBezTo>
                  <a:pt x="1340" y="0"/>
                  <a:pt x="1596" y="86"/>
                  <a:pt x="1772" y="257"/>
                </a:cubicBezTo>
                <a:cubicBezTo>
                  <a:pt x="1948" y="429"/>
                  <a:pt x="2037" y="636"/>
                  <a:pt x="2037" y="880"/>
                </a:cubicBezTo>
                <a:cubicBezTo>
                  <a:pt x="2037" y="1055"/>
                  <a:pt x="1992" y="1217"/>
                  <a:pt x="1901" y="1367"/>
                </a:cubicBezTo>
                <a:cubicBezTo>
                  <a:pt x="1811" y="1516"/>
                  <a:pt x="1637" y="1682"/>
                  <a:pt x="1378" y="1863"/>
                </a:cubicBezTo>
                <a:cubicBezTo>
                  <a:pt x="1206" y="1985"/>
                  <a:pt x="1093" y="2094"/>
                  <a:pt x="1038" y="2189"/>
                </a:cubicBezTo>
                <a:cubicBezTo>
                  <a:pt x="983" y="2285"/>
                  <a:pt x="949" y="2430"/>
                  <a:pt x="936" y="2626"/>
                </a:cubicBezTo>
                <a:cubicBezTo>
                  <a:pt x="901" y="2626"/>
                  <a:pt x="865" y="2626"/>
                  <a:pt x="830" y="2626"/>
                </a:cubicBezTo>
                <a:cubicBezTo>
                  <a:pt x="828" y="2421"/>
                  <a:pt x="837" y="2267"/>
                  <a:pt x="859" y="2165"/>
                </a:cubicBezTo>
                <a:cubicBezTo>
                  <a:pt x="880" y="2063"/>
                  <a:pt x="936" y="1922"/>
                  <a:pt x="1027" y="1744"/>
                </a:cubicBezTo>
                <a:cubicBezTo>
                  <a:pt x="1117" y="1566"/>
                  <a:pt x="1177" y="1423"/>
                  <a:pt x="1206" y="1315"/>
                </a:cubicBezTo>
                <a:cubicBezTo>
                  <a:pt x="1235" y="1207"/>
                  <a:pt x="1249" y="1073"/>
                  <a:pt x="1249" y="915"/>
                </a:cubicBezTo>
                <a:cubicBezTo>
                  <a:pt x="1249" y="666"/>
                  <a:pt x="1204" y="484"/>
                  <a:pt x="1114" y="368"/>
                </a:cubicBezTo>
                <a:cubicBezTo>
                  <a:pt x="1023" y="252"/>
                  <a:pt x="917" y="194"/>
                  <a:pt x="794" y="194"/>
                </a:cubicBezTo>
                <a:cubicBezTo>
                  <a:pt x="700" y="194"/>
                  <a:pt x="621" y="220"/>
                  <a:pt x="559" y="273"/>
                </a:cubicBezTo>
                <a:cubicBezTo>
                  <a:pt x="509" y="314"/>
                  <a:pt x="485" y="357"/>
                  <a:pt x="485" y="401"/>
                </a:cubicBezTo>
                <a:cubicBezTo>
                  <a:pt x="485" y="430"/>
                  <a:pt x="501" y="478"/>
                  <a:pt x="533" y="542"/>
                </a:cubicBezTo>
                <a:cubicBezTo>
                  <a:pt x="608" y="685"/>
                  <a:pt x="646" y="805"/>
                  <a:pt x="646" y="904"/>
                </a:cubicBezTo>
                <a:cubicBezTo>
                  <a:pt x="646" y="996"/>
                  <a:pt x="617" y="1073"/>
                  <a:pt x="559" y="1134"/>
                </a:cubicBezTo>
                <a:cubicBezTo>
                  <a:pt x="501" y="1195"/>
                  <a:pt x="429" y="1225"/>
                  <a:pt x="343" y="1225"/>
                </a:cubicBezTo>
                <a:cubicBezTo>
                  <a:pt x="246" y="1225"/>
                  <a:pt x="164" y="1188"/>
                  <a:pt x="99" y="1115"/>
                </a:cubicBezTo>
                <a:cubicBezTo>
                  <a:pt x="33" y="1041"/>
                  <a:pt x="0" y="944"/>
                  <a:pt x="0" y="825"/>
                </a:cubicBezTo>
                <a:cubicBezTo>
                  <a:pt x="0" y="606"/>
                  <a:pt x="89" y="414"/>
                  <a:pt x="265" y="249"/>
                </a:cubicBezTo>
                <a:cubicBezTo>
                  <a:pt x="441" y="83"/>
                  <a:pt x="688" y="0"/>
                  <a:pt x="100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965907" y="1000108"/>
            <a:ext cx="1187450" cy="1643063"/>
          </a:xfrm>
          <a:custGeom>
            <a:avLst/>
            <a:gdLst/>
            <a:ahLst/>
            <a:cxnLst>
              <a:cxn ang="0">
                <a:pos x="410" y="2281"/>
              </a:cxn>
              <a:cxn ang="0">
                <a:pos x="1217" y="2281"/>
              </a:cxn>
              <a:cxn ang="0">
                <a:pos x="1217" y="2760"/>
              </a:cxn>
              <a:cxn ang="0">
                <a:pos x="410" y="2760"/>
              </a:cxn>
              <a:cxn ang="0">
                <a:pos x="410" y="2281"/>
              </a:cxn>
              <a:cxn ang="0">
                <a:pos x="924" y="0"/>
              </a:cxn>
              <a:cxn ang="0">
                <a:pos x="1380" y="54"/>
              </a:cxn>
              <a:cxn ang="0">
                <a:pos x="1717" y="204"/>
              </a:cxn>
              <a:cxn ang="0">
                <a:pos x="1923" y="430"/>
              </a:cxn>
              <a:cxn ang="0">
                <a:pos x="1994" y="715"/>
              </a:cxn>
              <a:cxn ang="0">
                <a:pos x="1933" y="1037"/>
              </a:cxn>
              <a:cxn ang="0">
                <a:pos x="1762" y="1285"/>
              </a:cxn>
              <a:cxn ang="0">
                <a:pos x="1501" y="1470"/>
              </a:cxn>
              <a:cxn ang="0">
                <a:pos x="1160" y="1619"/>
              </a:cxn>
              <a:cxn ang="0">
                <a:pos x="1160" y="2034"/>
              </a:cxn>
              <a:cxn ang="0">
                <a:pos x="459" y="2034"/>
              </a:cxn>
              <a:cxn ang="0">
                <a:pos x="459" y="1425"/>
              </a:cxn>
              <a:cxn ang="0">
                <a:pos x="714" y="1350"/>
              </a:cxn>
              <a:cxn ang="0">
                <a:pos x="961" y="1234"/>
              </a:cxn>
              <a:cxn ang="0">
                <a:pos x="1146" y="1069"/>
              </a:cxn>
              <a:cxn ang="0">
                <a:pos x="1217" y="845"/>
              </a:cxn>
              <a:cxn ang="0">
                <a:pos x="1088" y="584"/>
              </a:cxn>
              <a:cxn ang="0">
                <a:pos x="730" y="502"/>
              </a:cxn>
              <a:cxn ang="0">
                <a:pos x="364" y="569"/>
              </a:cxn>
              <a:cxn ang="0">
                <a:pos x="60" y="704"/>
              </a:cxn>
              <a:cxn ang="0">
                <a:pos x="0" y="704"/>
              </a:cxn>
              <a:cxn ang="0">
                <a:pos x="0" y="157"/>
              </a:cxn>
              <a:cxn ang="0">
                <a:pos x="384" y="53"/>
              </a:cxn>
              <a:cxn ang="0">
                <a:pos x="924" y="0"/>
              </a:cxn>
            </a:cxnLst>
            <a:rect l="0" t="0" r="r" b="b"/>
            <a:pathLst>
              <a:path w="1994" h="2760">
                <a:moveTo>
                  <a:pt x="410" y="2281"/>
                </a:moveTo>
                <a:cubicBezTo>
                  <a:pt x="679" y="2281"/>
                  <a:pt x="948" y="2281"/>
                  <a:pt x="1217" y="2281"/>
                </a:cubicBezTo>
                <a:cubicBezTo>
                  <a:pt x="1217" y="2441"/>
                  <a:pt x="1217" y="2601"/>
                  <a:pt x="1217" y="2760"/>
                </a:cubicBezTo>
                <a:cubicBezTo>
                  <a:pt x="948" y="2760"/>
                  <a:pt x="679" y="2760"/>
                  <a:pt x="410" y="2760"/>
                </a:cubicBezTo>
                <a:cubicBezTo>
                  <a:pt x="410" y="2601"/>
                  <a:pt x="410" y="2441"/>
                  <a:pt x="410" y="2281"/>
                </a:cubicBezTo>
                <a:close/>
                <a:moveTo>
                  <a:pt x="924" y="0"/>
                </a:moveTo>
                <a:cubicBezTo>
                  <a:pt x="1096" y="0"/>
                  <a:pt x="1248" y="18"/>
                  <a:pt x="1380" y="54"/>
                </a:cubicBezTo>
                <a:cubicBezTo>
                  <a:pt x="1512" y="90"/>
                  <a:pt x="1624" y="140"/>
                  <a:pt x="1717" y="204"/>
                </a:cubicBezTo>
                <a:cubicBezTo>
                  <a:pt x="1807" y="268"/>
                  <a:pt x="1876" y="344"/>
                  <a:pt x="1923" y="430"/>
                </a:cubicBezTo>
                <a:cubicBezTo>
                  <a:pt x="1970" y="517"/>
                  <a:pt x="1994" y="612"/>
                  <a:pt x="1994" y="715"/>
                </a:cubicBezTo>
                <a:cubicBezTo>
                  <a:pt x="1994" y="834"/>
                  <a:pt x="1973" y="942"/>
                  <a:pt x="1933" y="1037"/>
                </a:cubicBezTo>
                <a:cubicBezTo>
                  <a:pt x="1893" y="1132"/>
                  <a:pt x="1836" y="1215"/>
                  <a:pt x="1762" y="1285"/>
                </a:cubicBezTo>
                <a:cubicBezTo>
                  <a:pt x="1690" y="1354"/>
                  <a:pt x="1603" y="1416"/>
                  <a:pt x="1501" y="1470"/>
                </a:cubicBezTo>
                <a:cubicBezTo>
                  <a:pt x="1399" y="1525"/>
                  <a:pt x="1286" y="1575"/>
                  <a:pt x="1160" y="1619"/>
                </a:cubicBezTo>
                <a:cubicBezTo>
                  <a:pt x="1160" y="1757"/>
                  <a:pt x="1160" y="1896"/>
                  <a:pt x="1160" y="2034"/>
                </a:cubicBezTo>
                <a:cubicBezTo>
                  <a:pt x="926" y="2034"/>
                  <a:pt x="693" y="2034"/>
                  <a:pt x="459" y="2034"/>
                </a:cubicBezTo>
                <a:cubicBezTo>
                  <a:pt x="459" y="1831"/>
                  <a:pt x="459" y="1628"/>
                  <a:pt x="459" y="1425"/>
                </a:cubicBezTo>
                <a:cubicBezTo>
                  <a:pt x="536" y="1407"/>
                  <a:pt x="621" y="1382"/>
                  <a:pt x="714" y="1350"/>
                </a:cubicBezTo>
                <a:cubicBezTo>
                  <a:pt x="808" y="1319"/>
                  <a:pt x="890" y="1280"/>
                  <a:pt x="961" y="1234"/>
                </a:cubicBezTo>
                <a:cubicBezTo>
                  <a:pt x="1036" y="1187"/>
                  <a:pt x="1098" y="1132"/>
                  <a:pt x="1146" y="1069"/>
                </a:cubicBezTo>
                <a:cubicBezTo>
                  <a:pt x="1193" y="1006"/>
                  <a:pt x="1217" y="931"/>
                  <a:pt x="1217" y="845"/>
                </a:cubicBezTo>
                <a:cubicBezTo>
                  <a:pt x="1217" y="725"/>
                  <a:pt x="1174" y="638"/>
                  <a:pt x="1088" y="584"/>
                </a:cubicBezTo>
                <a:cubicBezTo>
                  <a:pt x="1002" y="529"/>
                  <a:pt x="883" y="502"/>
                  <a:pt x="730" y="502"/>
                </a:cubicBezTo>
                <a:cubicBezTo>
                  <a:pt x="615" y="502"/>
                  <a:pt x="493" y="524"/>
                  <a:pt x="364" y="569"/>
                </a:cubicBezTo>
                <a:cubicBezTo>
                  <a:pt x="235" y="614"/>
                  <a:pt x="134" y="659"/>
                  <a:pt x="60" y="704"/>
                </a:cubicBezTo>
                <a:cubicBezTo>
                  <a:pt x="40" y="704"/>
                  <a:pt x="20" y="704"/>
                  <a:pt x="0" y="704"/>
                </a:cubicBezTo>
                <a:cubicBezTo>
                  <a:pt x="0" y="521"/>
                  <a:pt x="0" y="339"/>
                  <a:pt x="0" y="157"/>
                </a:cubicBezTo>
                <a:cubicBezTo>
                  <a:pt x="88" y="123"/>
                  <a:pt x="216" y="88"/>
                  <a:pt x="384" y="53"/>
                </a:cubicBezTo>
                <a:cubicBezTo>
                  <a:pt x="552" y="18"/>
                  <a:pt x="732" y="0"/>
                  <a:pt x="92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5639147" y="1000108"/>
            <a:ext cx="969963" cy="1643063"/>
          </a:xfrm>
          <a:custGeom>
            <a:avLst/>
            <a:gdLst/>
            <a:ahLst/>
            <a:cxnLst>
              <a:cxn ang="0">
                <a:pos x="658" y="2148"/>
              </a:cxn>
              <a:cxn ang="0">
                <a:pos x="903" y="2237"/>
              </a:cxn>
              <a:cxn ang="0">
                <a:pos x="1003" y="2454"/>
              </a:cxn>
              <a:cxn ang="0">
                <a:pos x="902" y="2671"/>
              </a:cxn>
              <a:cxn ang="0">
                <a:pos x="658" y="2760"/>
              </a:cxn>
              <a:cxn ang="0">
                <a:pos x="414" y="2671"/>
              </a:cxn>
              <a:cxn ang="0">
                <a:pos x="313" y="2454"/>
              </a:cxn>
              <a:cxn ang="0">
                <a:pos x="414" y="2238"/>
              </a:cxn>
              <a:cxn ang="0">
                <a:pos x="658" y="2148"/>
              </a:cxn>
              <a:cxn ang="0">
                <a:pos x="808" y="0"/>
              </a:cxn>
              <a:cxn ang="0">
                <a:pos x="1409" y="173"/>
              </a:cxn>
              <a:cxn ang="0">
                <a:pos x="1630" y="602"/>
              </a:cxn>
              <a:cxn ang="0">
                <a:pos x="1533" y="921"/>
              </a:cxn>
              <a:cxn ang="0">
                <a:pos x="1160" y="1262"/>
              </a:cxn>
              <a:cxn ang="0">
                <a:pos x="755" y="1579"/>
              </a:cxn>
              <a:cxn ang="0">
                <a:pos x="684" y="1750"/>
              </a:cxn>
              <a:cxn ang="0">
                <a:pos x="733" y="1902"/>
              </a:cxn>
              <a:cxn ang="0">
                <a:pos x="585" y="1961"/>
              </a:cxn>
              <a:cxn ang="0">
                <a:pos x="468" y="1670"/>
              </a:cxn>
              <a:cxn ang="0">
                <a:pos x="521" y="1476"/>
              </a:cxn>
              <a:cxn ang="0">
                <a:pos x="759" y="1176"/>
              </a:cxn>
              <a:cxn ang="0">
                <a:pos x="981" y="890"/>
              </a:cxn>
              <a:cxn ang="0">
                <a:pos x="1033" y="693"/>
              </a:cxn>
              <a:cxn ang="0">
                <a:pos x="923" y="461"/>
              </a:cxn>
              <a:cxn ang="0">
                <a:pos x="616" y="371"/>
              </a:cxn>
              <a:cxn ang="0">
                <a:pos x="448" y="392"/>
              </a:cxn>
              <a:cxn ang="0">
                <a:pos x="297" y="469"/>
              </a:cxn>
              <a:cxn ang="0">
                <a:pos x="155" y="743"/>
              </a:cxn>
              <a:cxn ang="0">
                <a:pos x="22" y="727"/>
              </a:cxn>
              <a:cxn ang="0">
                <a:pos x="0" y="697"/>
              </a:cxn>
              <a:cxn ang="0">
                <a:pos x="143" y="190"/>
              </a:cxn>
              <a:cxn ang="0">
                <a:pos x="453" y="44"/>
              </a:cxn>
              <a:cxn ang="0">
                <a:pos x="808" y="0"/>
              </a:cxn>
            </a:cxnLst>
            <a:rect l="0" t="0" r="r" b="b"/>
            <a:pathLst>
              <a:path w="1630" h="2760">
                <a:moveTo>
                  <a:pt x="658" y="2148"/>
                </a:moveTo>
                <a:cubicBezTo>
                  <a:pt x="754" y="2148"/>
                  <a:pt x="836" y="2178"/>
                  <a:pt x="903" y="2237"/>
                </a:cubicBezTo>
                <a:cubicBezTo>
                  <a:pt x="969" y="2297"/>
                  <a:pt x="1003" y="2369"/>
                  <a:pt x="1003" y="2454"/>
                </a:cubicBezTo>
                <a:cubicBezTo>
                  <a:pt x="1003" y="2539"/>
                  <a:pt x="969" y="2611"/>
                  <a:pt x="902" y="2671"/>
                </a:cubicBezTo>
                <a:cubicBezTo>
                  <a:pt x="834" y="2730"/>
                  <a:pt x="753" y="2760"/>
                  <a:pt x="658" y="2760"/>
                </a:cubicBezTo>
                <a:cubicBezTo>
                  <a:pt x="563" y="2760"/>
                  <a:pt x="482" y="2730"/>
                  <a:pt x="414" y="2671"/>
                </a:cubicBezTo>
                <a:cubicBezTo>
                  <a:pt x="347" y="2611"/>
                  <a:pt x="313" y="2539"/>
                  <a:pt x="313" y="2454"/>
                </a:cubicBezTo>
                <a:cubicBezTo>
                  <a:pt x="313" y="2370"/>
                  <a:pt x="347" y="2298"/>
                  <a:pt x="414" y="2238"/>
                </a:cubicBezTo>
                <a:cubicBezTo>
                  <a:pt x="482" y="2178"/>
                  <a:pt x="563" y="2148"/>
                  <a:pt x="658" y="2148"/>
                </a:cubicBezTo>
                <a:close/>
                <a:moveTo>
                  <a:pt x="808" y="0"/>
                </a:moveTo>
                <a:cubicBezTo>
                  <a:pt x="1062" y="0"/>
                  <a:pt x="1262" y="58"/>
                  <a:pt x="1409" y="173"/>
                </a:cubicBezTo>
                <a:cubicBezTo>
                  <a:pt x="1557" y="288"/>
                  <a:pt x="1630" y="431"/>
                  <a:pt x="1630" y="602"/>
                </a:cubicBezTo>
                <a:cubicBezTo>
                  <a:pt x="1630" y="715"/>
                  <a:pt x="1598" y="822"/>
                  <a:pt x="1533" y="921"/>
                </a:cubicBezTo>
                <a:cubicBezTo>
                  <a:pt x="1468" y="1021"/>
                  <a:pt x="1344" y="1134"/>
                  <a:pt x="1160" y="1262"/>
                </a:cubicBezTo>
                <a:cubicBezTo>
                  <a:pt x="937" y="1417"/>
                  <a:pt x="802" y="1522"/>
                  <a:pt x="755" y="1579"/>
                </a:cubicBezTo>
                <a:cubicBezTo>
                  <a:pt x="708" y="1636"/>
                  <a:pt x="684" y="1693"/>
                  <a:pt x="684" y="1750"/>
                </a:cubicBezTo>
                <a:cubicBezTo>
                  <a:pt x="684" y="1791"/>
                  <a:pt x="700" y="1842"/>
                  <a:pt x="733" y="1902"/>
                </a:cubicBezTo>
                <a:cubicBezTo>
                  <a:pt x="684" y="1921"/>
                  <a:pt x="634" y="1941"/>
                  <a:pt x="585" y="1961"/>
                </a:cubicBezTo>
                <a:cubicBezTo>
                  <a:pt x="507" y="1859"/>
                  <a:pt x="468" y="1762"/>
                  <a:pt x="468" y="1670"/>
                </a:cubicBezTo>
                <a:cubicBezTo>
                  <a:pt x="468" y="1607"/>
                  <a:pt x="486" y="1543"/>
                  <a:pt x="521" y="1476"/>
                </a:cubicBezTo>
                <a:cubicBezTo>
                  <a:pt x="556" y="1410"/>
                  <a:pt x="636" y="1310"/>
                  <a:pt x="759" y="1176"/>
                </a:cubicBezTo>
                <a:cubicBezTo>
                  <a:pt x="873" y="1052"/>
                  <a:pt x="947" y="957"/>
                  <a:pt x="981" y="890"/>
                </a:cubicBezTo>
                <a:cubicBezTo>
                  <a:pt x="1016" y="822"/>
                  <a:pt x="1033" y="757"/>
                  <a:pt x="1033" y="693"/>
                </a:cubicBezTo>
                <a:cubicBezTo>
                  <a:pt x="1033" y="597"/>
                  <a:pt x="996" y="520"/>
                  <a:pt x="923" y="461"/>
                </a:cubicBezTo>
                <a:cubicBezTo>
                  <a:pt x="850" y="401"/>
                  <a:pt x="748" y="371"/>
                  <a:pt x="616" y="371"/>
                </a:cubicBezTo>
                <a:cubicBezTo>
                  <a:pt x="550" y="371"/>
                  <a:pt x="494" y="378"/>
                  <a:pt x="448" y="392"/>
                </a:cubicBezTo>
                <a:cubicBezTo>
                  <a:pt x="402" y="405"/>
                  <a:pt x="352" y="431"/>
                  <a:pt x="297" y="469"/>
                </a:cubicBezTo>
                <a:cubicBezTo>
                  <a:pt x="264" y="521"/>
                  <a:pt x="217" y="612"/>
                  <a:pt x="155" y="743"/>
                </a:cubicBezTo>
                <a:cubicBezTo>
                  <a:pt x="111" y="737"/>
                  <a:pt x="66" y="732"/>
                  <a:pt x="22" y="727"/>
                </a:cubicBezTo>
                <a:cubicBezTo>
                  <a:pt x="15" y="717"/>
                  <a:pt x="8" y="707"/>
                  <a:pt x="0" y="697"/>
                </a:cubicBezTo>
                <a:cubicBezTo>
                  <a:pt x="61" y="535"/>
                  <a:pt x="108" y="366"/>
                  <a:pt x="143" y="190"/>
                </a:cubicBezTo>
                <a:cubicBezTo>
                  <a:pt x="246" y="122"/>
                  <a:pt x="349" y="74"/>
                  <a:pt x="453" y="44"/>
                </a:cubicBezTo>
                <a:cubicBezTo>
                  <a:pt x="556" y="15"/>
                  <a:pt x="674" y="0"/>
                  <a:pt x="8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9" name="Freeform 11"/>
          <p:cNvSpPr>
            <a:spLocks noEditPoints="1"/>
          </p:cNvSpPr>
          <p:nvPr/>
        </p:nvSpPr>
        <p:spPr bwMode="auto">
          <a:xfrm>
            <a:off x="7149326" y="1000109"/>
            <a:ext cx="1200150" cy="1643063"/>
          </a:xfrm>
          <a:custGeom>
            <a:avLst/>
            <a:gdLst/>
            <a:ahLst/>
            <a:cxnLst>
              <a:cxn ang="0">
                <a:pos x="984" y="2158"/>
              </a:cxn>
              <a:cxn ang="0">
                <a:pos x="1218" y="2245"/>
              </a:cxn>
              <a:cxn ang="0">
                <a:pos x="1314" y="2458"/>
              </a:cxn>
              <a:cxn ang="0">
                <a:pos x="1214" y="2679"/>
              </a:cxn>
              <a:cxn ang="0">
                <a:pos x="984" y="2760"/>
              </a:cxn>
              <a:cxn ang="0">
                <a:pos x="751" y="2681"/>
              </a:cxn>
              <a:cxn ang="0">
                <a:pos x="650" y="2458"/>
              </a:cxn>
              <a:cxn ang="0">
                <a:pos x="747" y="2245"/>
              </a:cxn>
              <a:cxn ang="0">
                <a:pos x="984" y="2158"/>
              </a:cxn>
              <a:cxn ang="0">
                <a:pos x="1030" y="0"/>
              </a:cxn>
              <a:cxn ang="0">
                <a:pos x="1544" y="100"/>
              </a:cxn>
              <a:cxn ang="0">
                <a:pos x="1891" y="371"/>
              </a:cxn>
              <a:cxn ang="0">
                <a:pos x="2014" y="745"/>
              </a:cxn>
              <a:cxn ang="0">
                <a:pos x="1944" y="1024"/>
              </a:cxn>
              <a:cxn ang="0">
                <a:pos x="1779" y="1230"/>
              </a:cxn>
              <a:cxn ang="0">
                <a:pos x="1460" y="1482"/>
              </a:cxn>
              <a:cxn ang="0">
                <a:pos x="1345" y="1604"/>
              </a:cxn>
              <a:cxn ang="0">
                <a:pos x="1291" y="1673"/>
              </a:cxn>
              <a:cxn ang="0">
                <a:pos x="1264" y="1736"/>
              </a:cxn>
              <a:cxn ang="0">
                <a:pos x="1232" y="1861"/>
              </a:cxn>
              <a:cxn ang="0">
                <a:pos x="963" y="2069"/>
              </a:cxn>
              <a:cxn ang="0">
                <a:pos x="765" y="1998"/>
              </a:cxn>
              <a:cxn ang="0">
                <a:pos x="685" y="1793"/>
              </a:cxn>
              <a:cxn ang="0">
                <a:pos x="739" y="1521"/>
              </a:cxn>
              <a:cxn ang="0">
                <a:pos x="878" y="1319"/>
              </a:cxn>
              <a:cxn ang="0">
                <a:pos x="1106" y="1119"/>
              </a:cxn>
              <a:cxn ang="0">
                <a:pos x="1282" y="972"/>
              </a:cxn>
              <a:cxn ang="0">
                <a:pos x="1369" y="868"/>
              </a:cxn>
              <a:cxn ang="0">
                <a:pos x="1402" y="749"/>
              </a:cxn>
              <a:cxn ang="0">
                <a:pos x="1299" y="535"/>
              </a:cxn>
              <a:cxn ang="0">
                <a:pos x="1030" y="447"/>
              </a:cxn>
              <a:cxn ang="0">
                <a:pos x="744" y="537"/>
              </a:cxn>
              <a:cxn ang="0">
                <a:pos x="587" y="804"/>
              </a:cxn>
              <a:cxn ang="0">
                <a:pos x="296" y="1037"/>
              </a:cxn>
              <a:cxn ang="0">
                <a:pos x="85" y="956"/>
              </a:cxn>
              <a:cxn ang="0">
                <a:pos x="0" y="779"/>
              </a:cxn>
              <a:cxn ang="0">
                <a:pos x="123" y="418"/>
              </a:cxn>
              <a:cxn ang="0">
                <a:pos x="482" y="119"/>
              </a:cxn>
              <a:cxn ang="0">
                <a:pos x="1030" y="0"/>
              </a:cxn>
            </a:cxnLst>
            <a:rect l="0" t="0" r="r" b="b"/>
            <a:pathLst>
              <a:path w="2014" h="2760">
                <a:moveTo>
                  <a:pt x="984" y="2158"/>
                </a:moveTo>
                <a:cubicBezTo>
                  <a:pt x="1077" y="2158"/>
                  <a:pt x="1155" y="2187"/>
                  <a:pt x="1218" y="2245"/>
                </a:cubicBezTo>
                <a:cubicBezTo>
                  <a:pt x="1282" y="2303"/>
                  <a:pt x="1314" y="2374"/>
                  <a:pt x="1314" y="2458"/>
                </a:cubicBezTo>
                <a:cubicBezTo>
                  <a:pt x="1314" y="2551"/>
                  <a:pt x="1280" y="2625"/>
                  <a:pt x="1214" y="2679"/>
                </a:cubicBezTo>
                <a:cubicBezTo>
                  <a:pt x="1147" y="2733"/>
                  <a:pt x="1071" y="2760"/>
                  <a:pt x="984" y="2760"/>
                </a:cubicBezTo>
                <a:cubicBezTo>
                  <a:pt x="895" y="2760"/>
                  <a:pt x="817" y="2734"/>
                  <a:pt x="751" y="2681"/>
                </a:cubicBezTo>
                <a:cubicBezTo>
                  <a:pt x="684" y="2628"/>
                  <a:pt x="650" y="2553"/>
                  <a:pt x="650" y="2458"/>
                </a:cubicBezTo>
                <a:cubicBezTo>
                  <a:pt x="650" y="2374"/>
                  <a:pt x="683" y="2303"/>
                  <a:pt x="747" y="2245"/>
                </a:cubicBezTo>
                <a:cubicBezTo>
                  <a:pt x="812" y="2187"/>
                  <a:pt x="891" y="2158"/>
                  <a:pt x="984" y="2158"/>
                </a:cubicBezTo>
                <a:close/>
                <a:moveTo>
                  <a:pt x="1030" y="0"/>
                </a:moveTo>
                <a:cubicBezTo>
                  <a:pt x="1222" y="0"/>
                  <a:pt x="1394" y="34"/>
                  <a:pt x="1544" y="100"/>
                </a:cubicBezTo>
                <a:cubicBezTo>
                  <a:pt x="1693" y="166"/>
                  <a:pt x="1809" y="257"/>
                  <a:pt x="1891" y="371"/>
                </a:cubicBezTo>
                <a:cubicBezTo>
                  <a:pt x="1973" y="486"/>
                  <a:pt x="2014" y="611"/>
                  <a:pt x="2014" y="745"/>
                </a:cubicBezTo>
                <a:cubicBezTo>
                  <a:pt x="2014" y="851"/>
                  <a:pt x="1991" y="945"/>
                  <a:pt x="1944" y="1024"/>
                </a:cubicBezTo>
                <a:cubicBezTo>
                  <a:pt x="1897" y="1104"/>
                  <a:pt x="1842" y="1172"/>
                  <a:pt x="1779" y="1230"/>
                </a:cubicBezTo>
                <a:cubicBezTo>
                  <a:pt x="1715" y="1287"/>
                  <a:pt x="1609" y="1371"/>
                  <a:pt x="1460" y="1482"/>
                </a:cubicBezTo>
                <a:cubicBezTo>
                  <a:pt x="1407" y="1538"/>
                  <a:pt x="1369" y="1579"/>
                  <a:pt x="1345" y="1604"/>
                </a:cubicBezTo>
                <a:cubicBezTo>
                  <a:pt x="1320" y="1630"/>
                  <a:pt x="1303" y="1653"/>
                  <a:pt x="1291" y="1673"/>
                </a:cubicBezTo>
                <a:cubicBezTo>
                  <a:pt x="1280" y="1694"/>
                  <a:pt x="1271" y="1715"/>
                  <a:pt x="1264" y="1736"/>
                </a:cubicBezTo>
                <a:cubicBezTo>
                  <a:pt x="1257" y="1758"/>
                  <a:pt x="1247" y="1800"/>
                  <a:pt x="1232" y="1861"/>
                </a:cubicBezTo>
                <a:cubicBezTo>
                  <a:pt x="1204" y="1999"/>
                  <a:pt x="1114" y="2069"/>
                  <a:pt x="963" y="2069"/>
                </a:cubicBezTo>
                <a:cubicBezTo>
                  <a:pt x="884" y="2069"/>
                  <a:pt x="819" y="2045"/>
                  <a:pt x="765" y="1998"/>
                </a:cubicBezTo>
                <a:cubicBezTo>
                  <a:pt x="712" y="1951"/>
                  <a:pt x="685" y="1883"/>
                  <a:pt x="685" y="1793"/>
                </a:cubicBezTo>
                <a:cubicBezTo>
                  <a:pt x="685" y="1689"/>
                  <a:pt x="703" y="1598"/>
                  <a:pt x="739" y="1521"/>
                </a:cubicBezTo>
                <a:cubicBezTo>
                  <a:pt x="774" y="1443"/>
                  <a:pt x="821" y="1376"/>
                  <a:pt x="878" y="1319"/>
                </a:cubicBezTo>
                <a:cubicBezTo>
                  <a:pt x="935" y="1262"/>
                  <a:pt x="1011" y="1196"/>
                  <a:pt x="1106" y="1119"/>
                </a:cubicBezTo>
                <a:cubicBezTo>
                  <a:pt x="1188" y="1053"/>
                  <a:pt x="1247" y="1004"/>
                  <a:pt x="1282" y="972"/>
                </a:cubicBezTo>
                <a:cubicBezTo>
                  <a:pt x="1317" y="939"/>
                  <a:pt x="1346" y="905"/>
                  <a:pt x="1369" y="868"/>
                </a:cubicBezTo>
                <a:cubicBezTo>
                  <a:pt x="1391" y="831"/>
                  <a:pt x="1402" y="791"/>
                  <a:pt x="1402" y="749"/>
                </a:cubicBezTo>
                <a:cubicBezTo>
                  <a:pt x="1402" y="665"/>
                  <a:pt x="1368" y="594"/>
                  <a:pt x="1299" y="535"/>
                </a:cubicBezTo>
                <a:cubicBezTo>
                  <a:pt x="1230" y="477"/>
                  <a:pt x="1140" y="447"/>
                  <a:pt x="1030" y="447"/>
                </a:cubicBezTo>
                <a:cubicBezTo>
                  <a:pt x="900" y="447"/>
                  <a:pt x="805" y="477"/>
                  <a:pt x="744" y="537"/>
                </a:cubicBezTo>
                <a:cubicBezTo>
                  <a:pt x="683" y="597"/>
                  <a:pt x="631" y="686"/>
                  <a:pt x="587" y="804"/>
                </a:cubicBezTo>
                <a:cubicBezTo>
                  <a:pt x="537" y="959"/>
                  <a:pt x="440" y="1037"/>
                  <a:pt x="296" y="1037"/>
                </a:cubicBezTo>
                <a:cubicBezTo>
                  <a:pt x="213" y="1037"/>
                  <a:pt x="142" y="1010"/>
                  <a:pt x="85" y="956"/>
                </a:cubicBezTo>
                <a:cubicBezTo>
                  <a:pt x="28" y="902"/>
                  <a:pt x="0" y="843"/>
                  <a:pt x="0" y="779"/>
                </a:cubicBezTo>
                <a:cubicBezTo>
                  <a:pt x="0" y="659"/>
                  <a:pt x="41" y="539"/>
                  <a:pt x="123" y="418"/>
                </a:cubicBezTo>
                <a:cubicBezTo>
                  <a:pt x="206" y="297"/>
                  <a:pt x="325" y="197"/>
                  <a:pt x="482" y="119"/>
                </a:cubicBezTo>
                <a:cubicBezTo>
                  <a:pt x="639" y="40"/>
                  <a:pt x="822" y="0"/>
                  <a:pt x="1030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940114" y="3857623"/>
            <a:ext cx="1071570" cy="1643074"/>
          </a:xfrm>
          <a:custGeom>
            <a:avLst/>
            <a:gdLst/>
            <a:ahLst/>
            <a:cxnLst>
              <a:cxn ang="0">
                <a:pos x="856" y="2251"/>
              </a:cxn>
              <a:cxn ang="0">
                <a:pos x="1168" y="2323"/>
              </a:cxn>
              <a:cxn ang="0">
                <a:pos x="1293" y="2507"/>
              </a:cxn>
              <a:cxn ang="0">
                <a:pos x="1159" y="2692"/>
              </a:cxn>
              <a:cxn ang="0">
                <a:pos x="856" y="2760"/>
              </a:cxn>
              <a:cxn ang="0">
                <a:pos x="550" y="2688"/>
              </a:cxn>
              <a:cxn ang="0">
                <a:pos x="437" y="2507"/>
              </a:cxn>
              <a:cxn ang="0">
                <a:pos x="554" y="2323"/>
              </a:cxn>
              <a:cxn ang="0">
                <a:pos x="856" y="2251"/>
              </a:cxn>
              <a:cxn ang="0">
                <a:pos x="587" y="0"/>
              </a:cxn>
              <a:cxn ang="0">
                <a:pos x="1701" y="0"/>
              </a:cxn>
              <a:cxn ang="0">
                <a:pos x="2130" y="80"/>
              </a:cxn>
              <a:cxn ang="0">
                <a:pos x="2282" y="316"/>
              </a:cxn>
              <a:cxn ang="0">
                <a:pos x="2290" y="1200"/>
              </a:cxn>
              <a:cxn ang="0">
                <a:pos x="2251" y="1337"/>
              </a:cxn>
              <a:cxn ang="0">
                <a:pos x="2130" y="1443"/>
              </a:cxn>
              <a:cxn ang="0">
                <a:pos x="1701" y="1526"/>
              </a:cxn>
              <a:cxn ang="0">
                <a:pos x="1254" y="1526"/>
              </a:cxn>
              <a:cxn ang="0">
                <a:pos x="1254" y="2088"/>
              </a:cxn>
              <a:cxn ang="0">
                <a:pos x="499" y="2088"/>
              </a:cxn>
              <a:cxn ang="0">
                <a:pos x="499" y="1150"/>
              </a:cxn>
              <a:cxn ang="0">
                <a:pos x="1521" y="1150"/>
              </a:cxn>
              <a:cxn ang="0">
                <a:pos x="1521" y="392"/>
              </a:cxn>
              <a:cxn ang="0">
                <a:pos x="692" y="392"/>
              </a:cxn>
              <a:cxn ang="0">
                <a:pos x="692" y="747"/>
              </a:cxn>
              <a:cxn ang="0">
                <a:pos x="0" y="747"/>
              </a:cxn>
              <a:cxn ang="0">
                <a:pos x="0" y="319"/>
              </a:cxn>
              <a:cxn ang="0">
                <a:pos x="146" y="80"/>
              </a:cxn>
              <a:cxn ang="0">
                <a:pos x="587" y="0"/>
              </a:cxn>
            </a:cxnLst>
            <a:rect l="0" t="0" r="r" b="b"/>
            <a:pathLst>
              <a:path w="2290" h="2760">
                <a:moveTo>
                  <a:pt x="856" y="2251"/>
                </a:moveTo>
                <a:cubicBezTo>
                  <a:pt x="976" y="2251"/>
                  <a:pt x="1080" y="2275"/>
                  <a:pt x="1168" y="2323"/>
                </a:cubicBezTo>
                <a:cubicBezTo>
                  <a:pt x="1251" y="2379"/>
                  <a:pt x="1293" y="2440"/>
                  <a:pt x="1293" y="2507"/>
                </a:cubicBezTo>
                <a:cubicBezTo>
                  <a:pt x="1293" y="2574"/>
                  <a:pt x="1248" y="2636"/>
                  <a:pt x="1159" y="2692"/>
                </a:cubicBezTo>
                <a:cubicBezTo>
                  <a:pt x="1077" y="2738"/>
                  <a:pt x="976" y="2760"/>
                  <a:pt x="856" y="2760"/>
                </a:cubicBezTo>
                <a:cubicBezTo>
                  <a:pt x="736" y="2760"/>
                  <a:pt x="634" y="2736"/>
                  <a:pt x="550" y="2688"/>
                </a:cubicBezTo>
                <a:cubicBezTo>
                  <a:pt x="475" y="2637"/>
                  <a:pt x="437" y="2577"/>
                  <a:pt x="437" y="2507"/>
                </a:cubicBezTo>
                <a:cubicBezTo>
                  <a:pt x="437" y="2437"/>
                  <a:pt x="476" y="2376"/>
                  <a:pt x="554" y="2323"/>
                </a:cubicBezTo>
                <a:cubicBezTo>
                  <a:pt x="640" y="2275"/>
                  <a:pt x="741" y="2251"/>
                  <a:pt x="856" y="2251"/>
                </a:cubicBezTo>
                <a:close/>
                <a:moveTo>
                  <a:pt x="587" y="0"/>
                </a:moveTo>
                <a:cubicBezTo>
                  <a:pt x="958" y="0"/>
                  <a:pt x="1330" y="0"/>
                  <a:pt x="1701" y="0"/>
                </a:cubicBezTo>
                <a:cubicBezTo>
                  <a:pt x="1886" y="0"/>
                  <a:pt x="2029" y="27"/>
                  <a:pt x="2130" y="80"/>
                </a:cubicBezTo>
                <a:cubicBezTo>
                  <a:pt x="2231" y="133"/>
                  <a:pt x="2282" y="212"/>
                  <a:pt x="2282" y="316"/>
                </a:cubicBezTo>
                <a:cubicBezTo>
                  <a:pt x="2284" y="610"/>
                  <a:pt x="2287" y="905"/>
                  <a:pt x="2290" y="1200"/>
                </a:cubicBezTo>
                <a:cubicBezTo>
                  <a:pt x="2290" y="1253"/>
                  <a:pt x="2277" y="1299"/>
                  <a:pt x="2251" y="1337"/>
                </a:cubicBezTo>
                <a:cubicBezTo>
                  <a:pt x="2223" y="1378"/>
                  <a:pt x="2183" y="1413"/>
                  <a:pt x="2130" y="1443"/>
                </a:cubicBezTo>
                <a:cubicBezTo>
                  <a:pt x="2037" y="1498"/>
                  <a:pt x="1894" y="1526"/>
                  <a:pt x="1701" y="1526"/>
                </a:cubicBezTo>
                <a:cubicBezTo>
                  <a:pt x="1552" y="1526"/>
                  <a:pt x="1403" y="1526"/>
                  <a:pt x="1254" y="1526"/>
                </a:cubicBezTo>
                <a:cubicBezTo>
                  <a:pt x="1254" y="1713"/>
                  <a:pt x="1254" y="1900"/>
                  <a:pt x="1254" y="2088"/>
                </a:cubicBezTo>
                <a:cubicBezTo>
                  <a:pt x="1002" y="2088"/>
                  <a:pt x="751" y="2088"/>
                  <a:pt x="499" y="2088"/>
                </a:cubicBezTo>
                <a:cubicBezTo>
                  <a:pt x="499" y="1775"/>
                  <a:pt x="499" y="1462"/>
                  <a:pt x="499" y="1150"/>
                </a:cubicBezTo>
                <a:cubicBezTo>
                  <a:pt x="839" y="1150"/>
                  <a:pt x="1180" y="1150"/>
                  <a:pt x="1521" y="1150"/>
                </a:cubicBezTo>
                <a:cubicBezTo>
                  <a:pt x="1521" y="897"/>
                  <a:pt x="1521" y="644"/>
                  <a:pt x="1521" y="392"/>
                </a:cubicBezTo>
                <a:cubicBezTo>
                  <a:pt x="1244" y="392"/>
                  <a:pt x="968" y="392"/>
                  <a:pt x="692" y="392"/>
                </a:cubicBezTo>
                <a:cubicBezTo>
                  <a:pt x="692" y="510"/>
                  <a:pt x="692" y="629"/>
                  <a:pt x="692" y="747"/>
                </a:cubicBezTo>
                <a:cubicBezTo>
                  <a:pt x="461" y="747"/>
                  <a:pt x="231" y="747"/>
                  <a:pt x="0" y="747"/>
                </a:cubicBezTo>
                <a:cubicBezTo>
                  <a:pt x="0" y="605"/>
                  <a:pt x="0" y="462"/>
                  <a:pt x="0" y="319"/>
                </a:cubicBezTo>
                <a:cubicBezTo>
                  <a:pt x="0" y="218"/>
                  <a:pt x="49" y="138"/>
                  <a:pt x="146" y="80"/>
                </a:cubicBezTo>
                <a:cubicBezTo>
                  <a:pt x="247" y="27"/>
                  <a:pt x="394" y="0"/>
                  <a:pt x="58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7358082" y="3857628"/>
            <a:ext cx="782638" cy="1643063"/>
          </a:xfrm>
          <a:custGeom>
            <a:avLst/>
            <a:gdLst/>
            <a:ahLst/>
            <a:cxnLst>
              <a:cxn ang="0">
                <a:pos x="526" y="2183"/>
              </a:cxn>
              <a:cxn ang="0">
                <a:pos x="768" y="2270"/>
              </a:cxn>
              <a:cxn ang="0">
                <a:pos x="866" y="2473"/>
              </a:cxn>
              <a:cxn ang="0">
                <a:pos x="768" y="2677"/>
              </a:cxn>
              <a:cxn ang="0">
                <a:pos x="531" y="2760"/>
              </a:cxn>
              <a:cxn ang="0">
                <a:pos x="291" y="2679"/>
              </a:cxn>
              <a:cxn ang="0">
                <a:pos x="191" y="2477"/>
              </a:cxn>
              <a:cxn ang="0">
                <a:pos x="217" y="2364"/>
              </a:cxn>
              <a:cxn ang="0">
                <a:pos x="287" y="2270"/>
              </a:cxn>
              <a:cxn ang="0">
                <a:pos x="395" y="2206"/>
              </a:cxn>
              <a:cxn ang="0">
                <a:pos x="526" y="2183"/>
              </a:cxn>
              <a:cxn ang="0">
                <a:pos x="513" y="0"/>
              </a:cxn>
              <a:cxn ang="0">
                <a:pos x="826" y="45"/>
              </a:cxn>
              <a:cxn ang="0">
                <a:pos x="1081" y="171"/>
              </a:cxn>
              <a:cxn ang="0">
                <a:pos x="1253" y="358"/>
              </a:cxn>
              <a:cxn ang="0">
                <a:pos x="1315" y="592"/>
              </a:cxn>
              <a:cxn ang="0">
                <a:pos x="1291" y="750"/>
              </a:cxn>
              <a:cxn ang="0">
                <a:pos x="1235" y="877"/>
              </a:cxn>
              <a:cxn ang="0">
                <a:pos x="1123" y="1026"/>
              </a:cxn>
              <a:cxn ang="0">
                <a:pos x="988" y="1183"/>
              </a:cxn>
              <a:cxn ang="0">
                <a:pos x="866" y="1313"/>
              </a:cxn>
              <a:cxn ang="0">
                <a:pos x="769" y="1439"/>
              </a:cxn>
              <a:cxn ang="0">
                <a:pos x="716" y="1501"/>
              </a:cxn>
              <a:cxn ang="0">
                <a:pos x="691" y="1543"/>
              </a:cxn>
              <a:cxn ang="0">
                <a:pos x="660" y="1597"/>
              </a:cxn>
              <a:cxn ang="0">
                <a:pos x="610" y="1762"/>
              </a:cxn>
              <a:cxn ang="0">
                <a:pos x="702" y="2039"/>
              </a:cxn>
              <a:cxn ang="0">
                <a:pos x="449" y="2039"/>
              </a:cxn>
              <a:cxn ang="0">
                <a:pos x="289" y="1822"/>
              </a:cxn>
              <a:cxn ang="0">
                <a:pos x="244" y="1631"/>
              </a:cxn>
              <a:cxn ang="0">
                <a:pos x="460" y="1151"/>
              </a:cxn>
              <a:cxn ang="0">
                <a:pos x="567" y="1034"/>
              </a:cxn>
              <a:cxn ang="0">
                <a:pos x="731" y="782"/>
              </a:cxn>
              <a:cxn ang="0">
                <a:pos x="772" y="628"/>
              </a:cxn>
              <a:cxn ang="0">
                <a:pos x="674" y="430"/>
              </a:cxn>
              <a:cxn ang="0">
                <a:pos x="421" y="352"/>
              </a:cxn>
              <a:cxn ang="0">
                <a:pos x="285" y="366"/>
              </a:cxn>
              <a:cxn ang="0">
                <a:pos x="161" y="399"/>
              </a:cxn>
              <a:cxn ang="0">
                <a:pos x="117" y="417"/>
              </a:cxn>
              <a:cxn ang="0">
                <a:pos x="0" y="447"/>
              </a:cxn>
              <a:cxn ang="0">
                <a:pos x="116" y="67"/>
              </a:cxn>
              <a:cxn ang="0">
                <a:pos x="513" y="0"/>
              </a:cxn>
            </a:cxnLst>
            <a:rect l="0" t="0" r="r" b="b"/>
            <a:pathLst>
              <a:path w="1315" h="2760">
                <a:moveTo>
                  <a:pt x="526" y="2183"/>
                </a:moveTo>
                <a:cubicBezTo>
                  <a:pt x="622" y="2183"/>
                  <a:pt x="703" y="2212"/>
                  <a:pt x="768" y="2270"/>
                </a:cubicBezTo>
                <a:cubicBezTo>
                  <a:pt x="834" y="2328"/>
                  <a:pt x="866" y="2395"/>
                  <a:pt x="866" y="2473"/>
                </a:cubicBezTo>
                <a:cubicBezTo>
                  <a:pt x="866" y="2554"/>
                  <a:pt x="833" y="2622"/>
                  <a:pt x="768" y="2677"/>
                </a:cubicBezTo>
                <a:cubicBezTo>
                  <a:pt x="702" y="2733"/>
                  <a:pt x="623" y="2760"/>
                  <a:pt x="531" y="2760"/>
                </a:cubicBezTo>
                <a:cubicBezTo>
                  <a:pt x="438" y="2760"/>
                  <a:pt x="358" y="2733"/>
                  <a:pt x="291" y="2679"/>
                </a:cubicBezTo>
                <a:cubicBezTo>
                  <a:pt x="224" y="2625"/>
                  <a:pt x="191" y="2558"/>
                  <a:pt x="191" y="2477"/>
                </a:cubicBezTo>
                <a:cubicBezTo>
                  <a:pt x="191" y="2437"/>
                  <a:pt x="199" y="2399"/>
                  <a:pt x="217" y="2364"/>
                </a:cubicBezTo>
                <a:cubicBezTo>
                  <a:pt x="234" y="2328"/>
                  <a:pt x="258" y="2297"/>
                  <a:pt x="287" y="2270"/>
                </a:cubicBezTo>
                <a:cubicBezTo>
                  <a:pt x="316" y="2243"/>
                  <a:pt x="352" y="2222"/>
                  <a:pt x="395" y="2206"/>
                </a:cubicBezTo>
                <a:cubicBezTo>
                  <a:pt x="438" y="2190"/>
                  <a:pt x="482" y="2183"/>
                  <a:pt x="526" y="2183"/>
                </a:cubicBezTo>
                <a:close/>
                <a:moveTo>
                  <a:pt x="513" y="0"/>
                </a:moveTo>
                <a:cubicBezTo>
                  <a:pt x="624" y="0"/>
                  <a:pt x="728" y="15"/>
                  <a:pt x="826" y="45"/>
                </a:cubicBezTo>
                <a:cubicBezTo>
                  <a:pt x="923" y="75"/>
                  <a:pt x="1008" y="117"/>
                  <a:pt x="1081" y="171"/>
                </a:cubicBezTo>
                <a:cubicBezTo>
                  <a:pt x="1154" y="225"/>
                  <a:pt x="1211" y="287"/>
                  <a:pt x="1253" y="358"/>
                </a:cubicBezTo>
                <a:cubicBezTo>
                  <a:pt x="1294" y="430"/>
                  <a:pt x="1315" y="507"/>
                  <a:pt x="1315" y="592"/>
                </a:cubicBezTo>
                <a:cubicBezTo>
                  <a:pt x="1315" y="635"/>
                  <a:pt x="1307" y="687"/>
                  <a:pt x="1291" y="750"/>
                </a:cubicBezTo>
                <a:cubicBezTo>
                  <a:pt x="1274" y="797"/>
                  <a:pt x="1256" y="839"/>
                  <a:pt x="1235" y="877"/>
                </a:cubicBezTo>
                <a:cubicBezTo>
                  <a:pt x="1215" y="915"/>
                  <a:pt x="1178" y="964"/>
                  <a:pt x="1123" y="1026"/>
                </a:cubicBezTo>
                <a:cubicBezTo>
                  <a:pt x="1078" y="1078"/>
                  <a:pt x="1033" y="1130"/>
                  <a:pt x="988" y="1183"/>
                </a:cubicBezTo>
                <a:cubicBezTo>
                  <a:pt x="948" y="1226"/>
                  <a:pt x="907" y="1270"/>
                  <a:pt x="866" y="1313"/>
                </a:cubicBezTo>
                <a:cubicBezTo>
                  <a:pt x="830" y="1368"/>
                  <a:pt x="797" y="1410"/>
                  <a:pt x="769" y="1439"/>
                </a:cubicBezTo>
                <a:cubicBezTo>
                  <a:pt x="741" y="1468"/>
                  <a:pt x="723" y="1489"/>
                  <a:pt x="716" y="1501"/>
                </a:cubicBezTo>
                <a:cubicBezTo>
                  <a:pt x="709" y="1513"/>
                  <a:pt x="701" y="1527"/>
                  <a:pt x="691" y="1543"/>
                </a:cubicBezTo>
                <a:cubicBezTo>
                  <a:pt x="682" y="1560"/>
                  <a:pt x="671" y="1577"/>
                  <a:pt x="660" y="1597"/>
                </a:cubicBezTo>
                <a:cubicBezTo>
                  <a:pt x="627" y="1656"/>
                  <a:pt x="610" y="1711"/>
                  <a:pt x="610" y="1762"/>
                </a:cubicBezTo>
                <a:cubicBezTo>
                  <a:pt x="610" y="1820"/>
                  <a:pt x="641" y="1912"/>
                  <a:pt x="702" y="2039"/>
                </a:cubicBezTo>
                <a:cubicBezTo>
                  <a:pt x="618" y="2039"/>
                  <a:pt x="534" y="2039"/>
                  <a:pt x="449" y="2039"/>
                </a:cubicBezTo>
                <a:cubicBezTo>
                  <a:pt x="372" y="1952"/>
                  <a:pt x="319" y="1880"/>
                  <a:pt x="289" y="1822"/>
                </a:cubicBezTo>
                <a:cubicBezTo>
                  <a:pt x="259" y="1763"/>
                  <a:pt x="244" y="1700"/>
                  <a:pt x="244" y="1631"/>
                </a:cubicBezTo>
                <a:cubicBezTo>
                  <a:pt x="244" y="1496"/>
                  <a:pt x="316" y="1336"/>
                  <a:pt x="460" y="1151"/>
                </a:cubicBezTo>
                <a:cubicBezTo>
                  <a:pt x="496" y="1112"/>
                  <a:pt x="531" y="1073"/>
                  <a:pt x="567" y="1034"/>
                </a:cubicBezTo>
                <a:cubicBezTo>
                  <a:pt x="648" y="918"/>
                  <a:pt x="703" y="834"/>
                  <a:pt x="731" y="782"/>
                </a:cubicBezTo>
                <a:cubicBezTo>
                  <a:pt x="758" y="731"/>
                  <a:pt x="772" y="679"/>
                  <a:pt x="772" y="628"/>
                </a:cubicBezTo>
                <a:cubicBezTo>
                  <a:pt x="772" y="547"/>
                  <a:pt x="739" y="481"/>
                  <a:pt x="674" y="430"/>
                </a:cubicBezTo>
                <a:cubicBezTo>
                  <a:pt x="608" y="378"/>
                  <a:pt x="524" y="352"/>
                  <a:pt x="421" y="352"/>
                </a:cubicBezTo>
                <a:cubicBezTo>
                  <a:pt x="380" y="352"/>
                  <a:pt x="334" y="357"/>
                  <a:pt x="285" y="366"/>
                </a:cubicBezTo>
                <a:cubicBezTo>
                  <a:pt x="235" y="376"/>
                  <a:pt x="194" y="386"/>
                  <a:pt x="161" y="399"/>
                </a:cubicBezTo>
                <a:cubicBezTo>
                  <a:pt x="145" y="406"/>
                  <a:pt x="130" y="412"/>
                  <a:pt x="117" y="417"/>
                </a:cubicBezTo>
                <a:cubicBezTo>
                  <a:pt x="104" y="422"/>
                  <a:pt x="65" y="432"/>
                  <a:pt x="0" y="447"/>
                </a:cubicBezTo>
                <a:cubicBezTo>
                  <a:pt x="39" y="320"/>
                  <a:pt x="78" y="194"/>
                  <a:pt x="116" y="67"/>
                </a:cubicBezTo>
                <a:cubicBezTo>
                  <a:pt x="281" y="23"/>
                  <a:pt x="413" y="0"/>
                  <a:pt x="51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5583584" y="3857628"/>
            <a:ext cx="1081088" cy="1643063"/>
          </a:xfrm>
          <a:custGeom>
            <a:avLst/>
            <a:gdLst/>
            <a:ahLst/>
            <a:cxnLst>
              <a:cxn ang="0">
                <a:pos x="847" y="1920"/>
              </a:cxn>
              <a:cxn ang="0">
                <a:pos x="1138" y="2044"/>
              </a:cxn>
              <a:cxn ang="0">
                <a:pos x="1259" y="2340"/>
              </a:cxn>
              <a:cxn ang="0">
                <a:pos x="1138" y="2637"/>
              </a:cxn>
              <a:cxn ang="0">
                <a:pos x="847" y="2760"/>
              </a:cxn>
              <a:cxn ang="0">
                <a:pos x="556" y="2637"/>
              </a:cxn>
              <a:cxn ang="0">
                <a:pos x="435" y="2340"/>
              </a:cxn>
              <a:cxn ang="0">
                <a:pos x="556" y="2044"/>
              </a:cxn>
              <a:cxn ang="0">
                <a:pos x="847" y="1920"/>
              </a:cxn>
              <a:cxn ang="0">
                <a:pos x="899" y="0"/>
              </a:cxn>
              <a:cxn ang="0">
                <a:pos x="1308" y="85"/>
              </a:cxn>
              <a:cxn ang="0">
                <a:pos x="1664" y="327"/>
              </a:cxn>
              <a:cxn ang="0">
                <a:pos x="1816" y="712"/>
              </a:cxn>
              <a:cxn ang="0">
                <a:pos x="1711" y="1018"/>
              </a:cxn>
              <a:cxn ang="0">
                <a:pos x="1400" y="1231"/>
              </a:cxn>
              <a:cxn ang="0">
                <a:pos x="1208" y="1362"/>
              </a:cxn>
              <a:cxn ang="0">
                <a:pos x="1130" y="1506"/>
              </a:cxn>
              <a:cxn ang="0">
                <a:pos x="1057" y="1622"/>
              </a:cxn>
              <a:cxn ang="0">
                <a:pos x="877" y="1670"/>
              </a:cxn>
              <a:cxn ang="0">
                <a:pos x="695" y="1603"/>
              </a:cxn>
              <a:cxn ang="0">
                <a:pos x="628" y="1420"/>
              </a:cxn>
              <a:cxn ang="0">
                <a:pos x="711" y="1137"/>
              </a:cxn>
              <a:cxn ang="0">
                <a:pos x="865" y="887"/>
              </a:cxn>
              <a:cxn ang="0">
                <a:pos x="947" y="602"/>
              </a:cxn>
              <a:cxn ang="0">
                <a:pos x="919" y="476"/>
              </a:cxn>
              <a:cxn ang="0">
                <a:pos x="817" y="409"/>
              </a:cxn>
              <a:cxn ang="0">
                <a:pos x="722" y="470"/>
              </a:cxn>
              <a:cxn ang="0">
                <a:pos x="699" y="591"/>
              </a:cxn>
              <a:cxn ang="0">
                <a:pos x="572" y="886"/>
              </a:cxn>
              <a:cxn ang="0">
                <a:pos x="279" y="996"/>
              </a:cxn>
              <a:cxn ang="0">
                <a:pos x="81" y="919"/>
              </a:cxn>
              <a:cxn ang="0">
                <a:pos x="0" y="719"/>
              </a:cxn>
              <a:cxn ang="0">
                <a:pos x="105" y="388"/>
              </a:cxn>
              <a:cxn ang="0">
                <a:pos x="409" y="115"/>
              </a:cxn>
              <a:cxn ang="0">
                <a:pos x="899" y="0"/>
              </a:cxn>
            </a:cxnLst>
            <a:rect l="0" t="0" r="r" b="b"/>
            <a:pathLst>
              <a:path w="1816" h="2760">
                <a:moveTo>
                  <a:pt x="847" y="1920"/>
                </a:moveTo>
                <a:cubicBezTo>
                  <a:pt x="963" y="1923"/>
                  <a:pt x="1060" y="1965"/>
                  <a:pt x="1138" y="2044"/>
                </a:cubicBezTo>
                <a:cubicBezTo>
                  <a:pt x="1216" y="2123"/>
                  <a:pt x="1256" y="2222"/>
                  <a:pt x="1259" y="2340"/>
                </a:cubicBezTo>
                <a:cubicBezTo>
                  <a:pt x="1256" y="2459"/>
                  <a:pt x="1216" y="2558"/>
                  <a:pt x="1138" y="2637"/>
                </a:cubicBezTo>
                <a:cubicBezTo>
                  <a:pt x="1060" y="2716"/>
                  <a:pt x="963" y="2757"/>
                  <a:pt x="847" y="2760"/>
                </a:cubicBezTo>
                <a:cubicBezTo>
                  <a:pt x="731" y="2757"/>
                  <a:pt x="634" y="2716"/>
                  <a:pt x="556" y="2637"/>
                </a:cubicBezTo>
                <a:cubicBezTo>
                  <a:pt x="478" y="2558"/>
                  <a:pt x="438" y="2459"/>
                  <a:pt x="435" y="2340"/>
                </a:cubicBezTo>
                <a:cubicBezTo>
                  <a:pt x="438" y="2222"/>
                  <a:pt x="478" y="2123"/>
                  <a:pt x="556" y="2044"/>
                </a:cubicBezTo>
                <a:cubicBezTo>
                  <a:pt x="634" y="1965"/>
                  <a:pt x="731" y="1923"/>
                  <a:pt x="847" y="1920"/>
                </a:cubicBezTo>
                <a:close/>
                <a:moveTo>
                  <a:pt x="899" y="0"/>
                </a:moveTo>
                <a:cubicBezTo>
                  <a:pt x="1032" y="1"/>
                  <a:pt x="1168" y="29"/>
                  <a:pt x="1308" y="85"/>
                </a:cubicBezTo>
                <a:cubicBezTo>
                  <a:pt x="1448" y="141"/>
                  <a:pt x="1567" y="221"/>
                  <a:pt x="1664" y="327"/>
                </a:cubicBezTo>
                <a:cubicBezTo>
                  <a:pt x="1761" y="433"/>
                  <a:pt x="1812" y="561"/>
                  <a:pt x="1816" y="712"/>
                </a:cubicBezTo>
                <a:cubicBezTo>
                  <a:pt x="1816" y="828"/>
                  <a:pt x="1781" y="930"/>
                  <a:pt x="1711" y="1018"/>
                </a:cubicBezTo>
                <a:cubicBezTo>
                  <a:pt x="1641" y="1106"/>
                  <a:pt x="1538" y="1177"/>
                  <a:pt x="1400" y="1231"/>
                </a:cubicBezTo>
                <a:cubicBezTo>
                  <a:pt x="1308" y="1269"/>
                  <a:pt x="1244" y="1312"/>
                  <a:pt x="1208" y="1362"/>
                </a:cubicBezTo>
                <a:cubicBezTo>
                  <a:pt x="1172" y="1411"/>
                  <a:pt x="1146" y="1459"/>
                  <a:pt x="1130" y="1506"/>
                </a:cubicBezTo>
                <a:cubicBezTo>
                  <a:pt x="1114" y="1552"/>
                  <a:pt x="1090" y="1591"/>
                  <a:pt x="1057" y="1622"/>
                </a:cubicBezTo>
                <a:cubicBezTo>
                  <a:pt x="1024" y="1653"/>
                  <a:pt x="964" y="1669"/>
                  <a:pt x="877" y="1670"/>
                </a:cubicBezTo>
                <a:cubicBezTo>
                  <a:pt x="800" y="1669"/>
                  <a:pt x="739" y="1647"/>
                  <a:pt x="695" y="1603"/>
                </a:cubicBezTo>
                <a:cubicBezTo>
                  <a:pt x="651" y="1559"/>
                  <a:pt x="629" y="1498"/>
                  <a:pt x="628" y="1420"/>
                </a:cubicBezTo>
                <a:cubicBezTo>
                  <a:pt x="632" y="1315"/>
                  <a:pt x="660" y="1220"/>
                  <a:pt x="711" y="1137"/>
                </a:cubicBezTo>
                <a:cubicBezTo>
                  <a:pt x="762" y="1054"/>
                  <a:pt x="813" y="971"/>
                  <a:pt x="865" y="887"/>
                </a:cubicBezTo>
                <a:cubicBezTo>
                  <a:pt x="916" y="804"/>
                  <a:pt x="943" y="709"/>
                  <a:pt x="947" y="602"/>
                </a:cubicBezTo>
                <a:cubicBezTo>
                  <a:pt x="948" y="559"/>
                  <a:pt x="938" y="517"/>
                  <a:pt x="919" y="476"/>
                </a:cubicBezTo>
                <a:cubicBezTo>
                  <a:pt x="899" y="434"/>
                  <a:pt x="865" y="412"/>
                  <a:pt x="817" y="409"/>
                </a:cubicBezTo>
                <a:cubicBezTo>
                  <a:pt x="767" y="412"/>
                  <a:pt x="736" y="432"/>
                  <a:pt x="722" y="470"/>
                </a:cubicBezTo>
                <a:cubicBezTo>
                  <a:pt x="708" y="508"/>
                  <a:pt x="700" y="548"/>
                  <a:pt x="699" y="591"/>
                </a:cubicBezTo>
                <a:cubicBezTo>
                  <a:pt x="685" y="715"/>
                  <a:pt x="643" y="814"/>
                  <a:pt x="572" y="886"/>
                </a:cubicBezTo>
                <a:cubicBezTo>
                  <a:pt x="501" y="958"/>
                  <a:pt x="404" y="994"/>
                  <a:pt x="279" y="996"/>
                </a:cubicBezTo>
                <a:cubicBezTo>
                  <a:pt x="199" y="995"/>
                  <a:pt x="133" y="969"/>
                  <a:pt x="81" y="919"/>
                </a:cubicBezTo>
                <a:cubicBezTo>
                  <a:pt x="29" y="869"/>
                  <a:pt x="2" y="802"/>
                  <a:pt x="0" y="719"/>
                </a:cubicBezTo>
                <a:cubicBezTo>
                  <a:pt x="1" y="608"/>
                  <a:pt x="36" y="498"/>
                  <a:pt x="105" y="388"/>
                </a:cubicBezTo>
                <a:cubicBezTo>
                  <a:pt x="174" y="279"/>
                  <a:pt x="275" y="188"/>
                  <a:pt x="409" y="115"/>
                </a:cubicBezTo>
                <a:cubicBezTo>
                  <a:pt x="542" y="41"/>
                  <a:pt x="706" y="3"/>
                  <a:pt x="89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5" name="Freeform 17"/>
          <p:cNvSpPr>
            <a:spLocks noEditPoints="1"/>
          </p:cNvSpPr>
          <p:nvPr/>
        </p:nvSpPr>
        <p:spPr bwMode="auto">
          <a:xfrm>
            <a:off x="2578745" y="3857629"/>
            <a:ext cx="920750" cy="1643063"/>
          </a:xfrm>
          <a:custGeom>
            <a:avLst/>
            <a:gdLst/>
            <a:ahLst/>
            <a:cxnLst>
              <a:cxn ang="0">
                <a:pos x="655" y="2311"/>
              </a:cxn>
              <a:cxn ang="0">
                <a:pos x="547" y="2593"/>
              </a:cxn>
              <a:cxn ang="0">
                <a:pos x="323" y="2760"/>
              </a:cxn>
              <a:cxn ang="0">
                <a:pos x="217" y="2675"/>
              </a:cxn>
              <a:cxn ang="0">
                <a:pos x="211" y="2551"/>
              </a:cxn>
              <a:cxn ang="0">
                <a:pos x="383" y="2362"/>
              </a:cxn>
              <a:cxn ang="0">
                <a:pos x="655" y="2311"/>
              </a:cxn>
              <a:cxn ang="0">
                <a:pos x="1273" y="0"/>
              </a:cxn>
              <a:cxn ang="0">
                <a:pos x="1485" y="72"/>
              </a:cxn>
              <a:cxn ang="0">
                <a:pos x="1547" y="296"/>
              </a:cxn>
              <a:cxn ang="0">
                <a:pos x="1071" y="910"/>
              </a:cxn>
              <a:cxn ang="0">
                <a:pos x="431" y="1497"/>
              </a:cxn>
              <a:cxn ang="0">
                <a:pos x="542" y="1593"/>
              </a:cxn>
              <a:cxn ang="0">
                <a:pos x="519" y="1656"/>
              </a:cxn>
              <a:cxn ang="0">
                <a:pos x="526" y="1652"/>
              </a:cxn>
              <a:cxn ang="0">
                <a:pos x="564" y="1670"/>
              </a:cxn>
              <a:cxn ang="0">
                <a:pos x="524" y="1706"/>
              </a:cxn>
              <a:cxn ang="0">
                <a:pos x="443" y="1774"/>
              </a:cxn>
              <a:cxn ang="0">
                <a:pos x="281" y="1645"/>
              </a:cxn>
              <a:cxn ang="0">
                <a:pos x="211" y="1462"/>
              </a:cxn>
              <a:cxn ang="0">
                <a:pos x="462" y="1109"/>
              </a:cxn>
              <a:cxn ang="0">
                <a:pos x="945" y="703"/>
              </a:cxn>
              <a:cxn ang="0">
                <a:pos x="1283" y="251"/>
              </a:cxn>
              <a:cxn ang="0">
                <a:pos x="1219" y="246"/>
              </a:cxn>
              <a:cxn ang="0">
                <a:pos x="690" y="414"/>
              </a:cxn>
              <a:cxn ang="0">
                <a:pos x="201" y="638"/>
              </a:cxn>
              <a:cxn ang="0">
                <a:pos x="0" y="493"/>
              </a:cxn>
              <a:cxn ang="0">
                <a:pos x="623" y="193"/>
              </a:cxn>
              <a:cxn ang="0">
                <a:pos x="1273" y="0"/>
              </a:cxn>
            </a:cxnLst>
            <a:rect l="0" t="0" r="r" b="b"/>
            <a:pathLst>
              <a:path w="1547" h="2760">
                <a:moveTo>
                  <a:pt x="655" y="2311"/>
                </a:moveTo>
                <a:cubicBezTo>
                  <a:pt x="623" y="2450"/>
                  <a:pt x="587" y="2544"/>
                  <a:pt x="547" y="2593"/>
                </a:cubicBezTo>
                <a:cubicBezTo>
                  <a:pt x="507" y="2642"/>
                  <a:pt x="432" y="2697"/>
                  <a:pt x="323" y="2760"/>
                </a:cubicBezTo>
                <a:cubicBezTo>
                  <a:pt x="288" y="2732"/>
                  <a:pt x="253" y="2704"/>
                  <a:pt x="217" y="2675"/>
                </a:cubicBezTo>
                <a:cubicBezTo>
                  <a:pt x="215" y="2634"/>
                  <a:pt x="213" y="2593"/>
                  <a:pt x="211" y="2551"/>
                </a:cubicBezTo>
                <a:cubicBezTo>
                  <a:pt x="211" y="2467"/>
                  <a:pt x="268" y="2404"/>
                  <a:pt x="383" y="2362"/>
                </a:cubicBezTo>
                <a:cubicBezTo>
                  <a:pt x="424" y="2346"/>
                  <a:pt x="515" y="2329"/>
                  <a:pt x="655" y="2311"/>
                </a:cubicBezTo>
                <a:close/>
                <a:moveTo>
                  <a:pt x="1273" y="0"/>
                </a:moveTo>
                <a:cubicBezTo>
                  <a:pt x="1373" y="0"/>
                  <a:pt x="1443" y="24"/>
                  <a:pt x="1485" y="72"/>
                </a:cubicBezTo>
                <a:cubicBezTo>
                  <a:pt x="1526" y="119"/>
                  <a:pt x="1547" y="194"/>
                  <a:pt x="1547" y="296"/>
                </a:cubicBezTo>
                <a:cubicBezTo>
                  <a:pt x="1547" y="433"/>
                  <a:pt x="1388" y="638"/>
                  <a:pt x="1071" y="910"/>
                </a:cubicBezTo>
                <a:cubicBezTo>
                  <a:pt x="847" y="1133"/>
                  <a:pt x="633" y="1329"/>
                  <a:pt x="431" y="1497"/>
                </a:cubicBezTo>
                <a:cubicBezTo>
                  <a:pt x="468" y="1529"/>
                  <a:pt x="505" y="1561"/>
                  <a:pt x="542" y="1593"/>
                </a:cubicBezTo>
                <a:cubicBezTo>
                  <a:pt x="535" y="1614"/>
                  <a:pt x="527" y="1635"/>
                  <a:pt x="519" y="1656"/>
                </a:cubicBezTo>
                <a:cubicBezTo>
                  <a:pt x="521" y="1654"/>
                  <a:pt x="524" y="1653"/>
                  <a:pt x="526" y="1652"/>
                </a:cubicBezTo>
                <a:cubicBezTo>
                  <a:pt x="539" y="1658"/>
                  <a:pt x="551" y="1664"/>
                  <a:pt x="564" y="1670"/>
                </a:cubicBezTo>
                <a:cubicBezTo>
                  <a:pt x="554" y="1679"/>
                  <a:pt x="540" y="1691"/>
                  <a:pt x="524" y="1706"/>
                </a:cubicBezTo>
                <a:cubicBezTo>
                  <a:pt x="508" y="1722"/>
                  <a:pt x="481" y="1744"/>
                  <a:pt x="443" y="1774"/>
                </a:cubicBezTo>
                <a:cubicBezTo>
                  <a:pt x="367" y="1729"/>
                  <a:pt x="313" y="1686"/>
                  <a:pt x="281" y="1645"/>
                </a:cubicBezTo>
                <a:cubicBezTo>
                  <a:pt x="234" y="1588"/>
                  <a:pt x="211" y="1528"/>
                  <a:pt x="211" y="1462"/>
                </a:cubicBezTo>
                <a:cubicBezTo>
                  <a:pt x="211" y="1367"/>
                  <a:pt x="295" y="1249"/>
                  <a:pt x="462" y="1109"/>
                </a:cubicBezTo>
                <a:cubicBezTo>
                  <a:pt x="630" y="969"/>
                  <a:pt x="791" y="834"/>
                  <a:pt x="945" y="703"/>
                </a:cubicBezTo>
                <a:cubicBezTo>
                  <a:pt x="1126" y="531"/>
                  <a:pt x="1239" y="380"/>
                  <a:pt x="1283" y="251"/>
                </a:cubicBezTo>
                <a:cubicBezTo>
                  <a:pt x="1262" y="249"/>
                  <a:pt x="1241" y="247"/>
                  <a:pt x="1219" y="246"/>
                </a:cubicBezTo>
                <a:cubicBezTo>
                  <a:pt x="1059" y="246"/>
                  <a:pt x="882" y="302"/>
                  <a:pt x="690" y="414"/>
                </a:cubicBezTo>
                <a:cubicBezTo>
                  <a:pt x="459" y="549"/>
                  <a:pt x="296" y="624"/>
                  <a:pt x="201" y="638"/>
                </a:cubicBezTo>
                <a:cubicBezTo>
                  <a:pt x="133" y="607"/>
                  <a:pt x="67" y="558"/>
                  <a:pt x="0" y="493"/>
                </a:cubicBezTo>
                <a:cubicBezTo>
                  <a:pt x="113" y="447"/>
                  <a:pt x="320" y="347"/>
                  <a:pt x="623" y="193"/>
                </a:cubicBezTo>
                <a:cubicBezTo>
                  <a:pt x="873" y="65"/>
                  <a:pt x="1090" y="0"/>
                  <a:pt x="127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  <a:effectLst>
            <a:outerShdw blurRad="457200" dist="520700" dir="65400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7200000">
              <a:rot lat="179526" lon="930335" rev="21483988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453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843279" y="1000108"/>
            <a:ext cx="1265238" cy="1643063"/>
          </a:xfrm>
          <a:custGeom>
            <a:avLst/>
            <a:gdLst/>
            <a:ahLst/>
            <a:cxnLst>
              <a:cxn ang="0">
                <a:pos x="788" y="2237"/>
              </a:cxn>
              <a:cxn ang="0">
                <a:pos x="1356" y="2237"/>
              </a:cxn>
              <a:cxn ang="0">
                <a:pos x="1356" y="2760"/>
              </a:cxn>
              <a:cxn ang="0">
                <a:pos x="788" y="2760"/>
              </a:cxn>
              <a:cxn ang="0">
                <a:pos x="788" y="2237"/>
              </a:cxn>
              <a:cxn ang="0">
                <a:pos x="1059" y="0"/>
              </a:cxn>
              <a:cxn ang="0">
                <a:pos x="1837" y="236"/>
              </a:cxn>
              <a:cxn ang="0">
                <a:pos x="2126" y="785"/>
              </a:cxn>
              <a:cxn ang="0">
                <a:pos x="2019" y="1113"/>
              </a:cxn>
              <a:cxn ang="0">
                <a:pos x="1566" y="1534"/>
              </a:cxn>
              <a:cxn ang="0">
                <a:pos x="1343" y="1756"/>
              </a:cxn>
              <a:cxn ang="0">
                <a:pos x="1303" y="2056"/>
              </a:cxn>
              <a:cxn ang="0">
                <a:pos x="788" y="2056"/>
              </a:cxn>
              <a:cxn ang="0">
                <a:pos x="786" y="1931"/>
              </a:cxn>
              <a:cxn ang="0">
                <a:pos x="869" y="1551"/>
              </a:cxn>
              <a:cxn ang="0">
                <a:pos x="1200" y="1216"/>
              </a:cxn>
              <a:cxn ang="0">
                <a:pos x="1497" y="971"/>
              </a:cxn>
              <a:cxn ang="0">
                <a:pos x="1572" y="770"/>
              </a:cxn>
              <a:cxn ang="0">
                <a:pos x="1440" y="508"/>
              </a:cxn>
              <a:cxn ang="0">
                <a:pos x="1083" y="399"/>
              </a:cxn>
              <a:cxn ang="0">
                <a:pos x="722" y="513"/>
              </a:cxn>
              <a:cxn ang="0">
                <a:pos x="522" y="860"/>
              </a:cxn>
              <a:cxn ang="0">
                <a:pos x="0" y="800"/>
              </a:cxn>
              <a:cxn ang="0">
                <a:pos x="308" y="233"/>
              </a:cxn>
              <a:cxn ang="0">
                <a:pos x="1059" y="0"/>
              </a:cxn>
            </a:cxnLst>
            <a:rect l="0" t="0" r="r" b="b"/>
            <a:pathLst>
              <a:path w="2126" h="2760">
                <a:moveTo>
                  <a:pt x="788" y="2237"/>
                </a:moveTo>
                <a:cubicBezTo>
                  <a:pt x="977" y="2237"/>
                  <a:pt x="1167" y="2237"/>
                  <a:pt x="1356" y="2237"/>
                </a:cubicBezTo>
                <a:cubicBezTo>
                  <a:pt x="1356" y="2411"/>
                  <a:pt x="1356" y="2586"/>
                  <a:pt x="1356" y="2760"/>
                </a:cubicBezTo>
                <a:cubicBezTo>
                  <a:pt x="1167" y="2760"/>
                  <a:pt x="977" y="2760"/>
                  <a:pt x="788" y="2760"/>
                </a:cubicBezTo>
                <a:cubicBezTo>
                  <a:pt x="788" y="2586"/>
                  <a:pt x="788" y="2411"/>
                  <a:pt x="788" y="2237"/>
                </a:cubicBezTo>
                <a:close/>
                <a:moveTo>
                  <a:pt x="1059" y="0"/>
                </a:moveTo>
                <a:cubicBezTo>
                  <a:pt x="1385" y="0"/>
                  <a:pt x="1644" y="79"/>
                  <a:pt x="1837" y="236"/>
                </a:cubicBezTo>
                <a:cubicBezTo>
                  <a:pt x="2029" y="393"/>
                  <a:pt x="2126" y="576"/>
                  <a:pt x="2126" y="785"/>
                </a:cubicBezTo>
                <a:cubicBezTo>
                  <a:pt x="2126" y="901"/>
                  <a:pt x="2090" y="1010"/>
                  <a:pt x="2019" y="1113"/>
                </a:cubicBezTo>
                <a:cubicBezTo>
                  <a:pt x="1949" y="1216"/>
                  <a:pt x="1798" y="1357"/>
                  <a:pt x="1566" y="1534"/>
                </a:cubicBezTo>
                <a:cubicBezTo>
                  <a:pt x="1446" y="1626"/>
                  <a:pt x="1372" y="1700"/>
                  <a:pt x="1343" y="1756"/>
                </a:cubicBezTo>
                <a:cubicBezTo>
                  <a:pt x="1314" y="1812"/>
                  <a:pt x="1301" y="1912"/>
                  <a:pt x="1303" y="2056"/>
                </a:cubicBezTo>
                <a:cubicBezTo>
                  <a:pt x="1132" y="2056"/>
                  <a:pt x="960" y="2056"/>
                  <a:pt x="788" y="2056"/>
                </a:cubicBezTo>
                <a:cubicBezTo>
                  <a:pt x="787" y="1988"/>
                  <a:pt x="786" y="1946"/>
                  <a:pt x="786" y="1931"/>
                </a:cubicBezTo>
                <a:cubicBezTo>
                  <a:pt x="786" y="1777"/>
                  <a:pt x="814" y="1650"/>
                  <a:pt x="869" y="1551"/>
                </a:cubicBezTo>
                <a:cubicBezTo>
                  <a:pt x="924" y="1452"/>
                  <a:pt x="1035" y="1340"/>
                  <a:pt x="1200" y="1216"/>
                </a:cubicBezTo>
                <a:cubicBezTo>
                  <a:pt x="1366" y="1091"/>
                  <a:pt x="1465" y="1010"/>
                  <a:pt x="1497" y="971"/>
                </a:cubicBezTo>
                <a:cubicBezTo>
                  <a:pt x="1547" y="911"/>
                  <a:pt x="1572" y="843"/>
                  <a:pt x="1572" y="770"/>
                </a:cubicBezTo>
                <a:cubicBezTo>
                  <a:pt x="1572" y="668"/>
                  <a:pt x="1528" y="581"/>
                  <a:pt x="1440" y="508"/>
                </a:cubicBezTo>
                <a:cubicBezTo>
                  <a:pt x="1351" y="436"/>
                  <a:pt x="1233" y="399"/>
                  <a:pt x="1083" y="399"/>
                </a:cubicBezTo>
                <a:cubicBezTo>
                  <a:pt x="939" y="399"/>
                  <a:pt x="819" y="437"/>
                  <a:pt x="722" y="513"/>
                </a:cubicBezTo>
                <a:cubicBezTo>
                  <a:pt x="625" y="589"/>
                  <a:pt x="558" y="704"/>
                  <a:pt x="522" y="860"/>
                </a:cubicBezTo>
                <a:cubicBezTo>
                  <a:pt x="348" y="840"/>
                  <a:pt x="174" y="820"/>
                  <a:pt x="0" y="800"/>
                </a:cubicBezTo>
                <a:cubicBezTo>
                  <a:pt x="15" y="578"/>
                  <a:pt x="118" y="389"/>
                  <a:pt x="308" y="233"/>
                </a:cubicBezTo>
                <a:cubicBezTo>
                  <a:pt x="499" y="78"/>
                  <a:pt x="749" y="0"/>
                  <a:pt x="1059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5" name="Freeform 7"/>
          <p:cNvSpPr>
            <a:spLocks noEditPoints="1"/>
          </p:cNvSpPr>
          <p:nvPr/>
        </p:nvSpPr>
        <p:spPr bwMode="auto">
          <a:xfrm>
            <a:off x="2480320" y="1000108"/>
            <a:ext cx="1117600" cy="1643063"/>
          </a:xfrm>
          <a:custGeom>
            <a:avLst/>
            <a:gdLst/>
            <a:ahLst/>
            <a:cxnLst>
              <a:cxn ang="0">
                <a:pos x="878" y="2361"/>
              </a:cxn>
              <a:cxn ang="0">
                <a:pos x="1074" y="2424"/>
              </a:cxn>
              <a:cxn ang="0">
                <a:pos x="1140" y="2559"/>
              </a:cxn>
              <a:cxn ang="0">
                <a:pos x="1074" y="2698"/>
              </a:cxn>
              <a:cxn ang="0">
                <a:pos x="878" y="2760"/>
              </a:cxn>
              <a:cxn ang="0">
                <a:pos x="685" y="2698"/>
              </a:cxn>
              <a:cxn ang="0">
                <a:pos x="622" y="2559"/>
              </a:cxn>
              <a:cxn ang="0">
                <a:pos x="685" y="2424"/>
              </a:cxn>
              <a:cxn ang="0">
                <a:pos x="878" y="2361"/>
              </a:cxn>
              <a:cxn ang="0">
                <a:pos x="925" y="0"/>
              </a:cxn>
              <a:cxn ang="0">
                <a:pos x="1629" y="162"/>
              </a:cxn>
              <a:cxn ang="0">
                <a:pos x="1878" y="602"/>
              </a:cxn>
              <a:cxn ang="0">
                <a:pos x="1767" y="937"/>
              </a:cxn>
              <a:cxn ang="0">
                <a:pos x="1493" y="1196"/>
              </a:cxn>
              <a:cxn ang="0">
                <a:pos x="1145" y="1465"/>
              </a:cxn>
              <a:cxn ang="0">
                <a:pos x="965" y="1723"/>
              </a:cxn>
              <a:cxn ang="0">
                <a:pos x="915" y="2008"/>
              </a:cxn>
              <a:cxn ang="0">
                <a:pos x="790" y="2008"/>
              </a:cxn>
              <a:cxn ang="0">
                <a:pos x="846" y="1655"/>
              </a:cxn>
              <a:cxn ang="0">
                <a:pos x="1117" y="1267"/>
              </a:cxn>
              <a:cxn ang="0">
                <a:pos x="1430" y="969"/>
              </a:cxn>
              <a:cxn ang="0">
                <a:pos x="1589" y="558"/>
              </a:cxn>
              <a:cxn ang="0">
                <a:pos x="1447" y="243"/>
              </a:cxn>
              <a:cxn ang="0">
                <a:pos x="915" y="99"/>
              </a:cxn>
              <a:cxn ang="0">
                <a:pos x="478" y="190"/>
              </a:cxn>
              <a:cxn ang="0">
                <a:pos x="304" y="385"/>
              </a:cxn>
              <a:cxn ang="0">
                <a:pos x="331" y="504"/>
              </a:cxn>
              <a:cxn ang="0">
                <a:pos x="383" y="580"/>
              </a:cxn>
              <a:cxn ang="0">
                <a:pos x="411" y="687"/>
              </a:cxn>
              <a:cxn ang="0">
                <a:pos x="344" y="819"/>
              </a:cxn>
              <a:cxn ang="0">
                <a:pos x="196" y="866"/>
              </a:cxn>
              <a:cxn ang="0">
                <a:pos x="62" y="820"/>
              </a:cxn>
              <a:cxn ang="0">
                <a:pos x="0" y="672"/>
              </a:cxn>
              <a:cxn ang="0">
                <a:pos x="249" y="196"/>
              </a:cxn>
              <a:cxn ang="0">
                <a:pos x="925" y="0"/>
              </a:cxn>
            </a:cxnLst>
            <a:rect l="0" t="0" r="r" b="b"/>
            <a:pathLst>
              <a:path w="1878" h="2760">
                <a:moveTo>
                  <a:pt x="878" y="2361"/>
                </a:moveTo>
                <a:cubicBezTo>
                  <a:pt x="965" y="2363"/>
                  <a:pt x="1030" y="2384"/>
                  <a:pt x="1074" y="2424"/>
                </a:cubicBezTo>
                <a:cubicBezTo>
                  <a:pt x="1118" y="2464"/>
                  <a:pt x="1140" y="2509"/>
                  <a:pt x="1140" y="2559"/>
                </a:cubicBezTo>
                <a:cubicBezTo>
                  <a:pt x="1140" y="2612"/>
                  <a:pt x="1118" y="2659"/>
                  <a:pt x="1074" y="2698"/>
                </a:cubicBezTo>
                <a:cubicBezTo>
                  <a:pt x="1030" y="2738"/>
                  <a:pt x="965" y="2758"/>
                  <a:pt x="878" y="2760"/>
                </a:cubicBezTo>
                <a:cubicBezTo>
                  <a:pt x="792" y="2758"/>
                  <a:pt x="728" y="2738"/>
                  <a:pt x="685" y="2698"/>
                </a:cubicBezTo>
                <a:cubicBezTo>
                  <a:pt x="643" y="2659"/>
                  <a:pt x="622" y="2612"/>
                  <a:pt x="622" y="2559"/>
                </a:cubicBezTo>
                <a:cubicBezTo>
                  <a:pt x="622" y="2509"/>
                  <a:pt x="643" y="2464"/>
                  <a:pt x="685" y="2424"/>
                </a:cubicBezTo>
                <a:cubicBezTo>
                  <a:pt x="728" y="2384"/>
                  <a:pt x="792" y="2363"/>
                  <a:pt x="878" y="2361"/>
                </a:cubicBezTo>
                <a:close/>
                <a:moveTo>
                  <a:pt x="925" y="0"/>
                </a:moveTo>
                <a:cubicBezTo>
                  <a:pt x="1230" y="2"/>
                  <a:pt x="1465" y="56"/>
                  <a:pt x="1629" y="162"/>
                </a:cubicBezTo>
                <a:cubicBezTo>
                  <a:pt x="1793" y="268"/>
                  <a:pt x="1876" y="415"/>
                  <a:pt x="1878" y="602"/>
                </a:cubicBezTo>
                <a:cubicBezTo>
                  <a:pt x="1875" y="733"/>
                  <a:pt x="1838" y="845"/>
                  <a:pt x="1767" y="937"/>
                </a:cubicBezTo>
                <a:cubicBezTo>
                  <a:pt x="1695" y="1029"/>
                  <a:pt x="1604" y="1115"/>
                  <a:pt x="1493" y="1196"/>
                </a:cubicBezTo>
                <a:cubicBezTo>
                  <a:pt x="1381" y="1277"/>
                  <a:pt x="1265" y="1367"/>
                  <a:pt x="1145" y="1465"/>
                </a:cubicBezTo>
                <a:cubicBezTo>
                  <a:pt x="1059" y="1540"/>
                  <a:pt x="1000" y="1626"/>
                  <a:pt x="965" y="1723"/>
                </a:cubicBezTo>
                <a:cubicBezTo>
                  <a:pt x="931" y="1819"/>
                  <a:pt x="914" y="1915"/>
                  <a:pt x="915" y="2008"/>
                </a:cubicBezTo>
                <a:cubicBezTo>
                  <a:pt x="874" y="2008"/>
                  <a:pt x="832" y="2008"/>
                  <a:pt x="790" y="2008"/>
                </a:cubicBezTo>
                <a:cubicBezTo>
                  <a:pt x="786" y="1912"/>
                  <a:pt x="805" y="1794"/>
                  <a:pt x="846" y="1655"/>
                </a:cubicBezTo>
                <a:cubicBezTo>
                  <a:pt x="888" y="1517"/>
                  <a:pt x="978" y="1387"/>
                  <a:pt x="1117" y="1267"/>
                </a:cubicBezTo>
                <a:cubicBezTo>
                  <a:pt x="1226" y="1182"/>
                  <a:pt x="1331" y="1083"/>
                  <a:pt x="1430" y="969"/>
                </a:cubicBezTo>
                <a:cubicBezTo>
                  <a:pt x="1529" y="855"/>
                  <a:pt x="1582" y="718"/>
                  <a:pt x="1589" y="558"/>
                </a:cubicBezTo>
                <a:cubicBezTo>
                  <a:pt x="1593" y="439"/>
                  <a:pt x="1546" y="334"/>
                  <a:pt x="1447" y="243"/>
                </a:cubicBezTo>
                <a:cubicBezTo>
                  <a:pt x="1348" y="152"/>
                  <a:pt x="1171" y="104"/>
                  <a:pt x="915" y="99"/>
                </a:cubicBezTo>
                <a:cubicBezTo>
                  <a:pt x="737" y="102"/>
                  <a:pt x="591" y="133"/>
                  <a:pt x="478" y="190"/>
                </a:cubicBezTo>
                <a:cubicBezTo>
                  <a:pt x="365" y="247"/>
                  <a:pt x="307" y="313"/>
                  <a:pt x="304" y="385"/>
                </a:cubicBezTo>
                <a:cubicBezTo>
                  <a:pt x="305" y="438"/>
                  <a:pt x="314" y="478"/>
                  <a:pt x="331" y="504"/>
                </a:cubicBezTo>
                <a:cubicBezTo>
                  <a:pt x="349" y="531"/>
                  <a:pt x="366" y="556"/>
                  <a:pt x="383" y="580"/>
                </a:cubicBezTo>
                <a:cubicBezTo>
                  <a:pt x="400" y="604"/>
                  <a:pt x="410" y="640"/>
                  <a:pt x="411" y="687"/>
                </a:cubicBezTo>
                <a:cubicBezTo>
                  <a:pt x="409" y="744"/>
                  <a:pt x="386" y="788"/>
                  <a:pt x="344" y="819"/>
                </a:cubicBezTo>
                <a:cubicBezTo>
                  <a:pt x="301" y="850"/>
                  <a:pt x="252" y="866"/>
                  <a:pt x="196" y="866"/>
                </a:cubicBezTo>
                <a:cubicBezTo>
                  <a:pt x="145" y="867"/>
                  <a:pt x="100" y="851"/>
                  <a:pt x="62" y="820"/>
                </a:cubicBezTo>
                <a:cubicBezTo>
                  <a:pt x="23" y="789"/>
                  <a:pt x="2" y="739"/>
                  <a:pt x="0" y="672"/>
                </a:cubicBezTo>
                <a:cubicBezTo>
                  <a:pt x="3" y="480"/>
                  <a:pt x="86" y="321"/>
                  <a:pt x="249" y="196"/>
                </a:cubicBezTo>
                <a:cubicBezTo>
                  <a:pt x="412" y="70"/>
                  <a:pt x="637" y="5"/>
                  <a:pt x="925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4083386" y="3760331"/>
            <a:ext cx="952491" cy="1837659"/>
          </a:xfrm>
          <a:custGeom>
            <a:avLst/>
            <a:gdLst/>
            <a:ahLst/>
            <a:cxnLst>
              <a:cxn ang="0">
                <a:pos x="907" y="3033"/>
              </a:cxn>
              <a:cxn ang="0">
                <a:pos x="1204" y="3162"/>
              </a:cxn>
              <a:cxn ang="0">
                <a:pos x="1327" y="3478"/>
              </a:cxn>
              <a:cxn ang="0">
                <a:pos x="1204" y="3797"/>
              </a:cxn>
              <a:cxn ang="0">
                <a:pos x="907" y="3930"/>
              </a:cxn>
              <a:cxn ang="0">
                <a:pos x="612" y="3797"/>
              </a:cxn>
              <a:cxn ang="0">
                <a:pos x="491" y="3478"/>
              </a:cxn>
              <a:cxn ang="0">
                <a:pos x="612" y="3162"/>
              </a:cxn>
              <a:cxn ang="0">
                <a:pos x="907" y="3033"/>
              </a:cxn>
              <a:cxn ang="0">
                <a:pos x="1004" y="0"/>
              </a:cxn>
              <a:cxn ang="0">
                <a:pos x="1772" y="257"/>
              </a:cxn>
              <a:cxn ang="0">
                <a:pos x="2037" y="880"/>
              </a:cxn>
              <a:cxn ang="0">
                <a:pos x="1901" y="1367"/>
              </a:cxn>
              <a:cxn ang="0">
                <a:pos x="1378" y="1863"/>
              </a:cxn>
              <a:cxn ang="0">
                <a:pos x="1038" y="2189"/>
              </a:cxn>
              <a:cxn ang="0">
                <a:pos x="936" y="2626"/>
              </a:cxn>
              <a:cxn ang="0">
                <a:pos x="830" y="2626"/>
              </a:cxn>
              <a:cxn ang="0">
                <a:pos x="859" y="2165"/>
              </a:cxn>
              <a:cxn ang="0">
                <a:pos x="1027" y="1744"/>
              </a:cxn>
              <a:cxn ang="0">
                <a:pos x="1206" y="1315"/>
              </a:cxn>
              <a:cxn ang="0">
                <a:pos x="1249" y="915"/>
              </a:cxn>
              <a:cxn ang="0">
                <a:pos x="1114" y="368"/>
              </a:cxn>
              <a:cxn ang="0">
                <a:pos x="794" y="194"/>
              </a:cxn>
              <a:cxn ang="0">
                <a:pos x="559" y="273"/>
              </a:cxn>
              <a:cxn ang="0">
                <a:pos x="485" y="401"/>
              </a:cxn>
              <a:cxn ang="0">
                <a:pos x="533" y="542"/>
              </a:cxn>
              <a:cxn ang="0">
                <a:pos x="646" y="904"/>
              </a:cxn>
              <a:cxn ang="0">
                <a:pos x="559" y="1134"/>
              </a:cxn>
              <a:cxn ang="0">
                <a:pos x="343" y="1225"/>
              </a:cxn>
              <a:cxn ang="0">
                <a:pos x="99" y="1115"/>
              </a:cxn>
              <a:cxn ang="0">
                <a:pos x="0" y="825"/>
              </a:cxn>
              <a:cxn ang="0">
                <a:pos x="265" y="249"/>
              </a:cxn>
              <a:cxn ang="0">
                <a:pos x="1004" y="0"/>
              </a:cxn>
            </a:cxnLst>
            <a:rect l="0" t="0" r="r" b="b"/>
            <a:pathLst>
              <a:path w="2037" h="3930">
                <a:moveTo>
                  <a:pt x="907" y="3033"/>
                </a:moveTo>
                <a:cubicBezTo>
                  <a:pt x="1023" y="3033"/>
                  <a:pt x="1122" y="3076"/>
                  <a:pt x="1204" y="3162"/>
                </a:cubicBezTo>
                <a:cubicBezTo>
                  <a:pt x="1286" y="3248"/>
                  <a:pt x="1327" y="3354"/>
                  <a:pt x="1327" y="3478"/>
                </a:cubicBezTo>
                <a:cubicBezTo>
                  <a:pt x="1327" y="3602"/>
                  <a:pt x="1286" y="3708"/>
                  <a:pt x="1204" y="3797"/>
                </a:cubicBezTo>
                <a:cubicBezTo>
                  <a:pt x="1122" y="3885"/>
                  <a:pt x="1023" y="3930"/>
                  <a:pt x="907" y="3930"/>
                </a:cubicBezTo>
                <a:cubicBezTo>
                  <a:pt x="791" y="3930"/>
                  <a:pt x="693" y="3885"/>
                  <a:pt x="612" y="3797"/>
                </a:cubicBezTo>
                <a:cubicBezTo>
                  <a:pt x="531" y="3708"/>
                  <a:pt x="491" y="3602"/>
                  <a:pt x="491" y="3478"/>
                </a:cubicBezTo>
                <a:cubicBezTo>
                  <a:pt x="491" y="3354"/>
                  <a:pt x="531" y="3248"/>
                  <a:pt x="612" y="3162"/>
                </a:cubicBezTo>
                <a:cubicBezTo>
                  <a:pt x="693" y="3076"/>
                  <a:pt x="791" y="3033"/>
                  <a:pt x="907" y="3033"/>
                </a:cubicBezTo>
                <a:close/>
                <a:moveTo>
                  <a:pt x="1004" y="0"/>
                </a:moveTo>
                <a:cubicBezTo>
                  <a:pt x="1340" y="0"/>
                  <a:pt x="1596" y="86"/>
                  <a:pt x="1772" y="257"/>
                </a:cubicBezTo>
                <a:cubicBezTo>
                  <a:pt x="1948" y="429"/>
                  <a:pt x="2037" y="636"/>
                  <a:pt x="2037" y="880"/>
                </a:cubicBezTo>
                <a:cubicBezTo>
                  <a:pt x="2037" y="1055"/>
                  <a:pt x="1992" y="1217"/>
                  <a:pt x="1901" y="1367"/>
                </a:cubicBezTo>
                <a:cubicBezTo>
                  <a:pt x="1811" y="1516"/>
                  <a:pt x="1637" y="1682"/>
                  <a:pt x="1378" y="1863"/>
                </a:cubicBezTo>
                <a:cubicBezTo>
                  <a:pt x="1206" y="1985"/>
                  <a:pt x="1093" y="2094"/>
                  <a:pt x="1038" y="2189"/>
                </a:cubicBezTo>
                <a:cubicBezTo>
                  <a:pt x="983" y="2285"/>
                  <a:pt x="949" y="2430"/>
                  <a:pt x="936" y="2626"/>
                </a:cubicBezTo>
                <a:cubicBezTo>
                  <a:pt x="901" y="2626"/>
                  <a:pt x="865" y="2626"/>
                  <a:pt x="830" y="2626"/>
                </a:cubicBezTo>
                <a:cubicBezTo>
                  <a:pt x="828" y="2421"/>
                  <a:pt x="837" y="2267"/>
                  <a:pt x="859" y="2165"/>
                </a:cubicBezTo>
                <a:cubicBezTo>
                  <a:pt x="880" y="2063"/>
                  <a:pt x="936" y="1922"/>
                  <a:pt x="1027" y="1744"/>
                </a:cubicBezTo>
                <a:cubicBezTo>
                  <a:pt x="1117" y="1566"/>
                  <a:pt x="1177" y="1423"/>
                  <a:pt x="1206" y="1315"/>
                </a:cubicBezTo>
                <a:cubicBezTo>
                  <a:pt x="1235" y="1207"/>
                  <a:pt x="1249" y="1073"/>
                  <a:pt x="1249" y="915"/>
                </a:cubicBezTo>
                <a:cubicBezTo>
                  <a:pt x="1249" y="666"/>
                  <a:pt x="1204" y="484"/>
                  <a:pt x="1114" y="368"/>
                </a:cubicBezTo>
                <a:cubicBezTo>
                  <a:pt x="1023" y="252"/>
                  <a:pt x="917" y="194"/>
                  <a:pt x="794" y="194"/>
                </a:cubicBezTo>
                <a:cubicBezTo>
                  <a:pt x="700" y="194"/>
                  <a:pt x="621" y="220"/>
                  <a:pt x="559" y="273"/>
                </a:cubicBezTo>
                <a:cubicBezTo>
                  <a:pt x="509" y="314"/>
                  <a:pt x="485" y="357"/>
                  <a:pt x="485" y="401"/>
                </a:cubicBezTo>
                <a:cubicBezTo>
                  <a:pt x="485" y="430"/>
                  <a:pt x="501" y="478"/>
                  <a:pt x="533" y="542"/>
                </a:cubicBezTo>
                <a:cubicBezTo>
                  <a:pt x="608" y="685"/>
                  <a:pt x="646" y="805"/>
                  <a:pt x="646" y="904"/>
                </a:cubicBezTo>
                <a:cubicBezTo>
                  <a:pt x="646" y="996"/>
                  <a:pt x="617" y="1073"/>
                  <a:pt x="559" y="1134"/>
                </a:cubicBezTo>
                <a:cubicBezTo>
                  <a:pt x="501" y="1195"/>
                  <a:pt x="429" y="1225"/>
                  <a:pt x="343" y="1225"/>
                </a:cubicBezTo>
                <a:cubicBezTo>
                  <a:pt x="246" y="1225"/>
                  <a:pt x="164" y="1188"/>
                  <a:pt x="99" y="1115"/>
                </a:cubicBezTo>
                <a:cubicBezTo>
                  <a:pt x="33" y="1041"/>
                  <a:pt x="0" y="944"/>
                  <a:pt x="0" y="825"/>
                </a:cubicBezTo>
                <a:cubicBezTo>
                  <a:pt x="0" y="606"/>
                  <a:pt x="89" y="414"/>
                  <a:pt x="265" y="249"/>
                </a:cubicBezTo>
                <a:cubicBezTo>
                  <a:pt x="441" y="83"/>
                  <a:pt x="688" y="0"/>
                  <a:pt x="100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68216" lon="21572574" rev="21390503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965907" y="1000108"/>
            <a:ext cx="1187450" cy="1643063"/>
          </a:xfrm>
          <a:custGeom>
            <a:avLst/>
            <a:gdLst/>
            <a:ahLst/>
            <a:cxnLst>
              <a:cxn ang="0">
                <a:pos x="410" y="2281"/>
              </a:cxn>
              <a:cxn ang="0">
                <a:pos x="1217" y="2281"/>
              </a:cxn>
              <a:cxn ang="0">
                <a:pos x="1217" y="2760"/>
              </a:cxn>
              <a:cxn ang="0">
                <a:pos x="410" y="2760"/>
              </a:cxn>
              <a:cxn ang="0">
                <a:pos x="410" y="2281"/>
              </a:cxn>
              <a:cxn ang="0">
                <a:pos x="924" y="0"/>
              </a:cxn>
              <a:cxn ang="0">
                <a:pos x="1380" y="54"/>
              </a:cxn>
              <a:cxn ang="0">
                <a:pos x="1717" y="204"/>
              </a:cxn>
              <a:cxn ang="0">
                <a:pos x="1923" y="430"/>
              </a:cxn>
              <a:cxn ang="0">
                <a:pos x="1994" y="715"/>
              </a:cxn>
              <a:cxn ang="0">
                <a:pos x="1933" y="1037"/>
              </a:cxn>
              <a:cxn ang="0">
                <a:pos x="1762" y="1285"/>
              </a:cxn>
              <a:cxn ang="0">
                <a:pos x="1501" y="1470"/>
              </a:cxn>
              <a:cxn ang="0">
                <a:pos x="1160" y="1619"/>
              </a:cxn>
              <a:cxn ang="0">
                <a:pos x="1160" y="2034"/>
              </a:cxn>
              <a:cxn ang="0">
                <a:pos x="459" y="2034"/>
              </a:cxn>
              <a:cxn ang="0">
                <a:pos x="459" y="1425"/>
              </a:cxn>
              <a:cxn ang="0">
                <a:pos x="714" y="1350"/>
              </a:cxn>
              <a:cxn ang="0">
                <a:pos x="961" y="1234"/>
              </a:cxn>
              <a:cxn ang="0">
                <a:pos x="1146" y="1069"/>
              </a:cxn>
              <a:cxn ang="0">
                <a:pos x="1217" y="845"/>
              </a:cxn>
              <a:cxn ang="0">
                <a:pos x="1088" y="584"/>
              </a:cxn>
              <a:cxn ang="0">
                <a:pos x="730" y="502"/>
              </a:cxn>
              <a:cxn ang="0">
                <a:pos x="364" y="569"/>
              </a:cxn>
              <a:cxn ang="0">
                <a:pos x="60" y="704"/>
              </a:cxn>
              <a:cxn ang="0">
                <a:pos x="0" y="704"/>
              </a:cxn>
              <a:cxn ang="0">
                <a:pos x="0" y="157"/>
              </a:cxn>
              <a:cxn ang="0">
                <a:pos x="384" y="53"/>
              </a:cxn>
              <a:cxn ang="0">
                <a:pos x="924" y="0"/>
              </a:cxn>
            </a:cxnLst>
            <a:rect l="0" t="0" r="r" b="b"/>
            <a:pathLst>
              <a:path w="1994" h="2760">
                <a:moveTo>
                  <a:pt x="410" y="2281"/>
                </a:moveTo>
                <a:cubicBezTo>
                  <a:pt x="679" y="2281"/>
                  <a:pt x="948" y="2281"/>
                  <a:pt x="1217" y="2281"/>
                </a:cubicBezTo>
                <a:cubicBezTo>
                  <a:pt x="1217" y="2441"/>
                  <a:pt x="1217" y="2601"/>
                  <a:pt x="1217" y="2760"/>
                </a:cubicBezTo>
                <a:cubicBezTo>
                  <a:pt x="948" y="2760"/>
                  <a:pt x="679" y="2760"/>
                  <a:pt x="410" y="2760"/>
                </a:cubicBezTo>
                <a:cubicBezTo>
                  <a:pt x="410" y="2601"/>
                  <a:pt x="410" y="2441"/>
                  <a:pt x="410" y="2281"/>
                </a:cubicBezTo>
                <a:close/>
                <a:moveTo>
                  <a:pt x="924" y="0"/>
                </a:moveTo>
                <a:cubicBezTo>
                  <a:pt x="1096" y="0"/>
                  <a:pt x="1248" y="18"/>
                  <a:pt x="1380" y="54"/>
                </a:cubicBezTo>
                <a:cubicBezTo>
                  <a:pt x="1512" y="90"/>
                  <a:pt x="1624" y="140"/>
                  <a:pt x="1717" y="204"/>
                </a:cubicBezTo>
                <a:cubicBezTo>
                  <a:pt x="1807" y="268"/>
                  <a:pt x="1876" y="344"/>
                  <a:pt x="1923" y="430"/>
                </a:cubicBezTo>
                <a:cubicBezTo>
                  <a:pt x="1970" y="517"/>
                  <a:pt x="1994" y="612"/>
                  <a:pt x="1994" y="715"/>
                </a:cubicBezTo>
                <a:cubicBezTo>
                  <a:pt x="1994" y="834"/>
                  <a:pt x="1973" y="942"/>
                  <a:pt x="1933" y="1037"/>
                </a:cubicBezTo>
                <a:cubicBezTo>
                  <a:pt x="1893" y="1132"/>
                  <a:pt x="1836" y="1215"/>
                  <a:pt x="1762" y="1285"/>
                </a:cubicBezTo>
                <a:cubicBezTo>
                  <a:pt x="1690" y="1354"/>
                  <a:pt x="1603" y="1416"/>
                  <a:pt x="1501" y="1470"/>
                </a:cubicBezTo>
                <a:cubicBezTo>
                  <a:pt x="1399" y="1525"/>
                  <a:pt x="1286" y="1575"/>
                  <a:pt x="1160" y="1619"/>
                </a:cubicBezTo>
                <a:cubicBezTo>
                  <a:pt x="1160" y="1757"/>
                  <a:pt x="1160" y="1896"/>
                  <a:pt x="1160" y="2034"/>
                </a:cubicBezTo>
                <a:cubicBezTo>
                  <a:pt x="926" y="2034"/>
                  <a:pt x="693" y="2034"/>
                  <a:pt x="459" y="2034"/>
                </a:cubicBezTo>
                <a:cubicBezTo>
                  <a:pt x="459" y="1831"/>
                  <a:pt x="459" y="1628"/>
                  <a:pt x="459" y="1425"/>
                </a:cubicBezTo>
                <a:cubicBezTo>
                  <a:pt x="536" y="1407"/>
                  <a:pt x="621" y="1382"/>
                  <a:pt x="714" y="1350"/>
                </a:cubicBezTo>
                <a:cubicBezTo>
                  <a:pt x="808" y="1319"/>
                  <a:pt x="890" y="1280"/>
                  <a:pt x="961" y="1234"/>
                </a:cubicBezTo>
                <a:cubicBezTo>
                  <a:pt x="1036" y="1187"/>
                  <a:pt x="1098" y="1132"/>
                  <a:pt x="1146" y="1069"/>
                </a:cubicBezTo>
                <a:cubicBezTo>
                  <a:pt x="1193" y="1006"/>
                  <a:pt x="1217" y="931"/>
                  <a:pt x="1217" y="845"/>
                </a:cubicBezTo>
                <a:cubicBezTo>
                  <a:pt x="1217" y="725"/>
                  <a:pt x="1174" y="638"/>
                  <a:pt x="1088" y="584"/>
                </a:cubicBezTo>
                <a:cubicBezTo>
                  <a:pt x="1002" y="529"/>
                  <a:pt x="883" y="502"/>
                  <a:pt x="730" y="502"/>
                </a:cubicBezTo>
                <a:cubicBezTo>
                  <a:pt x="615" y="502"/>
                  <a:pt x="493" y="524"/>
                  <a:pt x="364" y="569"/>
                </a:cubicBezTo>
                <a:cubicBezTo>
                  <a:pt x="235" y="614"/>
                  <a:pt x="134" y="659"/>
                  <a:pt x="60" y="704"/>
                </a:cubicBezTo>
                <a:cubicBezTo>
                  <a:pt x="40" y="704"/>
                  <a:pt x="20" y="704"/>
                  <a:pt x="0" y="704"/>
                </a:cubicBezTo>
                <a:cubicBezTo>
                  <a:pt x="0" y="521"/>
                  <a:pt x="0" y="339"/>
                  <a:pt x="0" y="157"/>
                </a:cubicBezTo>
                <a:cubicBezTo>
                  <a:pt x="88" y="123"/>
                  <a:pt x="216" y="88"/>
                  <a:pt x="384" y="53"/>
                </a:cubicBezTo>
                <a:cubicBezTo>
                  <a:pt x="552" y="18"/>
                  <a:pt x="732" y="0"/>
                  <a:pt x="92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5639147" y="1000108"/>
            <a:ext cx="969963" cy="1643063"/>
          </a:xfrm>
          <a:custGeom>
            <a:avLst/>
            <a:gdLst/>
            <a:ahLst/>
            <a:cxnLst>
              <a:cxn ang="0">
                <a:pos x="658" y="2148"/>
              </a:cxn>
              <a:cxn ang="0">
                <a:pos x="903" y="2237"/>
              </a:cxn>
              <a:cxn ang="0">
                <a:pos x="1003" y="2454"/>
              </a:cxn>
              <a:cxn ang="0">
                <a:pos x="902" y="2671"/>
              </a:cxn>
              <a:cxn ang="0">
                <a:pos x="658" y="2760"/>
              </a:cxn>
              <a:cxn ang="0">
                <a:pos x="414" y="2671"/>
              </a:cxn>
              <a:cxn ang="0">
                <a:pos x="313" y="2454"/>
              </a:cxn>
              <a:cxn ang="0">
                <a:pos x="414" y="2238"/>
              </a:cxn>
              <a:cxn ang="0">
                <a:pos x="658" y="2148"/>
              </a:cxn>
              <a:cxn ang="0">
                <a:pos x="808" y="0"/>
              </a:cxn>
              <a:cxn ang="0">
                <a:pos x="1409" y="173"/>
              </a:cxn>
              <a:cxn ang="0">
                <a:pos x="1630" y="602"/>
              </a:cxn>
              <a:cxn ang="0">
                <a:pos x="1533" y="921"/>
              </a:cxn>
              <a:cxn ang="0">
                <a:pos x="1160" y="1262"/>
              </a:cxn>
              <a:cxn ang="0">
                <a:pos x="755" y="1579"/>
              </a:cxn>
              <a:cxn ang="0">
                <a:pos x="684" y="1750"/>
              </a:cxn>
              <a:cxn ang="0">
                <a:pos x="733" y="1902"/>
              </a:cxn>
              <a:cxn ang="0">
                <a:pos x="585" y="1961"/>
              </a:cxn>
              <a:cxn ang="0">
                <a:pos x="468" y="1670"/>
              </a:cxn>
              <a:cxn ang="0">
                <a:pos x="521" y="1476"/>
              </a:cxn>
              <a:cxn ang="0">
                <a:pos x="759" y="1176"/>
              </a:cxn>
              <a:cxn ang="0">
                <a:pos x="981" y="890"/>
              </a:cxn>
              <a:cxn ang="0">
                <a:pos x="1033" y="693"/>
              </a:cxn>
              <a:cxn ang="0">
                <a:pos x="923" y="461"/>
              </a:cxn>
              <a:cxn ang="0">
                <a:pos x="616" y="371"/>
              </a:cxn>
              <a:cxn ang="0">
                <a:pos x="448" y="392"/>
              </a:cxn>
              <a:cxn ang="0">
                <a:pos x="297" y="469"/>
              </a:cxn>
              <a:cxn ang="0">
                <a:pos x="155" y="743"/>
              </a:cxn>
              <a:cxn ang="0">
                <a:pos x="22" y="727"/>
              </a:cxn>
              <a:cxn ang="0">
                <a:pos x="0" y="697"/>
              </a:cxn>
              <a:cxn ang="0">
                <a:pos x="143" y="190"/>
              </a:cxn>
              <a:cxn ang="0">
                <a:pos x="453" y="44"/>
              </a:cxn>
              <a:cxn ang="0">
                <a:pos x="808" y="0"/>
              </a:cxn>
            </a:cxnLst>
            <a:rect l="0" t="0" r="r" b="b"/>
            <a:pathLst>
              <a:path w="1630" h="2760">
                <a:moveTo>
                  <a:pt x="658" y="2148"/>
                </a:moveTo>
                <a:cubicBezTo>
                  <a:pt x="754" y="2148"/>
                  <a:pt x="836" y="2178"/>
                  <a:pt x="903" y="2237"/>
                </a:cubicBezTo>
                <a:cubicBezTo>
                  <a:pt x="969" y="2297"/>
                  <a:pt x="1003" y="2369"/>
                  <a:pt x="1003" y="2454"/>
                </a:cubicBezTo>
                <a:cubicBezTo>
                  <a:pt x="1003" y="2539"/>
                  <a:pt x="969" y="2611"/>
                  <a:pt x="902" y="2671"/>
                </a:cubicBezTo>
                <a:cubicBezTo>
                  <a:pt x="834" y="2730"/>
                  <a:pt x="753" y="2760"/>
                  <a:pt x="658" y="2760"/>
                </a:cubicBezTo>
                <a:cubicBezTo>
                  <a:pt x="563" y="2760"/>
                  <a:pt x="482" y="2730"/>
                  <a:pt x="414" y="2671"/>
                </a:cubicBezTo>
                <a:cubicBezTo>
                  <a:pt x="347" y="2611"/>
                  <a:pt x="313" y="2539"/>
                  <a:pt x="313" y="2454"/>
                </a:cubicBezTo>
                <a:cubicBezTo>
                  <a:pt x="313" y="2370"/>
                  <a:pt x="347" y="2298"/>
                  <a:pt x="414" y="2238"/>
                </a:cubicBezTo>
                <a:cubicBezTo>
                  <a:pt x="482" y="2178"/>
                  <a:pt x="563" y="2148"/>
                  <a:pt x="658" y="2148"/>
                </a:cubicBezTo>
                <a:close/>
                <a:moveTo>
                  <a:pt x="808" y="0"/>
                </a:moveTo>
                <a:cubicBezTo>
                  <a:pt x="1062" y="0"/>
                  <a:pt x="1262" y="58"/>
                  <a:pt x="1409" y="173"/>
                </a:cubicBezTo>
                <a:cubicBezTo>
                  <a:pt x="1557" y="288"/>
                  <a:pt x="1630" y="431"/>
                  <a:pt x="1630" y="602"/>
                </a:cubicBezTo>
                <a:cubicBezTo>
                  <a:pt x="1630" y="715"/>
                  <a:pt x="1598" y="822"/>
                  <a:pt x="1533" y="921"/>
                </a:cubicBezTo>
                <a:cubicBezTo>
                  <a:pt x="1468" y="1021"/>
                  <a:pt x="1344" y="1134"/>
                  <a:pt x="1160" y="1262"/>
                </a:cubicBezTo>
                <a:cubicBezTo>
                  <a:pt x="937" y="1417"/>
                  <a:pt x="802" y="1522"/>
                  <a:pt x="755" y="1579"/>
                </a:cubicBezTo>
                <a:cubicBezTo>
                  <a:pt x="708" y="1636"/>
                  <a:pt x="684" y="1693"/>
                  <a:pt x="684" y="1750"/>
                </a:cubicBezTo>
                <a:cubicBezTo>
                  <a:pt x="684" y="1791"/>
                  <a:pt x="700" y="1842"/>
                  <a:pt x="733" y="1902"/>
                </a:cubicBezTo>
                <a:cubicBezTo>
                  <a:pt x="684" y="1921"/>
                  <a:pt x="634" y="1941"/>
                  <a:pt x="585" y="1961"/>
                </a:cubicBezTo>
                <a:cubicBezTo>
                  <a:pt x="507" y="1859"/>
                  <a:pt x="468" y="1762"/>
                  <a:pt x="468" y="1670"/>
                </a:cubicBezTo>
                <a:cubicBezTo>
                  <a:pt x="468" y="1607"/>
                  <a:pt x="486" y="1543"/>
                  <a:pt x="521" y="1476"/>
                </a:cubicBezTo>
                <a:cubicBezTo>
                  <a:pt x="556" y="1410"/>
                  <a:pt x="636" y="1310"/>
                  <a:pt x="759" y="1176"/>
                </a:cubicBezTo>
                <a:cubicBezTo>
                  <a:pt x="873" y="1052"/>
                  <a:pt x="947" y="957"/>
                  <a:pt x="981" y="890"/>
                </a:cubicBezTo>
                <a:cubicBezTo>
                  <a:pt x="1016" y="822"/>
                  <a:pt x="1033" y="757"/>
                  <a:pt x="1033" y="693"/>
                </a:cubicBezTo>
                <a:cubicBezTo>
                  <a:pt x="1033" y="597"/>
                  <a:pt x="996" y="520"/>
                  <a:pt x="923" y="461"/>
                </a:cubicBezTo>
                <a:cubicBezTo>
                  <a:pt x="850" y="401"/>
                  <a:pt x="748" y="371"/>
                  <a:pt x="616" y="371"/>
                </a:cubicBezTo>
                <a:cubicBezTo>
                  <a:pt x="550" y="371"/>
                  <a:pt x="494" y="378"/>
                  <a:pt x="448" y="392"/>
                </a:cubicBezTo>
                <a:cubicBezTo>
                  <a:pt x="402" y="405"/>
                  <a:pt x="352" y="431"/>
                  <a:pt x="297" y="469"/>
                </a:cubicBezTo>
                <a:cubicBezTo>
                  <a:pt x="264" y="521"/>
                  <a:pt x="217" y="612"/>
                  <a:pt x="155" y="743"/>
                </a:cubicBezTo>
                <a:cubicBezTo>
                  <a:pt x="111" y="737"/>
                  <a:pt x="66" y="732"/>
                  <a:pt x="22" y="727"/>
                </a:cubicBezTo>
                <a:cubicBezTo>
                  <a:pt x="15" y="717"/>
                  <a:pt x="8" y="707"/>
                  <a:pt x="0" y="697"/>
                </a:cubicBezTo>
                <a:cubicBezTo>
                  <a:pt x="61" y="535"/>
                  <a:pt x="108" y="366"/>
                  <a:pt x="143" y="190"/>
                </a:cubicBezTo>
                <a:cubicBezTo>
                  <a:pt x="246" y="122"/>
                  <a:pt x="349" y="74"/>
                  <a:pt x="453" y="44"/>
                </a:cubicBezTo>
                <a:cubicBezTo>
                  <a:pt x="556" y="15"/>
                  <a:pt x="674" y="0"/>
                  <a:pt x="808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9" name="Freeform 11"/>
          <p:cNvSpPr>
            <a:spLocks noEditPoints="1"/>
          </p:cNvSpPr>
          <p:nvPr/>
        </p:nvSpPr>
        <p:spPr bwMode="auto">
          <a:xfrm>
            <a:off x="7149326" y="1000109"/>
            <a:ext cx="1200150" cy="1643063"/>
          </a:xfrm>
          <a:custGeom>
            <a:avLst/>
            <a:gdLst/>
            <a:ahLst/>
            <a:cxnLst>
              <a:cxn ang="0">
                <a:pos x="984" y="2158"/>
              </a:cxn>
              <a:cxn ang="0">
                <a:pos x="1218" y="2245"/>
              </a:cxn>
              <a:cxn ang="0">
                <a:pos x="1314" y="2458"/>
              </a:cxn>
              <a:cxn ang="0">
                <a:pos x="1214" y="2679"/>
              </a:cxn>
              <a:cxn ang="0">
                <a:pos x="984" y="2760"/>
              </a:cxn>
              <a:cxn ang="0">
                <a:pos x="751" y="2681"/>
              </a:cxn>
              <a:cxn ang="0">
                <a:pos x="650" y="2458"/>
              </a:cxn>
              <a:cxn ang="0">
                <a:pos x="747" y="2245"/>
              </a:cxn>
              <a:cxn ang="0">
                <a:pos x="984" y="2158"/>
              </a:cxn>
              <a:cxn ang="0">
                <a:pos x="1030" y="0"/>
              </a:cxn>
              <a:cxn ang="0">
                <a:pos x="1544" y="100"/>
              </a:cxn>
              <a:cxn ang="0">
                <a:pos x="1891" y="371"/>
              </a:cxn>
              <a:cxn ang="0">
                <a:pos x="2014" y="745"/>
              </a:cxn>
              <a:cxn ang="0">
                <a:pos x="1944" y="1024"/>
              </a:cxn>
              <a:cxn ang="0">
                <a:pos x="1779" y="1230"/>
              </a:cxn>
              <a:cxn ang="0">
                <a:pos x="1460" y="1482"/>
              </a:cxn>
              <a:cxn ang="0">
                <a:pos x="1345" y="1604"/>
              </a:cxn>
              <a:cxn ang="0">
                <a:pos x="1291" y="1673"/>
              </a:cxn>
              <a:cxn ang="0">
                <a:pos x="1264" y="1736"/>
              </a:cxn>
              <a:cxn ang="0">
                <a:pos x="1232" y="1861"/>
              </a:cxn>
              <a:cxn ang="0">
                <a:pos x="963" y="2069"/>
              </a:cxn>
              <a:cxn ang="0">
                <a:pos x="765" y="1998"/>
              </a:cxn>
              <a:cxn ang="0">
                <a:pos x="685" y="1793"/>
              </a:cxn>
              <a:cxn ang="0">
                <a:pos x="739" y="1521"/>
              </a:cxn>
              <a:cxn ang="0">
                <a:pos x="878" y="1319"/>
              </a:cxn>
              <a:cxn ang="0">
                <a:pos x="1106" y="1119"/>
              </a:cxn>
              <a:cxn ang="0">
                <a:pos x="1282" y="972"/>
              </a:cxn>
              <a:cxn ang="0">
                <a:pos x="1369" y="868"/>
              </a:cxn>
              <a:cxn ang="0">
                <a:pos x="1402" y="749"/>
              </a:cxn>
              <a:cxn ang="0">
                <a:pos x="1299" y="535"/>
              </a:cxn>
              <a:cxn ang="0">
                <a:pos x="1030" y="447"/>
              </a:cxn>
              <a:cxn ang="0">
                <a:pos x="744" y="537"/>
              </a:cxn>
              <a:cxn ang="0">
                <a:pos x="587" y="804"/>
              </a:cxn>
              <a:cxn ang="0">
                <a:pos x="296" y="1037"/>
              </a:cxn>
              <a:cxn ang="0">
                <a:pos x="85" y="956"/>
              </a:cxn>
              <a:cxn ang="0">
                <a:pos x="0" y="779"/>
              </a:cxn>
              <a:cxn ang="0">
                <a:pos x="123" y="418"/>
              </a:cxn>
              <a:cxn ang="0">
                <a:pos x="482" y="119"/>
              </a:cxn>
              <a:cxn ang="0">
                <a:pos x="1030" y="0"/>
              </a:cxn>
            </a:cxnLst>
            <a:rect l="0" t="0" r="r" b="b"/>
            <a:pathLst>
              <a:path w="2014" h="2760">
                <a:moveTo>
                  <a:pt x="984" y="2158"/>
                </a:moveTo>
                <a:cubicBezTo>
                  <a:pt x="1077" y="2158"/>
                  <a:pt x="1155" y="2187"/>
                  <a:pt x="1218" y="2245"/>
                </a:cubicBezTo>
                <a:cubicBezTo>
                  <a:pt x="1282" y="2303"/>
                  <a:pt x="1314" y="2374"/>
                  <a:pt x="1314" y="2458"/>
                </a:cubicBezTo>
                <a:cubicBezTo>
                  <a:pt x="1314" y="2551"/>
                  <a:pt x="1280" y="2625"/>
                  <a:pt x="1214" y="2679"/>
                </a:cubicBezTo>
                <a:cubicBezTo>
                  <a:pt x="1147" y="2733"/>
                  <a:pt x="1071" y="2760"/>
                  <a:pt x="984" y="2760"/>
                </a:cubicBezTo>
                <a:cubicBezTo>
                  <a:pt x="895" y="2760"/>
                  <a:pt x="817" y="2734"/>
                  <a:pt x="751" y="2681"/>
                </a:cubicBezTo>
                <a:cubicBezTo>
                  <a:pt x="684" y="2628"/>
                  <a:pt x="650" y="2553"/>
                  <a:pt x="650" y="2458"/>
                </a:cubicBezTo>
                <a:cubicBezTo>
                  <a:pt x="650" y="2374"/>
                  <a:pt x="683" y="2303"/>
                  <a:pt x="747" y="2245"/>
                </a:cubicBezTo>
                <a:cubicBezTo>
                  <a:pt x="812" y="2187"/>
                  <a:pt x="891" y="2158"/>
                  <a:pt x="984" y="2158"/>
                </a:cubicBezTo>
                <a:close/>
                <a:moveTo>
                  <a:pt x="1030" y="0"/>
                </a:moveTo>
                <a:cubicBezTo>
                  <a:pt x="1222" y="0"/>
                  <a:pt x="1394" y="34"/>
                  <a:pt x="1544" y="100"/>
                </a:cubicBezTo>
                <a:cubicBezTo>
                  <a:pt x="1693" y="166"/>
                  <a:pt x="1809" y="257"/>
                  <a:pt x="1891" y="371"/>
                </a:cubicBezTo>
                <a:cubicBezTo>
                  <a:pt x="1973" y="486"/>
                  <a:pt x="2014" y="611"/>
                  <a:pt x="2014" y="745"/>
                </a:cubicBezTo>
                <a:cubicBezTo>
                  <a:pt x="2014" y="851"/>
                  <a:pt x="1991" y="945"/>
                  <a:pt x="1944" y="1024"/>
                </a:cubicBezTo>
                <a:cubicBezTo>
                  <a:pt x="1897" y="1104"/>
                  <a:pt x="1842" y="1172"/>
                  <a:pt x="1779" y="1230"/>
                </a:cubicBezTo>
                <a:cubicBezTo>
                  <a:pt x="1715" y="1287"/>
                  <a:pt x="1609" y="1371"/>
                  <a:pt x="1460" y="1482"/>
                </a:cubicBezTo>
                <a:cubicBezTo>
                  <a:pt x="1407" y="1538"/>
                  <a:pt x="1369" y="1579"/>
                  <a:pt x="1345" y="1604"/>
                </a:cubicBezTo>
                <a:cubicBezTo>
                  <a:pt x="1320" y="1630"/>
                  <a:pt x="1303" y="1653"/>
                  <a:pt x="1291" y="1673"/>
                </a:cubicBezTo>
                <a:cubicBezTo>
                  <a:pt x="1280" y="1694"/>
                  <a:pt x="1271" y="1715"/>
                  <a:pt x="1264" y="1736"/>
                </a:cubicBezTo>
                <a:cubicBezTo>
                  <a:pt x="1257" y="1758"/>
                  <a:pt x="1247" y="1800"/>
                  <a:pt x="1232" y="1861"/>
                </a:cubicBezTo>
                <a:cubicBezTo>
                  <a:pt x="1204" y="1999"/>
                  <a:pt x="1114" y="2069"/>
                  <a:pt x="963" y="2069"/>
                </a:cubicBezTo>
                <a:cubicBezTo>
                  <a:pt x="884" y="2069"/>
                  <a:pt x="819" y="2045"/>
                  <a:pt x="765" y="1998"/>
                </a:cubicBezTo>
                <a:cubicBezTo>
                  <a:pt x="712" y="1951"/>
                  <a:pt x="685" y="1883"/>
                  <a:pt x="685" y="1793"/>
                </a:cubicBezTo>
                <a:cubicBezTo>
                  <a:pt x="685" y="1689"/>
                  <a:pt x="703" y="1598"/>
                  <a:pt x="739" y="1521"/>
                </a:cubicBezTo>
                <a:cubicBezTo>
                  <a:pt x="774" y="1443"/>
                  <a:pt x="821" y="1376"/>
                  <a:pt x="878" y="1319"/>
                </a:cubicBezTo>
                <a:cubicBezTo>
                  <a:pt x="935" y="1262"/>
                  <a:pt x="1011" y="1196"/>
                  <a:pt x="1106" y="1119"/>
                </a:cubicBezTo>
                <a:cubicBezTo>
                  <a:pt x="1188" y="1053"/>
                  <a:pt x="1247" y="1004"/>
                  <a:pt x="1282" y="972"/>
                </a:cubicBezTo>
                <a:cubicBezTo>
                  <a:pt x="1317" y="939"/>
                  <a:pt x="1346" y="905"/>
                  <a:pt x="1369" y="868"/>
                </a:cubicBezTo>
                <a:cubicBezTo>
                  <a:pt x="1391" y="831"/>
                  <a:pt x="1402" y="791"/>
                  <a:pt x="1402" y="749"/>
                </a:cubicBezTo>
                <a:cubicBezTo>
                  <a:pt x="1402" y="665"/>
                  <a:pt x="1368" y="594"/>
                  <a:pt x="1299" y="535"/>
                </a:cubicBezTo>
                <a:cubicBezTo>
                  <a:pt x="1230" y="477"/>
                  <a:pt x="1140" y="447"/>
                  <a:pt x="1030" y="447"/>
                </a:cubicBezTo>
                <a:cubicBezTo>
                  <a:pt x="900" y="447"/>
                  <a:pt x="805" y="477"/>
                  <a:pt x="744" y="537"/>
                </a:cubicBezTo>
                <a:cubicBezTo>
                  <a:pt x="683" y="597"/>
                  <a:pt x="631" y="686"/>
                  <a:pt x="587" y="804"/>
                </a:cubicBezTo>
                <a:cubicBezTo>
                  <a:pt x="537" y="959"/>
                  <a:pt x="440" y="1037"/>
                  <a:pt x="296" y="1037"/>
                </a:cubicBezTo>
                <a:cubicBezTo>
                  <a:pt x="213" y="1037"/>
                  <a:pt x="142" y="1010"/>
                  <a:pt x="85" y="956"/>
                </a:cubicBezTo>
                <a:cubicBezTo>
                  <a:pt x="28" y="902"/>
                  <a:pt x="0" y="843"/>
                  <a:pt x="0" y="779"/>
                </a:cubicBezTo>
                <a:cubicBezTo>
                  <a:pt x="0" y="659"/>
                  <a:pt x="41" y="539"/>
                  <a:pt x="123" y="418"/>
                </a:cubicBezTo>
                <a:cubicBezTo>
                  <a:pt x="206" y="297"/>
                  <a:pt x="325" y="197"/>
                  <a:pt x="482" y="119"/>
                </a:cubicBezTo>
                <a:cubicBezTo>
                  <a:pt x="639" y="40"/>
                  <a:pt x="822" y="0"/>
                  <a:pt x="103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940114" y="3857623"/>
            <a:ext cx="1071570" cy="1643074"/>
          </a:xfrm>
          <a:custGeom>
            <a:avLst/>
            <a:gdLst/>
            <a:ahLst/>
            <a:cxnLst>
              <a:cxn ang="0">
                <a:pos x="856" y="2251"/>
              </a:cxn>
              <a:cxn ang="0">
                <a:pos x="1168" y="2323"/>
              </a:cxn>
              <a:cxn ang="0">
                <a:pos x="1293" y="2507"/>
              </a:cxn>
              <a:cxn ang="0">
                <a:pos x="1159" y="2692"/>
              </a:cxn>
              <a:cxn ang="0">
                <a:pos x="856" y="2760"/>
              </a:cxn>
              <a:cxn ang="0">
                <a:pos x="550" y="2688"/>
              </a:cxn>
              <a:cxn ang="0">
                <a:pos x="437" y="2507"/>
              </a:cxn>
              <a:cxn ang="0">
                <a:pos x="554" y="2323"/>
              </a:cxn>
              <a:cxn ang="0">
                <a:pos x="856" y="2251"/>
              </a:cxn>
              <a:cxn ang="0">
                <a:pos x="587" y="0"/>
              </a:cxn>
              <a:cxn ang="0">
                <a:pos x="1701" y="0"/>
              </a:cxn>
              <a:cxn ang="0">
                <a:pos x="2130" y="80"/>
              </a:cxn>
              <a:cxn ang="0">
                <a:pos x="2282" y="316"/>
              </a:cxn>
              <a:cxn ang="0">
                <a:pos x="2290" y="1200"/>
              </a:cxn>
              <a:cxn ang="0">
                <a:pos x="2251" y="1337"/>
              </a:cxn>
              <a:cxn ang="0">
                <a:pos x="2130" y="1443"/>
              </a:cxn>
              <a:cxn ang="0">
                <a:pos x="1701" y="1526"/>
              </a:cxn>
              <a:cxn ang="0">
                <a:pos x="1254" y="1526"/>
              </a:cxn>
              <a:cxn ang="0">
                <a:pos x="1254" y="2088"/>
              </a:cxn>
              <a:cxn ang="0">
                <a:pos x="499" y="2088"/>
              </a:cxn>
              <a:cxn ang="0">
                <a:pos x="499" y="1150"/>
              </a:cxn>
              <a:cxn ang="0">
                <a:pos x="1521" y="1150"/>
              </a:cxn>
              <a:cxn ang="0">
                <a:pos x="1521" y="392"/>
              </a:cxn>
              <a:cxn ang="0">
                <a:pos x="692" y="392"/>
              </a:cxn>
              <a:cxn ang="0">
                <a:pos x="692" y="747"/>
              </a:cxn>
              <a:cxn ang="0">
                <a:pos x="0" y="747"/>
              </a:cxn>
              <a:cxn ang="0">
                <a:pos x="0" y="319"/>
              </a:cxn>
              <a:cxn ang="0">
                <a:pos x="146" y="80"/>
              </a:cxn>
              <a:cxn ang="0">
                <a:pos x="587" y="0"/>
              </a:cxn>
            </a:cxnLst>
            <a:rect l="0" t="0" r="r" b="b"/>
            <a:pathLst>
              <a:path w="2290" h="2760">
                <a:moveTo>
                  <a:pt x="856" y="2251"/>
                </a:moveTo>
                <a:cubicBezTo>
                  <a:pt x="976" y="2251"/>
                  <a:pt x="1080" y="2275"/>
                  <a:pt x="1168" y="2323"/>
                </a:cubicBezTo>
                <a:cubicBezTo>
                  <a:pt x="1251" y="2379"/>
                  <a:pt x="1293" y="2440"/>
                  <a:pt x="1293" y="2507"/>
                </a:cubicBezTo>
                <a:cubicBezTo>
                  <a:pt x="1293" y="2574"/>
                  <a:pt x="1248" y="2636"/>
                  <a:pt x="1159" y="2692"/>
                </a:cubicBezTo>
                <a:cubicBezTo>
                  <a:pt x="1077" y="2738"/>
                  <a:pt x="976" y="2760"/>
                  <a:pt x="856" y="2760"/>
                </a:cubicBezTo>
                <a:cubicBezTo>
                  <a:pt x="736" y="2760"/>
                  <a:pt x="634" y="2736"/>
                  <a:pt x="550" y="2688"/>
                </a:cubicBezTo>
                <a:cubicBezTo>
                  <a:pt x="475" y="2637"/>
                  <a:pt x="437" y="2577"/>
                  <a:pt x="437" y="2507"/>
                </a:cubicBezTo>
                <a:cubicBezTo>
                  <a:pt x="437" y="2437"/>
                  <a:pt x="476" y="2376"/>
                  <a:pt x="554" y="2323"/>
                </a:cubicBezTo>
                <a:cubicBezTo>
                  <a:pt x="640" y="2275"/>
                  <a:pt x="741" y="2251"/>
                  <a:pt x="856" y="2251"/>
                </a:cubicBezTo>
                <a:close/>
                <a:moveTo>
                  <a:pt x="587" y="0"/>
                </a:moveTo>
                <a:cubicBezTo>
                  <a:pt x="958" y="0"/>
                  <a:pt x="1330" y="0"/>
                  <a:pt x="1701" y="0"/>
                </a:cubicBezTo>
                <a:cubicBezTo>
                  <a:pt x="1886" y="0"/>
                  <a:pt x="2029" y="27"/>
                  <a:pt x="2130" y="80"/>
                </a:cubicBezTo>
                <a:cubicBezTo>
                  <a:pt x="2231" y="133"/>
                  <a:pt x="2282" y="212"/>
                  <a:pt x="2282" y="316"/>
                </a:cubicBezTo>
                <a:cubicBezTo>
                  <a:pt x="2284" y="610"/>
                  <a:pt x="2287" y="905"/>
                  <a:pt x="2290" y="1200"/>
                </a:cubicBezTo>
                <a:cubicBezTo>
                  <a:pt x="2290" y="1253"/>
                  <a:pt x="2277" y="1299"/>
                  <a:pt x="2251" y="1337"/>
                </a:cubicBezTo>
                <a:cubicBezTo>
                  <a:pt x="2223" y="1378"/>
                  <a:pt x="2183" y="1413"/>
                  <a:pt x="2130" y="1443"/>
                </a:cubicBezTo>
                <a:cubicBezTo>
                  <a:pt x="2037" y="1498"/>
                  <a:pt x="1894" y="1526"/>
                  <a:pt x="1701" y="1526"/>
                </a:cubicBezTo>
                <a:cubicBezTo>
                  <a:pt x="1552" y="1526"/>
                  <a:pt x="1403" y="1526"/>
                  <a:pt x="1254" y="1526"/>
                </a:cubicBezTo>
                <a:cubicBezTo>
                  <a:pt x="1254" y="1713"/>
                  <a:pt x="1254" y="1900"/>
                  <a:pt x="1254" y="2088"/>
                </a:cubicBezTo>
                <a:cubicBezTo>
                  <a:pt x="1002" y="2088"/>
                  <a:pt x="751" y="2088"/>
                  <a:pt x="499" y="2088"/>
                </a:cubicBezTo>
                <a:cubicBezTo>
                  <a:pt x="499" y="1775"/>
                  <a:pt x="499" y="1462"/>
                  <a:pt x="499" y="1150"/>
                </a:cubicBezTo>
                <a:cubicBezTo>
                  <a:pt x="839" y="1150"/>
                  <a:pt x="1180" y="1150"/>
                  <a:pt x="1521" y="1150"/>
                </a:cubicBezTo>
                <a:cubicBezTo>
                  <a:pt x="1521" y="897"/>
                  <a:pt x="1521" y="644"/>
                  <a:pt x="1521" y="392"/>
                </a:cubicBezTo>
                <a:cubicBezTo>
                  <a:pt x="1244" y="392"/>
                  <a:pt x="968" y="392"/>
                  <a:pt x="692" y="392"/>
                </a:cubicBezTo>
                <a:cubicBezTo>
                  <a:pt x="692" y="510"/>
                  <a:pt x="692" y="629"/>
                  <a:pt x="692" y="747"/>
                </a:cubicBezTo>
                <a:cubicBezTo>
                  <a:pt x="461" y="747"/>
                  <a:pt x="231" y="747"/>
                  <a:pt x="0" y="747"/>
                </a:cubicBezTo>
                <a:cubicBezTo>
                  <a:pt x="0" y="605"/>
                  <a:pt x="0" y="462"/>
                  <a:pt x="0" y="319"/>
                </a:cubicBezTo>
                <a:cubicBezTo>
                  <a:pt x="0" y="218"/>
                  <a:pt x="49" y="138"/>
                  <a:pt x="146" y="80"/>
                </a:cubicBezTo>
                <a:cubicBezTo>
                  <a:pt x="247" y="27"/>
                  <a:pt x="394" y="0"/>
                  <a:pt x="587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68216" lon="21572574" rev="21390503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7358082" y="3857628"/>
            <a:ext cx="782638" cy="1643063"/>
          </a:xfrm>
          <a:custGeom>
            <a:avLst/>
            <a:gdLst/>
            <a:ahLst/>
            <a:cxnLst>
              <a:cxn ang="0">
                <a:pos x="526" y="2183"/>
              </a:cxn>
              <a:cxn ang="0">
                <a:pos x="768" y="2270"/>
              </a:cxn>
              <a:cxn ang="0">
                <a:pos x="866" y="2473"/>
              </a:cxn>
              <a:cxn ang="0">
                <a:pos x="768" y="2677"/>
              </a:cxn>
              <a:cxn ang="0">
                <a:pos x="531" y="2760"/>
              </a:cxn>
              <a:cxn ang="0">
                <a:pos x="291" y="2679"/>
              </a:cxn>
              <a:cxn ang="0">
                <a:pos x="191" y="2477"/>
              </a:cxn>
              <a:cxn ang="0">
                <a:pos x="217" y="2364"/>
              </a:cxn>
              <a:cxn ang="0">
                <a:pos x="287" y="2270"/>
              </a:cxn>
              <a:cxn ang="0">
                <a:pos x="395" y="2206"/>
              </a:cxn>
              <a:cxn ang="0">
                <a:pos x="526" y="2183"/>
              </a:cxn>
              <a:cxn ang="0">
                <a:pos x="513" y="0"/>
              </a:cxn>
              <a:cxn ang="0">
                <a:pos x="826" y="45"/>
              </a:cxn>
              <a:cxn ang="0">
                <a:pos x="1081" y="171"/>
              </a:cxn>
              <a:cxn ang="0">
                <a:pos x="1253" y="358"/>
              </a:cxn>
              <a:cxn ang="0">
                <a:pos x="1315" y="592"/>
              </a:cxn>
              <a:cxn ang="0">
                <a:pos x="1291" y="750"/>
              </a:cxn>
              <a:cxn ang="0">
                <a:pos x="1235" y="877"/>
              </a:cxn>
              <a:cxn ang="0">
                <a:pos x="1123" y="1026"/>
              </a:cxn>
              <a:cxn ang="0">
                <a:pos x="988" y="1183"/>
              </a:cxn>
              <a:cxn ang="0">
                <a:pos x="866" y="1313"/>
              </a:cxn>
              <a:cxn ang="0">
                <a:pos x="769" y="1439"/>
              </a:cxn>
              <a:cxn ang="0">
                <a:pos x="716" y="1501"/>
              </a:cxn>
              <a:cxn ang="0">
                <a:pos x="691" y="1543"/>
              </a:cxn>
              <a:cxn ang="0">
                <a:pos x="660" y="1597"/>
              </a:cxn>
              <a:cxn ang="0">
                <a:pos x="610" y="1762"/>
              </a:cxn>
              <a:cxn ang="0">
                <a:pos x="702" y="2039"/>
              </a:cxn>
              <a:cxn ang="0">
                <a:pos x="449" y="2039"/>
              </a:cxn>
              <a:cxn ang="0">
                <a:pos x="289" y="1822"/>
              </a:cxn>
              <a:cxn ang="0">
                <a:pos x="244" y="1631"/>
              </a:cxn>
              <a:cxn ang="0">
                <a:pos x="460" y="1151"/>
              </a:cxn>
              <a:cxn ang="0">
                <a:pos x="567" y="1034"/>
              </a:cxn>
              <a:cxn ang="0">
                <a:pos x="731" y="782"/>
              </a:cxn>
              <a:cxn ang="0">
                <a:pos x="772" y="628"/>
              </a:cxn>
              <a:cxn ang="0">
                <a:pos x="674" y="430"/>
              </a:cxn>
              <a:cxn ang="0">
                <a:pos x="421" y="352"/>
              </a:cxn>
              <a:cxn ang="0">
                <a:pos x="285" y="366"/>
              </a:cxn>
              <a:cxn ang="0">
                <a:pos x="161" y="399"/>
              </a:cxn>
              <a:cxn ang="0">
                <a:pos x="117" y="417"/>
              </a:cxn>
              <a:cxn ang="0">
                <a:pos x="0" y="447"/>
              </a:cxn>
              <a:cxn ang="0">
                <a:pos x="116" y="67"/>
              </a:cxn>
              <a:cxn ang="0">
                <a:pos x="513" y="0"/>
              </a:cxn>
            </a:cxnLst>
            <a:rect l="0" t="0" r="r" b="b"/>
            <a:pathLst>
              <a:path w="1315" h="2760">
                <a:moveTo>
                  <a:pt x="526" y="2183"/>
                </a:moveTo>
                <a:cubicBezTo>
                  <a:pt x="622" y="2183"/>
                  <a:pt x="703" y="2212"/>
                  <a:pt x="768" y="2270"/>
                </a:cubicBezTo>
                <a:cubicBezTo>
                  <a:pt x="834" y="2328"/>
                  <a:pt x="866" y="2395"/>
                  <a:pt x="866" y="2473"/>
                </a:cubicBezTo>
                <a:cubicBezTo>
                  <a:pt x="866" y="2554"/>
                  <a:pt x="833" y="2622"/>
                  <a:pt x="768" y="2677"/>
                </a:cubicBezTo>
                <a:cubicBezTo>
                  <a:pt x="702" y="2733"/>
                  <a:pt x="623" y="2760"/>
                  <a:pt x="531" y="2760"/>
                </a:cubicBezTo>
                <a:cubicBezTo>
                  <a:pt x="438" y="2760"/>
                  <a:pt x="358" y="2733"/>
                  <a:pt x="291" y="2679"/>
                </a:cubicBezTo>
                <a:cubicBezTo>
                  <a:pt x="224" y="2625"/>
                  <a:pt x="191" y="2558"/>
                  <a:pt x="191" y="2477"/>
                </a:cubicBezTo>
                <a:cubicBezTo>
                  <a:pt x="191" y="2437"/>
                  <a:pt x="199" y="2399"/>
                  <a:pt x="217" y="2364"/>
                </a:cubicBezTo>
                <a:cubicBezTo>
                  <a:pt x="234" y="2328"/>
                  <a:pt x="258" y="2297"/>
                  <a:pt x="287" y="2270"/>
                </a:cubicBezTo>
                <a:cubicBezTo>
                  <a:pt x="316" y="2243"/>
                  <a:pt x="352" y="2222"/>
                  <a:pt x="395" y="2206"/>
                </a:cubicBezTo>
                <a:cubicBezTo>
                  <a:pt x="438" y="2190"/>
                  <a:pt x="482" y="2183"/>
                  <a:pt x="526" y="2183"/>
                </a:cubicBezTo>
                <a:close/>
                <a:moveTo>
                  <a:pt x="513" y="0"/>
                </a:moveTo>
                <a:cubicBezTo>
                  <a:pt x="624" y="0"/>
                  <a:pt x="728" y="15"/>
                  <a:pt x="826" y="45"/>
                </a:cubicBezTo>
                <a:cubicBezTo>
                  <a:pt x="923" y="75"/>
                  <a:pt x="1008" y="117"/>
                  <a:pt x="1081" y="171"/>
                </a:cubicBezTo>
                <a:cubicBezTo>
                  <a:pt x="1154" y="225"/>
                  <a:pt x="1211" y="287"/>
                  <a:pt x="1253" y="358"/>
                </a:cubicBezTo>
                <a:cubicBezTo>
                  <a:pt x="1294" y="430"/>
                  <a:pt x="1315" y="507"/>
                  <a:pt x="1315" y="592"/>
                </a:cubicBezTo>
                <a:cubicBezTo>
                  <a:pt x="1315" y="635"/>
                  <a:pt x="1307" y="687"/>
                  <a:pt x="1291" y="750"/>
                </a:cubicBezTo>
                <a:cubicBezTo>
                  <a:pt x="1274" y="797"/>
                  <a:pt x="1256" y="839"/>
                  <a:pt x="1235" y="877"/>
                </a:cubicBezTo>
                <a:cubicBezTo>
                  <a:pt x="1215" y="915"/>
                  <a:pt x="1178" y="964"/>
                  <a:pt x="1123" y="1026"/>
                </a:cubicBezTo>
                <a:cubicBezTo>
                  <a:pt x="1078" y="1078"/>
                  <a:pt x="1033" y="1130"/>
                  <a:pt x="988" y="1183"/>
                </a:cubicBezTo>
                <a:cubicBezTo>
                  <a:pt x="948" y="1226"/>
                  <a:pt x="907" y="1270"/>
                  <a:pt x="866" y="1313"/>
                </a:cubicBezTo>
                <a:cubicBezTo>
                  <a:pt x="830" y="1368"/>
                  <a:pt x="797" y="1410"/>
                  <a:pt x="769" y="1439"/>
                </a:cubicBezTo>
                <a:cubicBezTo>
                  <a:pt x="741" y="1468"/>
                  <a:pt x="723" y="1489"/>
                  <a:pt x="716" y="1501"/>
                </a:cubicBezTo>
                <a:cubicBezTo>
                  <a:pt x="709" y="1513"/>
                  <a:pt x="701" y="1527"/>
                  <a:pt x="691" y="1543"/>
                </a:cubicBezTo>
                <a:cubicBezTo>
                  <a:pt x="682" y="1560"/>
                  <a:pt x="671" y="1577"/>
                  <a:pt x="660" y="1597"/>
                </a:cubicBezTo>
                <a:cubicBezTo>
                  <a:pt x="627" y="1656"/>
                  <a:pt x="610" y="1711"/>
                  <a:pt x="610" y="1762"/>
                </a:cubicBezTo>
                <a:cubicBezTo>
                  <a:pt x="610" y="1820"/>
                  <a:pt x="641" y="1912"/>
                  <a:pt x="702" y="2039"/>
                </a:cubicBezTo>
                <a:cubicBezTo>
                  <a:pt x="618" y="2039"/>
                  <a:pt x="534" y="2039"/>
                  <a:pt x="449" y="2039"/>
                </a:cubicBezTo>
                <a:cubicBezTo>
                  <a:pt x="372" y="1952"/>
                  <a:pt x="319" y="1880"/>
                  <a:pt x="289" y="1822"/>
                </a:cubicBezTo>
                <a:cubicBezTo>
                  <a:pt x="259" y="1763"/>
                  <a:pt x="244" y="1700"/>
                  <a:pt x="244" y="1631"/>
                </a:cubicBezTo>
                <a:cubicBezTo>
                  <a:pt x="244" y="1496"/>
                  <a:pt x="316" y="1336"/>
                  <a:pt x="460" y="1151"/>
                </a:cubicBezTo>
                <a:cubicBezTo>
                  <a:pt x="496" y="1112"/>
                  <a:pt x="531" y="1073"/>
                  <a:pt x="567" y="1034"/>
                </a:cubicBezTo>
                <a:cubicBezTo>
                  <a:pt x="648" y="918"/>
                  <a:pt x="703" y="834"/>
                  <a:pt x="731" y="782"/>
                </a:cubicBezTo>
                <a:cubicBezTo>
                  <a:pt x="758" y="731"/>
                  <a:pt x="772" y="679"/>
                  <a:pt x="772" y="628"/>
                </a:cubicBezTo>
                <a:cubicBezTo>
                  <a:pt x="772" y="547"/>
                  <a:pt x="739" y="481"/>
                  <a:pt x="674" y="430"/>
                </a:cubicBezTo>
                <a:cubicBezTo>
                  <a:pt x="608" y="378"/>
                  <a:pt x="524" y="352"/>
                  <a:pt x="421" y="352"/>
                </a:cubicBezTo>
                <a:cubicBezTo>
                  <a:pt x="380" y="352"/>
                  <a:pt x="334" y="357"/>
                  <a:pt x="285" y="366"/>
                </a:cubicBezTo>
                <a:cubicBezTo>
                  <a:pt x="235" y="376"/>
                  <a:pt x="194" y="386"/>
                  <a:pt x="161" y="399"/>
                </a:cubicBezTo>
                <a:cubicBezTo>
                  <a:pt x="145" y="406"/>
                  <a:pt x="130" y="412"/>
                  <a:pt x="117" y="417"/>
                </a:cubicBezTo>
                <a:cubicBezTo>
                  <a:pt x="104" y="422"/>
                  <a:pt x="65" y="432"/>
                  <a:pt x="0" y="447"/>
                </a:cubicBezTo>
                <a:cubicBezTo>
                  <a:pt x="39" y="320"/>
                  <a:pt x="78" y="194"/>
                  <a:pt x="116" y="67"/>
                </a:cubicBezTo>
                <a:cubicBezTo>
                  <a:pt x="281" y="23"/>
                  <a:pt x="413" y="0"/>
                  <a:pt x="51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68216" lon="21572574" rev="21390503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5583584" y="3857628"/>
            <a:ext cx="1081088" cy="1643063"/>
          </a:xfrm>
          <a:custGeom>
            <a:avLst/>
            <a:gdLst/>
            <a:ahLst/>
            <a:cxnLst>
              <a:cxn ang="0">
                <a:pos x="847" y="1920"/>
              </a:cxn>
              <a:cxn ang="0">
                <a:pos x="1138" y="2044"/>
              </a:cxn>
              <a:cxn ang="0">
                <a:pos x="1259" y="2340"/>
              </a:cxn>
              <a:cxn ang="0">
                <a:pos x="1138" y="2637"/>
              </a:cxn>
              <a:cxn ang="0">
                <a:pos x="847" y="2760"/>
              </a:cxn>
              <a:cxn ang="0">
                <a:pos x="556" y="2637"/>
              </a:cxn>
              <a:cxn ang="0">
                <a:pos x="435" y="2340"/>
              </a:cxn>
              <a:cxn ang="0">
                <a:pos x="556" y="2044"/>
              </a:cxn>
              <a:cxn ang="0">
                <a:pos x="847" y="1920"/>
              </a:cxn>
              <a:cxn ang="0">
                <a:pos x="899" y="0"/>
              </a:cxn>
              <a:cxn ang="0">
                <a:pos x="1308" y="85"/>
              </a:cxn>
              <a:cxn ang="0">
                <a:pos x="1664" y="327"/>
              </a:cxn>
              <a:cxn ang="0">
                <a:pos x="1816" y="712"/>
              </a:cxn>
              <a:cxn ang="0">
                <a:pos x="1711" y="1018"/>
              </a:cxn>
              <a:cxn ang="0">
                <a:pos x="1400" y="1231"/>
              </a:cxn>
              <a:cxn ang="0">
                <a:pos x="1208" y="1362"/>
              </a:cxn>
              <a:cxn ang="0">
                <a:pos x="1130" y="1506"/>
              </a:cxn>
              <a:cxn ang="0">
                <a:pos x="1057" y="1622"/>
              </a:cxn>
              <a:cxn ang="0">
                <a:pos x="877" y="1670"/>
              </a:cxn>
              <a:cxn ang="0">
                <a:pos x="695" y="1603"/>
              </a:cxn>
              <a:cxn ang="0">
                <a:pos x="628" y="1420"/>
              </a:cxn>
              <a:cxn ang="0">
                <a:pos x="711" y="1137"/>
              </a:cxn>
              <a:cxn ang="0">
                <a:pos x="865" y="887"/>
              </a:cxn>
              <a:cxn ang="0">
                <a:pos x="947" y="602"/>
              </a:cxn>
              <a:cxn ang="0">
                <a:pos x="919" y="476"/>
              </a:cxn>
              <a:cxn ang="0">
                <a:pos x="817" y="409"/>
              </a:cxn>
              <a:cxn ang="0">
                <a:pos x="722" y="470"/>
              </a:cxn>
              <a:cxn ang="0">
                <a:pos x="699" y="591"/>
              </a:cxn>
              <a:cxn ang="0">
                <a:pos x="572" y="886"/>
              </a:cxn>
              <a:cxn ang="0">
                <a:pos x="279" y="996"/>
              </a:cxn>
              <a:cxn ang="0">
                <a:pos x="81" y="919"/>
              </a:cxn>
              <a:cxn ang="0">
                <a:pos x="0" y="719"/>
              </a:cxn>
              <a:cxn ang="0">
                <a:pos x="105" y="388"/>
              </a:cxn>
              <a:cxn ang="0">
                <a:pos x="409" y="115"/>
              </a:cxn>
              <a:cxn ang="0">
                <a:pos x="899" y="0"/>
              </a:cxn>
            </a:cxnLst>
            <a:rect l="0" t="0" r="r" b="b"/>
            <a:pathLst>
              <a:path w="1816" h="2760">
                <a:moveTo>
                  <a:pt x="847" y="1920"/>
                </a:moveTo>
                <a:cubicBezTo>
                  <a:pt x="963" y="1923"/>
                  <a:pt x="1060" y="1965"/>
                  <a:pt x="1138" y="2044"/>
                </a:cubicBezTo>
                <a:cubicBezTo>
                  <a:pt x="1216" y="2123"/>
                  <a:pt x="1256" y="2222"/>
                  <a:pt x="1259" y="2340"/>
                </a:cubicBezTo>
                <a:cubicBezTo>
                  <a:pt x="1256" y="2459"/>
                  <a:pt x="1216" y="2558"/>
                  <a:pt x="1138" y="2637"/>
                </a:cubicBezTo>
                <a:cubicBezTo>
                  <a:pt x="1060" y="2716"/>
                  <a:pt x="963" y="2757"/>
                  <a:pt x="847" y="2760"/>
                </a:cubicBezTo>
                <a:cubicBezTo>
                  <a:pt x="731" y="2757"/>
                  <a:pt x="634" y="2716"/>
                  <a:pt x="556" y="2637"/>
                </a:cubicBezTo>
                <a:cubicBezTo>
                  <a:pt x="478" y="2558"/>
                  <a:pt x="438" y="2459"/>
                  <a:pt x="435" y="2340"/>
                </a:cubicBezTo>
                <a:cubicBezTo>
                  <a:pt x="438" y="2222"/>
                  <a:pt x="478" y="2123"/>
                  <a:pt x="556" y="2044"/>
                </a:cubicBezTo>
                <a:cubicBezTo>
                  <a:pt x="634" y="1965"/>
                  <a:pt x="731" y="1923"/>
                  <a:pt x="847" y="1920"/>
                </a:cubicBezTo>
                <a:close/>
                <a:moveTo>
                  <a:pt x="899" y="0"/>
                </a:moveTo>
                <a:cubicBezTo>
                  <a:pt x="1032" y="1"/>
                  <a:pt x="1168" y="29"/>
                  <a:pt x="1308" y="85"/>
                </a:cubicBezTo>
                <a:cubicBezTo>
                  <a:pt x="1448" y="141"/>
                  <a:pt x="1567" y="221"/>
                  <a:pt x="1664" y="327"/>
                </a:cubicBezTo>
                <a:cubicBezTo>
                  <a:pt x="1761" y="433"/>
                  <a:pt x="1812" y="561"/>
                  <a:pt x="1816" y="712"/>
                </a:cubicBezTo>
                <a:cubicBezTo>
                  <a:pt x="1816" y="828"/>
                  <a:pt x="1781" y="930"/>
                  <a:pt x="1711" y="1018"/>
                </a:cubicBezTo>
                <a:cubicBezTo>
                  <a:pt x="1641" y="1106"/>
                  <a:pt x="1538" y="1177"/>
                  <a:pt x="1400" y="1231"/>
                </a:cubicBezTo>
                <a:cubicBezTo>
                  <a:pt x="1308" y="1269"/>
                  <a:pt x="1244" y="1312"/>
                  <a:pt x="1208" y="1362"/>
                </a:cubicBezTo>
                <a:cubicBezTo>
                  <a:pt x="1172" y="1411"/>
                  <a:pt x="1146" y="1459"/>
                  <a:pt x="1130" y="1506"/>
                </a:cubicBezTo>
                <a:cubicBezTo>
                  <a:pt x="1114" y="1552"/>
                  <a:pt x="1090" y="1591"/>
                  <a:pt x="1057" y="1622"/>
                </a:cubicBezTo>
                <a:cubicBezTo>
                  <a:pt x="1024" y="1653"/>
                  <a:pt x="964" y="1669"/>
                  <a:pt x="877" y="1670"/>
                </a:cubicBezTo>
                <a:cubicBezTo>
                  <a:pt x="800" y="1669"/>
                  <a:pt x="739" y="1647"/>
                  <a:pt x="695" y="1603"/>
                </a:cubicBezTo>
                <a:cubicBezTo>
                  <a:pt x="651" y="1559"/>
                  <a:pt x="629" y="1498"/>
                  <a:pt x="628" y="1420"/>
                </a:cubicBezTo>
                <a:cubicBezTo>
                  <a:pt x="632" y="1315"/>
                  <a:pt x="660" y="1220"/>
                  <a:pt x="711" y="1137"/>
                </a:cubicBezTo>
                <a:cubicBezTo>
                  <a:pt x="762" y="1054"/>
                  <a:pt x="813" y="971"/>
                  <a:pt x="865" y="887"/>
                </a:cubicBezTo>
                <a:cubicBezTo>
                  <a:pt x="916" y="804"/>
                  <a:pt x="943" y="709"/>
                  <a:pt x="947" y="602"/>
                </a:cubicBezTo>
                <a:cubicBezTo>
                  <a:pt x="948" y="559"/>
                  <a:pt x="938" y="517"/>
                  <a:pt x="919" y="476"/>
                </a:cubicBezTo>
                <a:cubicBezTo>
                  <a:pt x="899" y="434"/>
                  <a:pt x="865" y="412"/>
                  <a:pt x="817" y="409"/>
                </a:cubicBezTo>
                <a:cubicBezTo>
                  <a:pt x="767" y="412"/>
                  <a:pt x="736" y="432"/>
                  <a:pt x="722" y="470"/>
                </a:cubicBezTo>
                <a:cubicBezTo>
                  <a:pt x="708" y="508"/>
                  <a:pt x="700" y="548"/>
                  <a:pt x="699" y="591"/>
                </a:cubicBezTo>
                <a:cubicBezTo>
                  <a:pt x="685" y="715"/>
                  <a:pt x="643" y="814"/>
                  <a:pt x="572" y="886"/>
                </a:cubicBezTo>
                <a:cubicBezTo>
                  <a:pt x="501" y="958"/>
                  <a:pt x="404" y="994"/>
                  <a:pt x="279" y="996"/>
                </a:cubicBezTo>
                <a:cubicBezTo>
                  <a:pt x="199" y="995"/>
                  <a:pt x="133" y="969"/>
                  <a:pt x="81" y="919"/>
                </a:cubicBezTo>
                <a:cubicBezTo>
                  <a:pt x="29" y="869"/>
                  <a:pt x="2" y="802"/>
                  <a:pt x="0" y="719"/>
                </a:cubicBezTo>
                <a:cubicBezTo>
                  <a:pt x="1" y="608"/>
                  <a:pt x="36" y="498"/>
                  <a:pt x="105" y="388"/>
                </a:cubicBezTo>
                <a:cubicBezTo>
                  <a:pt x="174" y="279"/>
                  <a:pt x="275" y="188"/>
                  <a:pt x="409" y="115"/>
                </a:cubicBezTo>
                <a:cubicBezTo>
                  <a:pt x="542" y="41"/>
                  <a:pt x="706" y="3"/>
                  <a:pt x="899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68216" lon="21572574" rev="21390503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5" name="Freeform 17"/>
          <p:cNvSpPr>
            <a:spLocks noEditPoints="1"/>
          </p:cNvSpPr>
          <p:nvPr/>
        </p:nvSpPr>
        <p:spPr bwMode="auto">
          <a:xfrm>
            <a:off x="2578745" y="3857629"/>
            <a:ext cx="920750" cy="1643063"/>
          </a:xfrm>
          <a:custGeom>
            <a:avLst/>
            <a:gdLst/>
            <a:ahLst/>
            <a:cxnLst>
              <a:cxn ang="0">
                <a:pos x="655" y="2311"/>
              </a:cxn>
              <a:cxn ang="0">
                <a:pos x="547" y="2593"/>
              </a:cxn>
              <a:cxn ang="0">
                <a:pos x="323" y="2760"/>
              </a:cxn>
              <a:cxn ang="0">
                <a:pos x="217" y="2675"/>
              </a:cxn>
              <a:cxn ang="0">
                <a:pos x="211" y="2551"/>
              </a:cxn>
              <a:cxn ang="0">
                <a:pos x="383" y="2362"/>
              </a:cxn>
              <a:cxn ang="0">
                <a:pos x="655" y="2311"/>
              </a:cxn>
              <a:cxn ang="0">
                <a:pos x="1273" y="0"/>
              </a:cxn>
              <a:cxn ang="0">
                <a:pos x="1485" y="72"/>
              </a:cxn>
              <a:cxn ang="0">
                <a:pos x="1547" y="296"/>
              </a:cxn>
              <a:cxn ang="0">
                <a:pos x="1071" y="910"/>
              </a:cxn>
              <a:cxn ang="0">
                <a:pos x="431" y="1497"/>
              </a:cxn>
              <a:cxn ang="0">
                <a:pos x="542" y="1593"/>
              </a:cxn>
              <a:cxn ang="0">
                <a:pos x="519" y="1656"/>
              </a:cxn>
              <a:cxn ang="0">
                <a:pos x="526" y="1652"/>
              </a:cxn>
              <a:cxn ang="0">
                <a:pos x="564" y="1670"/>
              </a:cxn>
              <a:cxn ang="0">
                <a:pos x="524" y="1706"/>
              </a:cxn>
              <a:cxn ang="0">
                <a:pos x="443" y="1774"/>
              </a:cxn>
              <a:cxn ang="0">
                <a:pos x="281" y="1645"/>
              </a:cxn>
              <a:cxn ang="0">
                <a:pos x="211" y="1462"/>
              </a:cxn>
              <a:cxn ang="0">
                <a:pos x="462" y="1109"/>
              </a:cxn>
              <a:cxn ang="0">
                <a:pos x="945" y="703"/>
              </a:cxn>
              <a:cxn ang="0">
                <a:pos x="1283" y="251"/>
              </a:cxn>
              <a:cxn ang="0">
                <a:pos x="1219" y="246"/>
              </a:cxn>
              <a:cxn ang="0">
                <a:pos x="690" y="414"/>
              </a:cxn>
              <a:cxn ang="0">
                <a:pos x="201" y="638"/>
              </a:cxn>
              <a:cxn ang="0">
                <a:pos x="0" y="493"/>
              </a:cxn>
              <a:cxn ang="0">
                <a:pos x="623" y="193"/>
              </a:cxn>
              <a:cxn ang="0">
                <a:pos x="1273" y="0"/>
              </a:cxn>
            </a:cxnLst>
            <a:rect l="0" t="0" r="r" b="b"/>
            <a:pathLst>
              <a:path w="1547" h="2760">
                <a:moveTo>
                  <a:pt x="655" y="2311"/>
                </a:moveTo>
                <a:cubicBezTo>
                  <a:pt x="623" y="2450"/>
                  <a:pt x="587" y="2544"/>
                  <a:pt x="547" y="2593"/>
                </a:cubicBezTo>
                <a:cubicBezTo>
                  <a:pt x="507" y="2642"/>
                  <a:pt x="432" y="2697"/>
                  <a:pt x="323" y="2760"/>
                </a:cubicBezTo>
                <a:cubicBezTo>
                  <a:pt x="288" y="2732"/>
                  <a:pt x="253" y="2704"/>
                  <a:pt x="217" y="2675"/>
                </a:cubicBezTo>
                <a:cubicBezTo>
                  <a:pt x="215" y="2634"/>
                  <a:pt x="213" y="2593"/>
                  <a:pt x="211" y="2551"/>
                </a:cubicBezTo>
                <a:cubicBezTo>
                  <a:pt x="211" y="2467"/>
                  <a:pt x="268" y="2404"/>
                  <a:pt x="383" y="2362"/>
                </a:cubicBezTo>
                <a:cubicBezTo>
                  <a:pt x="424" y="2346"/>
                  <a:pt x="515" y="2329"/>
                  <a:pt x="655" y="2311"/>
                </a:cubicBezTo>
                <a:close/>
                <a:moveTo>
                  <a:pt x="1273" y="0"/>
                </a:moveTo>
                <a:cubicBezTo>
                  <a:pt x="1373" y="0"/>
                  <a:pt x="1443" y="24"/>
                  <a:pt x="1485" y="72"/>
                </a:cubicBezTo>
                <a:cubicBezTo>
                  <a:pt x="1526" y="119"/>
                  <a:pt x="1547" y="194"/>
                  <a:pt x="1547" y="296"/>
                </a:cubicBezTo>
                <a:cubicBezTo>
                  <a:pt x="1547" y="433"/>
                  <a:pt x="1388" y="638"/>
                  <a:pt x="1071" y="910"/>
                </a:cubicBezTo>
                <a:cubicBezTo>
                  <a:pt x="847" y="1133"/>
                  <a:pt x="633" y="1329"/>
                  <a:pt x="431" y="1497"/>
                </a:cubicBezTo>
                <a:cubicBezTo>
                  <a:pt x="468" y="1529"/>
                  <a:pt x="505" y="1561"/>
                  <a:pt x="542" y="1593"/>
                </a:cubicBezTo>
                <a:cubicBezTo>
                  <a:pt x="535" y="1614"/>
                  <a:pt x="527" y="1635"/>
                  <a:pt x="519" y="1656"/>
                </a:cubicBezTo>
                <a:cubicBezTo>
                  <a:pt x="521" y="1654"/>
                  <a:pt x="524" y="1653"/>
                  <a:pt x="526" y="1652"/>
                </a:cubicBezTo>
                <a:cubicBezTo>
                  <a:pt x="539" y="1658"/>
                  <a:pt x="551" y="1664"/>
                  <a:pt x="564" y="1670"/>
                </a:cubicBezTo>
                <a:cubicBezTo>
                  <a:pt x="554" y="1679"/>
                  <a:pt x="540" y="1691"/>
                  <a:pt x="524" y="1706"/>
                </a:cubicBezTo>
                <a:cubicBezTo>
                  <a:pt x="508" y="1722"/>
                  <a:pt x="481" y="1744"/>
                  <a:pt x="443" y="1774"/>
                </a:cubicBezTo>
                <a:cubicBezTo>
                  <a:pt x="367" y="1729"/>
                  <a:pt x="313" y="1686"/>
                  <a:pt x="281" y="1645"/>
                </a:cubicBezTo>
                <a:cubicBezTo>
                  <a:pt x="234" y="1588"/>
                  <a:pt x="211" y="1528"/>
                  <a:pt x="211" y="1462"/>
                </a:cubicBezTo>
                <a:cubicBezTo>
                  <a:pt x="211" y="1367"/>
                  <a:pt x="295" y="1249"/>
                  <a:pt x="462" y="1109"/>
                </a:cubicBezTo>
                <a:cubicBezTo>
                  <a:pt x="630" y="969"/>
                  <a:pt x="791" y="834"/>
                  <a:pt x="945" y="703"/>
                </a:cubicBezTo>
                <a:cubicBezTo>
                  <a:pt x="1126" y="531"/>
                  <a:pt x="1239" y="380"/>
                  <a:pt x="1283" y="251"/>
                </a:cubicBezTo>
                <a:cubicBezTo>
                  <a:pt x="1262" y="249"/>
                  <a:pt x="1241" y="247"/>
                  <a:pt x="1219" y="246"/>
                </a:cubicBezTo>
                <a:cubicBezTo>
                  <a:pt x="1059" y="246"/>
                  <a:pt x="882" y="302"/>
                  <a:pt x="690" y="414"/>
                </a:cubicBezTo>
                <a:cubicBezTo>
                  <a:pt x="459" y="549"/>
                  <a:pt x="296" y="624"/>
                  <a:pt x="201" y="638"/>
                </a:cubicBezTo>
                <a:cubicBezTo>
                  <a:pt x="133" y="607"/>
                  <a:pt x="67" y="558"/>
                  <a:pt x="0" y="493"/>
                </a:cubicBezTo>
                <a:cubicBezTo>
                  <a:pt x="113" y="447"/>
                  <a:pt x="320" y="347"/>
                  <a:pt x="623" y="193"/>
                </a:cubicBezTo>
                <a:cubicBezTo>
                  <a:pt x="873" y="65"/>
                  <a:pt x="1090" y="0"/>
                  <a:pt x="127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68216" lon="21572574" rev="21390503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0202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843279" y="1000108"/>
            <a:ext cx="1265238" cy="1643063"/>
          </a:xfrm>
          <a:custGeom>
            <a:avLst/>
            <a:gdLst/>
            <a:ahLst/>
            <a:cxnLst>
              <a:cxn ang="0">
                <a:pos x="788" y="2237"/>
              </a:cxn>
              <a:cxn ang="0">
                <a:pos x="1356" y="2237"/>
              </a:cxn>
              <a:cxn ang="0">
                <a:pos x="1356" y="2760"/>
              </a:cxn>
              <a:cxn ang="0">
                <a:pos x="788" y="2760"/>
              </a:cxn>
              <a:cxn ang="0">
                <a:pos x="788" y="2237"/>
              </a:cxn>
              <a:cxn ang="0">
                <a:pos x="1059" y="0"/>
              </a:cxn>
              <a:cxn ang="0">
                <a:pos x="1837" y="236"/>
              </a:cxn>
              <a:cxn ang="0">
                <a:pos x="2126" y="785"/>
              </a:cxn>
              <a:cxn ang="0">
                <a:pos x="2019" y="1113"/>
              </a:cxn>
              <a:cxn ang="0">
                <a:pos x="1566" y="1534"/>
              </a:cxn>
              <a:cxn ang="0">
                <a:pos x="1343" y="1756"/>
              </a:cxn>
              <a:cxn ang="0">
                <a:pos x="1303" y="2056"/>
              </a:cxn>
              <a:cxn ang="0">
                <a:pos x="788" y="2056"/>
              </a:cxn>
              <a:cxn ang="0">
                <a:pos x="786" y="1931"/>
              </a:cxn>
              <a:cxn ang="0">
                <a:pos x="869" y="1551"/>
              </a:cxn>
              <a:cxn ang="0">
                <a:pos x="1200" y="1216"/>
              </a:cxn>
              <a:cxn ang="0">
                <a:pos x="1497" y="971"/>
              </a:cxn>
              <a:cxn ang="0">
                <a:pos x="1572" y="770"/>
              </a:cxn>
              <a:cxn ang="0">
                <a:pos x="1440" y="508"/>
              </a:cxn>
              <a:cxn ang="0">
                <a:pos x="1083" y="399"/>
              </a:cxn>
              <a:cxn ang="0">
                <a:pos x="722" y="513"/>
              </a:cxn>
              <a:cxn ang="0">
                <a:pos x="522" y="860"/>
              </a:cxn>
              <a:cxn ang="0">
                <a:pos x="0" y="800"/>
              </a:cxn>
              <a:cxn ang="0">
                <a:pos x="308" y="233"/>
              </a:cxn>
              <a:cxn ang="0">
                <a:pos x="1059" y="0"/>
              </a:cxn>
            </a:cxnLst>
            <a:rect l="0" t="0" r="r" b="b"/>
            <a:pathLst>
              <a:path w="2126" h="2760">
                <a:moveTo>
                  <a:pt x="788" y="2237"/>
                </a:moveTo>
                <a:cubicBezTo>
                  <a:pt x="977" y="2237"/>
                  <a:pt x="1167" y="2237"/>
                  <a:pt x="1356" y="2237"/>
                </a:cubicBezTo>
                <a:cubicBezTo>
                  <a:pt x="1356" y="2411"/>
                  <a:pt x="1356" y="2586"/>
                  <a:pt x="1356" y="2760"/>
                </a:cubicBezTo>
                <a:cubicBezTo>
                  <a:pt x="1167" y="2760"/>
                  <a:pt x="977" y="2760"/>
                  <a:pt x="788" y="2760"/>
                </a:cubicBezTo>
                <a:cubicBezTo>
                  <a:pt x="788" y="2586"/>
                  <a:pt x="788" y="2411"/>
                  <a:pt x="788" y="2237"/>
                </a:cubicBezTo>
                <a:close/>
                <a:moveTo>
                  <a:pt x="1059" y="0"/>
                </a:moveTo>
                <a:cubicBezTo>
                  <a:pt x="1385" y="0"/>
                  <a:pt x="1644" y="79"/>
                  <a:pt x="1837" y="236"/>
                </a:cubicBezTo>
                <a:cubicBezTo>
                  <a:pt x="2029" y="393"/>
                  <a:pt x="2126" y="576"/>
                  <a:pt x="2126" y="785"/>
                </a:cubicBezTo>
                <a:cubicBezTo>
                  <a:pt x="2126" y="901"/>
                  <a:pt x="2090" y="1010"/>
                  <a:pt x="2019" y="1113"/>
                </a:cubicBezTo>
                <a:cubicBezTo>
                  <a:pt x="1949" y="1216"/>
                  <a:pt x="1798" y="1357"/>
                  <a:pt x="1566" y="1534"/>
                </a:cubicBezTo>
                <a:cubicBezTo>
                  <a:pt x="1446" y="1626"/>
                  <a:pt x="1372" y="1700"/>
                  <a:pt x="1343" y="1756"/>
                </a:cubicBezTo>
                <a:cubicBezTo>
                  <a:pt x="1314" y="1812"/>
                  <a:pt x="1301" y="1912"/>
                  <a:pt x="1303" y="2056"/>
                </a:cubicBezTo>
                <a:cubicBezTo>
                  <a:pt x="1132" y="2056"/>
                  <a:pt x="960" y="2056"/>
                  <a:pt x="788" y="2056"/>
                </a:cubicBezTo>
                <a:cubicBezTo>
                  <a:pt x="787" y="1988"/>
                  <a:pt x="786" y="1946"/>
                  <a:pt x="786" y="1931"/>
                </a:cubicBezTo>
                <a:cubicBezTo>
                  <a:pt x="786" y="1777"/>
                  <a:pt x="814" y="1650"/>
                  <a:pt x="869" y="1551"/>
                </a:cubicBezTo>
                <a:cubicBezTo>
                  <a:pt x="924" y="1452"/>
                  <a:pt x="1035" y="1340"/>
                  <a:pt x="1200" y="1216"/>
                </a:cubicBezTo>
                <a:cubicBezTo>
                  <a:pt x="1366" y="1091"/>
                  <a:pt x="1465" y="1010"/>
                  <a:pt x="1497" y="971"/>
                </a:cubicBezTo>
                <a:cubicBezTo>
                  <a:pt x="1547" y="911"/>
                  <a:pt x="1572" y="843"/>
                  <a:pt x="1572" y="770"/>
                </a:cubicBezTo>
                <a:cubicBezTo>
                  <a:pt x="1572" y="668"/>
                  <a:pt x="1528" y="581"/>
                  <a:pt x="1440" y="508"/>
                </a:cubicBezTo>
                <a:cubicBezTo>
                  <a:pt x="1351" y="436"/>
                  <a:pt x="1233" y="399"/>
                  <a:pt x="1083" y="399"/>
                </a:cubicBezTo>
                <a:cubicBezTo>
                  <a:pt x="939" y="399"/>
                  <a:pt x="819" y="437"/>
                  <a:pt x="722" y="513"/>
                </a:cubicBezTo>
                <a:cubicBezTo>
                  <a:pt x="625" y="589"/>
                  <a:pt x="558" y="704"/>
                  <a:pt x="522" y="860"/>
                </a:cubicBezTo>
                <a:cubicBezTo>
                  <a:pt x="348" y="840"/>
                  <a:pt x="174" y="820"/>
                  <a:pt x="0" y="800"/>
                </a:cubicBezTo>
                <a:cubicBezTo>
                  <a:pt x="15" y="578"/>
                  <a:pt x="118" y="389"/>
                  <a:pt x="308" y="233"/>
                </a:cubicBezTo>
                <a:cubicBezTo>
                  <a:pt x="499" y="78"/>
                  <a:pt x="749" y="0"/>
                  <a:pt x="1059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5" name="Freeform 7"/>
          <p:cNvSpPr>
            <a:spLocks noEditPoints="1"/>
          </p:cNvSpPr>
          <p:nvPr/>
        </p:nvSpPr>
        <p:spPr bwMode="auto">
          <a:xfrm>
            <a:off x="2480320" y="1000108"/>
            <a:ext cx="1117600" cy="1643063"/>
          </a:xfrm>
          <a:custGeom>
            <a:avLst/>
            <a:gdLst/>
            <a:ahLst/>
            <a:cxnLst>
              <a:cxn ang="0">
                <a:pos x="878" y="2361"/>
              </a:cxn>
              <a:cxn ang="0">
                <a:pos x="1074" y="2424"/>
              </a:cxn>
              <a:cxn ang="0">
                <a:pos x="1140" y="2559"/>
              </a:cxn>
              <a:cxn ang="0">
                <a:pos x="1074" y="2698"/>
              </a:cxn>
              <a:cxn ang="0">
                <a:pos x="878" y="2760"/>
              </a:cxn>
              <a:cxn ang="0">
                <a:pos x="685" y="2698"/>
              </a:cxn>
              <a:cxn ang="0">
                <a:pos x="622" y="2559"/>
              </a:cxn>
              <a:cxn ang="0">
                <a:pos x="685" y="2424"/>
              </a:cxn>
              <a:cxn ang="0">
                <a:pos x="878" y="2361"/>
              </a:cxn>
              <a:cxn ang="0">
                <a:pos x="925" y="0"/>
              </a:cxn>
              <a:cxn ang="0">
                <a:pos x="1629" y="162"/>
              </a:cxn>
              <a:cxn ang="0">
                <a:pos x="1878" y="602"/>
              </a:cxn>
              <a:cxn ang="0">
                <a:pos x="1767" y="937"/>
              </a:cxn>
              <a:cxn ang="0">
                <a:pos x="1493" y="1196"/>
              </a:cxn>
              <a:cxn ang="0">
                <a:pos x="1145" y="1465"/>
              </a:cxn>
              <a:cxn ang="0">
                <a:pos x="965" y="1723"/>
              </a:cxn>
              <a:cxn ang="0">
                <a:pos x="915" y="2008"/>
              </a:cxn>
              <a:cxn ang="0">
                <a:pos x="790" y="2008"/>
              </a:cxn>
              <a:cxn ang="0">
                <a:pos x="846" y="1655"/>
              </a:cxn>
              <a:cxn ang="0">
                <a:pos x="1117" y="1267"/>
              </a:cxn>
              <a:cxn ang="0">
                <a:pos x="1430" y="969"/>
              </a:cxn>
              <a:cxn ang="0">
                <a:pos x="1589" y="558"/>
              </a:cxn>
              <a:cxn ang="0">
                <a:pos x="1447" y="243"/>
              </a:cxn>
              <a:cxn ang="0">
                <a:pos x="915" y="99"/>
              </a:cxn>
              <a:cxn ang="0">
                <a:pos x="478" y="190"/>
              </a:cxn>
              <a:cxn ang="0">
                <a:pos x="304" y="385"/>
              </a:cxn>
              <a:cxn ang="0">
                <a:pos x="331" y="504"/>
              </a:cxn>
              <a:cxn ang="0">
                <a:pos x="383" y="580"/>
              </a:cxn>
              <a:cxn ang="0">
                <a:pos x="411" y="687"/>
              </a:cxn>
              <a:cxn ang="0">
                <a:pos x="344" y="819"/>
              </a:cxn>
              <a:cxn ang="0">
                <a:pos x="196" y="866"/>
              </a:cxn>
              <a:cxn ang="0">
                <a:pos x="62" y="820"/>
              </a:cxn>
              <a:cxn ang="0">
                <a:pos x="0" y="672"/>
              </a:cxn>
              <a:cxn ang="0">
                <a:pos x="249" y="196"/>
              </a:cxn>
              <a:cxn ang="0">
                <a:pos x="925" y="0"/>
              </a:cxn>
            </a:cxnLst>
            <a:rect l="0" t="0" r="r" b="b"/>
            <a:pathLst>
              <a:path w="1878" h="2760">
                <a:moveTo>
                  <a:pt x="878" y="2361"/>
                </a:moveTo>
                <a:cubicBezTo>
                  <a:pt x="965" y="2363"/>
                  <a:pt x="1030" y="2384"/>
                  <a:pt x="1074" y="2424"/>
                </a:cubicBezTo>
                <a:cubicBezTo>
                  <a:pt x="1118" y="2464"/>
                  <a:pt x="1140" y="2509"/>
                  <a:pt x="1140" y="2559"/>
                </a:cubicBezTo>
                <a:cubicBezTo>
                  <a:pt x="1140" y="2612"/>
                  <a:pt x="1118" y="2659"/>
                  <a:pt x="1074" y="2698"/>
                </a:cubicBezTo>
                <a:cubicBezTo>
                  <a:pt x="1030" y="2738"/>
                  <a:pt x="965" y="2758"/>
                  <a:pt x="878" y="2760"/>
                </a:cubicBezTo>
                <a:cubicBezTo>
                  <a:pt x="792" y="2758"/>
                  <a:pt x="728" y="2738"/>
                  <a:pt x="685" y="2698"/>
                </a:cubicBezTo>
                <a:cubicBezTo>
                  <a:pt x="643" y="2659"/>
                  <a:pt x="622" y="2612"/>
                  <a:pt x="622" y="2559"/>
                </a:cubicBezTo>
                <a:cubicBezTo>
                  <a:pt x="622" y="2509"/>
                  <a:pt x="643" y="2464"/>
                  <a:pt x="685" y="2424"/>
                </a:cubicBezTo>
                <a:cubicBezTo>
                  <a:pt x="728" y="2384"/>
                  <a:pt x="792" y="2363"/>
                  <a:pt x="878" y="2361"/>
                </a:cubicBezTo>
                <a:close/>
                <a:moveTo>
                  <a:pt x="925" y="0"/>
                </a:moveTo>
                <a:cubicBezTo>
                  <a:pt x="1230" y="2"/>
                  <a:pt x="1465" y="56"/>
                  <a:pt x="1629" y="162"/>
                </a:cubicBezTo>
                <a:cubicBezTo>
                  <a:pt x="1793" y="268"/>
                  <a:pt x="1876" y="415"/>
                  <a:pt x="1878" y="602"/>
                </a:cubicBezTo>
                <a:cubicBezTo>
                  <a:pt x="1875" y="733"/>
                  <a:pt x="1838" y="845"/>
                  <a:pt x="1767" y="937"/>
                </a:cubicBezTo>
                <a:cubicBezTo>
                  <a:pt x="1695" y="1029"/>
                  <a:pt x="1604" y="1115"/>
                  <a:pt x="1493" y="1196"/>
                </a:cubicBezTo>
                <a:cubicBezTo>
                  <a:pt x="1381" y="1277"/>
                  <a:pt x="1265" y="1367"/>
                  <a:pt x="1145" y="1465"/>
                </a:cubicBezTo>
                <a:cubicBezTo>
                  <a:pt x="1059" y="1540"/>
                  <a:pt x="1000" y="1626"/>
                  <a:pt x="965" y="1723"/>
                </a:cubicBezTo>
                <a:cubicBezTo>
                  <a:pt x="931" y="1819"/>
                  <a:pt x="914" y="1915"/>
                  <a:pt x="915" y="2008"/>
                </a:cubicBezTo>
                <a:cubicBezTo>
                  <a:pt x="874" y="2008"/>
                  <a:pt x="832" y="2008"/>
                  <a:pt x="790" y="2008"/>
                </a:cubicBezTo>
                <a:cubicBezTo>
                  <a:pt x="786" y="1912"/>
                  <a:pt x="805" y="1794"/>
                  <a:pt x="846" y="1655"/>
                </a:cubicBezTo>
                <a:cubicBezTo>
                  <a:pt x="888" y="1517"/>
                  <a:pt x="978" y="1387"/>
                  <a:pt x="1117" y="1267"/>
                </a:cubicBezTo>
                <a:cubicBezTo>
                  <a:pt x="1226" y="1182"/>
                  <a:pt x="1331" y="1083"/>
                  <a:pt x="1430" y="969"/>
                </a:cubicBezTo>
                <a:cubicBezTo>
                  <a:pt x="1529" y="855"/>
                  <a:pt x="1582" y="718"/>
                  <a:pt x="1589" y="558"/>
                </a:cubicBezTo>
                <a:cubicBezTo>
                  <a:pt x="1593" y="439"/>
                  <a:pt x="1546" y="334"/>
                  <a:pt x="1447" y="243"/>
                </a:cubicBezTo>
                <a:cubicBezTo>
                  <a:pt x="1348" y="152"/>
                  <a:pt x="1171" y="104"/>
                  <a:pt x="915" y="99"/>
                </a:cubicBezTo>
                <a:cubicBezTo>
                  <a:pt x="737" y="102"/>
                  <a:pt x="591" y="133"/>
                  <a:pt x="478" y="190"/>
                </a:cubicBezTo>
                <a:cubicBezTo>
                  <a:pt x="365" y="247"/>
                  <a:pt x="307" y="313"/>
                  <a:pt x="304" y="385"/>
                </a:cubicBezTo>
                <a:cubicBezTo>
                  <a:pt x="305" y="438"/>
                  <a:pt x="314" y="478"/>
                  <a:pt x="331" y="504"/>
                </a:cubicBezTo>
                <a:cubicBezTo>
                  <a:pt x="349" y="531"/>
                  <a:pt x="366" y="556"/>
                  <a:pt x="383" y="580"/>
                </a:cubicBezTo>
                <a:cubicBezTo>
                  <a:pt x="400" y="604"/>
                  <a:pt x="410" y="640"/>
                  <a:pt x="411" y="687"/>
                </a:cubicBezTo>
                <a:cubicBezTo>
                  <a:pt x="409" y="744"/>
                  <a:pt x="386" y="788"/>
                  <a:pt x="344" y="819"/>
                </a:cubicBezTo>
                <a:cubicBezTo>
                  <a:pt x="301" y="850"/>
                  <a:pt x="252" y="866"/>
                  <a:pt x="196" y="866"/>
                </a:cubicBezTo>
                <a:cubicBezTo>
                  <a:pt x="145" y="867"/>
                  <a:pt x="100" y="851"/>
                  <a:pt x="62" y="820"/>
                </a:cubicBezTo>
                <a:cubicBezTo>
                  <a:pt x="23" y="789"/>
                  <a:pt x="2" y="739"/>
                  <a:pt x="0" y="672"/>
                </a:cubicBezTo>
                <a:cubicBezTo>
                  <a:pt x="3" y="480"/>
                  <a:pt x="86" y="321"/>
                  <a:pt x="249" y="196"/>
                </a:cubicBezTo>
                <a:cubicBezTo>
                  <a:pt x="412" y="70"/>
                  <a:pt x="637" y="5"/>
                  <a:pt x="925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4083386" y="3760331"/>
            <a:ext cx="952491" cy="1837659"/>
          </a:xfrm>
          <a:custGeom>
            <a:avLst/>
            <a:gdLst/>
            <a:ahLst/>
            <a:cxnLst>
              <a:cxn ang="0">
                <a:pos x="907" y="3033"/>
              </a:cxn>
              <a:cxn ang="0">
                <a:pos x="1204" y="3162"/>
              </a:cxn>
              <a:cxn ang="0">
                <a:pos x="1327" y="3478"/>
              </a:cxn>
              <a:cxn ang="0">
                <a:pos x="1204" y="3797"/>
              </a:cxn>
              <a:cxn ang="0">
                <a:pos x="907" y="3930"/>
              </a:cxn>
              <a:cxn ang="0">
                <a:pos x="612" y="3797"/>
              </a:cxn>
              <a:cxn ang="0">
                <a:pos x="491" y="3478"/>
              </a:cxn>
              <a:cxn ang="0">
                <a:pos x="612" y="3162"/>
              </a:cxn>
              <a:cxn ang="0">
                <a:pos x="907" y="3033"/>
              </a:cxn>
              <a:cxn ang="0">
                <a:pos x="1004" y="0"/>
              </a:cxn>
              <a:cxn ang="0">
                <a:pos x="1772" y="257"/>
              </a:cxn>
              <a:cxn ang="0">
                <a:pos x="2037" y="880"/>
              </a:cxn>
              <a:cxn ang="0">
                <a:pos x="1901" y="1367"/>
              </a:cxn>
              <a:cxn ang="0">
                <a:pos x="1378" y="1863"/>
              </a:cxn>
              <a:cxn ang="0">
                <a:pos x="1038" y="2189"/>
              </a:cxn>
              <a:cxn ang="0">
                <a:pos x="936" y="2626"/>
              </a:cxn>
              <a:cxn ang="0">
                <a:pos x="830" y="2626"/>
              </a:cxn>
              <a:cxn ang="0">
                <a:pos x="859" y="2165"/>
              </a:cxn>
              <a:cxn ang="0">
                <a:pos x="1027" y="1744"/>
              </a:cxn>
              <a:cxn ang="0">
                <a:pos x="1206" y="1315"/>
              </a:cxn>
              <a:cxn ang="0">
                <a:pos x="1249" y="915"/>
              </a:cxn>
              <a:cxn ang="0">
                <a:pos x="1114" y="368"/>
              </a:cxn>
              <a:cxn ang="0">
                <a:pos x="794" y="194"/>
              </a:cxn>
              <a:cxn ang="0">
                <a:pos x="559" y="273"/>
              </a:cxn>
              <a:cxn ang="0">
                <a:pos x="485" y="401"/>
              </a:cxn>
              <a:cxn ang="0">
                <a:pos x="533" y="542"/>
              </a:cxn>
              <a:cxn ang="0">
                <a:pos x="646" y="904"/>
              </a:cxn>
              <a:cxn ang="0">
                <a:pos x="559" y="1134"/>
              </a:cxn>
              <a:cxn ang="0">
                <a:pos x="343" y="1225"/>
              </a:cxn>
              <a:cxn ang="0">
                <a:pos x="99" y="1115"/>
              </a:cxn>
              <a:cxn ang="0">
                <a:pos x="0" y="825"/>
              </a:cxn>
              <a:cxn ang="0">
                <a:pos x="265" y="249"/>
              </a:cxn>
              <a:cxn ang="0">
                <a:pos x="1004" y="0"/>
              </a:cxn>
            </a:cxnLst>
            <a:rect l="0" t="0" r="r" b="b"/>
            <a:pathLst>
              <a:path w="2037" h="3930">
                <a:moveTo>
                  <a:pt x="907" y="3033"/>
                </a:moveTo>
                <a:cubicBezTo>
                  <a:pt x="1023" y="3033"/>
                  <a:pt x="1122" y="3076"/>
                  <a:pt x="1204" y="3162"/>
                </a:cubicBezTo>
                <a:cubicBezTo>
                  <a:pt x="1286" y="3248"/>
                  <a:pt x="1327" y="3354"/>
                  <a:pt x="1327" y="3478"/>
                </a:cubicBezTo>
                <a:cubicBezTo>
                  <a:pt x="1327" y="3602"/>
                  <a:pt x="1286" y="3708"/>
                  <a:pt x="1204" y="3797"/>
                </a:cubicBezTo>
                <a:cubicBezTo>
                  <a:pt x="1122" y="3885"/>
                  <a:pt x="1023" y="3930"/>
                  <a:pt x="907" y="3930"/>
                </a:cubicBezTo>
                <a:cubicBezTo>
                  <a:pt x="791" y="3930"/>
                  <a:pt x="693" y="3885"/>
                  <a:pt x="612" y="3797"/>
                </a:cubicBezTo>
                <a:cubicBezTo>
                  <a:pt x="531" y="3708"/>
                  <a:pt x="491" y="3602"/>
                  <a:pt x="491" y="3478"/>
                </a:cubicBezTo>
                <a:cubicBezTo>
                  <a:pt x="491" y="3354"/>
                  <a:pt x="531" y="3248"/>
                  <a:pt x="612" y="3162"/>
                </a:cubicBezTo>
                <a:cubicBezTo>
                  <a:pt x="693" y="3076"/>
                  <a:pt x="791" y="3033"/>
                  <a:pt x="907" y="3033"/>
                </a:cubicBezTo>
                <a:close/>
                <a:moveTo>
                  <a:pt x="1004" y="0"/>
                </a:moveTo>
                <a:cubicBezTo>
                  <a:pt x="1340" y="0"/>
                  <a:pt x="1596" y="86"/>
                  <a:pt x="1772" y="257"/>
                </a:cubicBezTo>
                <a:cubicBezTo>
                  <a:pt x="1948" y="429"/>
                  <a:pt x="2037" y="636"/>
                  <a:pt x="2037" y="880"/>
                </a:cubicBezTo>
                <a:cubicBezTo>
                  <a:pt x="2037" y="1055"/>
                  <a:pt x="1992" y="1217"/>
                  <a:pt x="1901" y="1367"/>
                </a:cubicBezTo>
                <a:cubicBezTo>
                  <a:pt x="1811" y="1516"/>
                  <a:pt x="1637" y="1682"/>
                  <a:pt x="1378" y="1863"/>
                </a:cubicBezTo>
                <a:cubicBezTo>
                  <a:pt x="1206" y="1985"/>
                  <a:pt x="1093" y="2094"/>
                  <a:pt x="1038" y="2189"/>
                </a:cubicBezTo>
                <a:cubicBezTo>
                  <a:pt x="983" y="2285"/>
                  <a:pt x="949" y="2430"/>
                  <a:pt x="936" y="2626"/>
                </a:cubicBezTo>
                <a:cubicBezTo>
                  <a:pt x="901" y="2626"/>
                  <a:pt x="865" y="2626"/>
                  <a:pt x="830" y="2626"/>
                </a:cubicBezTo>
                <a:cubicBezTo>
                  <a:pt x="828" y="2421"/>
                  <a:pt x="837" y="2267"/>
                  <a:pt x="859" y="2165"/>
                </a:cubicBezTo>
                <a:cubicBezTo>
                  <a:pt x="880" y="2063"/>
                  <a:pt x="936" y="1922"/>
                  <a:pt x="1027" y="1744"/>
                </a:cubicBezTo>
                <a:cubicBezTo>
                  <a:pt x="1117" y="1566"/>
                  <a:pt x="1177" y="1423"/>
                  <a:pt x="1206" y="1315"/>
                </a:cubicBezTo>
                <a:cubicBezTo>
                  <a:pt x="1235" y="1207"/>
                  <a:pt x="1249" y="1073"/>
                  <a:pt x="1249" y="915"/>
                </a:cubicBezTo>
                <a:cubicBezTo>
                  <a:pt x="1249" y="666"/>
                  <a:pt x="1204" y="484"/>
                  <a:pt x="1114" y="368"/>
                </a:cubicBezTo>
                <a:cubicBezTo>
                  <a:pt x="1023" y="252"/>
                  <a:pt x="917" y="194"/>
                  <a:pt x="794" y="194"/>
                </a:cubicBezTo>
                <a:cubicBezTo>
                  <a:pt x="700" y="194"/>
                  <a:pt x="621" y="220"/>
                  <a:pt x="559" y="273"/>
                </a:cubicBezTo>
                <a:cubicBezTo>
                  <a:pt x="509" y="314"/>
                  <a:pt x="485" y="357"/>
                  <a:pt x="485" y="401"/>
                </a:cubicBezTo>
                <a:cubicBezTo>
                  <a:pt x="485" y="430"/>
                  <a:pt x="501" y="478"/>
                  <a:pt x="533" y="542"/>
                </a:cubicBezTo>
                <a:cubicBezTo>
                  <a:pt x="608" y="685"/>
                  <a:pt x="646" y="805"/>
                  <a:pt x="646" y="904"/>
                </a:cubicBezTo>
                <a:cubicBezTo>
                  <a:pt x="646" y="996"/>
                  <a:pt x="617" y="1073"/>
                  <a:pt x="559" y="1134"/>
                </a:cubicBezTo>
                <a:cubicBezTo>
                  <a:pt x="501" y="1195"/>
                  <a:pt x="429" y="1225"/>
                  <a:pt x="343" y="1225"/>
                </a:cubicBezTo>
                <a:cubicBezTo>
                  <a:pt x="246" y="1225"/>
                  <a:pt x="164" y="1188"/>
                  <a:pt x="99" y="1115"/>
                </a:cubicBezTo>
                <a:cubicBezTo>
                  <a:pt x="33" y="1041"/>
                  <a:pt x="0" y="944"/>
                  <a:pt x="0" y="825"/>
                </a:cubicBezTo>
                <a:cubicBezTo>
                  <a:pt x="0" y="606"/>
                  <a:pt x="89" y="414"/>
                  <a:pt x="265" y="249"/>
                </a:cubicBezTo>
                <a:cubicBezTo>
                  <a:pt x="441" y="83"/>
                  <a:pt x="688" y="0"/>
                  <a:pt x="1004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965907" y="1000108"/>
            <a:ext cx="1187450" cy="1643063"/>
          </a:xfrm>
          <a:custGeom>
            <a:avLst/>
            <a:gdLst/>
            <a:ahLst/>
            <a:cxnLst>
              <a:cxn ang="0">
                <a:pos x="410" y="2281"/>
              </a:cxn>
              <a:cxn ang="0">
                <a:pos x="1217" y="2281"/>
              </a:cxn>
              <a:cxn ang="0">
                <a:pos x="1217" y="2760"/>
              </a:cxn>
              <a:cxn ang="0">
                <a:pos x="410" y="2760"/>
              </a:cxn>
              <a:cxn ang="0">
                <a:pos x="410" y="2281"/>
              </a:cxn>
              <a:cxn ang="0">
                <a:pos x="924" y="0"/>
              </a:cxn>
              <a:cxn ang="0">
                <a:pos x="1380" y="54"/>
              </a:cxn>
              <a:cxn ang="0">
                <a:pos x="1717" y="204"/>
              </a:cxn>
              <a:cxn ang="0">
                <a:pos x="1923" y="430"/>
              </a:cxn>
              <a:cxn ang="0">
                <a:pos x="1994" y="715"/>
              </a:cxn>
              <a:cxn ang="0">
                <a:pos x="1933" y="1037"/>
              </a:cxn>
              <a:cxn ang="0">
                <a:pos x="1762" y="1285"/>
              </a:cxn>
              <a:cxn ang="0">
                <a:pos x="1501" y="1470"/>
              </a:cxn>
              <a:cxn ang="0">
                <a:pos x="1160" y="1619"/>
              </a:cxn>
              <a:cxn ang="0">
                <a:pos x="1160" y="2034"/>
              </a:cxn>
              <a:cxn ang="0">
                <a:pos x="459" y="2034"/>
              </a:cxn>
              <a:cxn ang="0">
                <a:pos x="459" y="1425"/>
              </a:cxn>
              <a:cxn ang="0">
                <a:pos x="714" y="1350"/>
              </a:cxn>
              <a:cxn ang="0">
                <a:pos x="961" y="1234"/>
              </a:cxn>
              <a:cxn ang="0">
                <a:pos x="1146" y="1069"/>
              </a:cxn>
              <a:cxn ang="0">
                <a:pos x="1217" y="845"/>
              </a:cxn>
              <a:cxn ang="0">
                <a:pos x="1088" y="584"/>
              </a:cxn>
              <a:cxn ang="0">
                <a:pos x="730" y="502"/>
              </a:cxn>
              <a:cxn ang="0">
                <a:pos x="364" y="569"/>
              </a:cxn>
              <a:cxn ang="0">
                <a:pos x="60" y="704"/>
              </a:cxn>
              <a:cxn ang="0">
                <a:pos x="0" y="704"/>
              </a:cxn>
              <a:cxn ang="0">
                <a:pos x="0" y="157"/>
              </a:cxn>
              <a:cxn ang="0">
                <a:pos x="384" y="53"/>
              </a:cxn>
              <a:cxn ang="0">
                <a:pos x="924" y="0"/>
              </a:cxn>
            </a:cxnLst>
            <a:rect l="0" t="0" r="r" b="b"/>
            <a:pathLst>
              <a:path w="1994" h="2760">
                <a:moveTo>
                  <a:pt x="410" y="2281"/>
                </a:moveTo>
                <a:cubicBezTo>
                  <a:pt x="679" y="2281"/>
                  <a:pt x="948" y="2281"/>
                  <a:pt x="1217" y="2281"/>
                </a:cubicBezTo>
                <a:cubicBezTo>
                  <a:pt x="1217" y="2441"/>
                  <a:pt x="1217" y="2601"/>
                  <a:pt x="1217" y="2760"/>
                </a:cubicBezTo>
                <a:cubicBezTo>
                  <a:pt x="948" y="2760"/>
                  <a:pt x="679" y="2760"/>
                  <a:pt x="410" y="2760"/>
                </a:cubicBezTo>
                <a:cubicBezTo>
                  <a:pt x="410" y="2601"/>
                  <a:pt x="410" y="2441"/>
                  <a:pt x="410" y="2281"/>
                </a:cubicBezTo>
                <a:close/>
                <a:moveTo>
                  <a:pt x="924" y="0"/>
                </a:moveTo>
                <a:cubicBezTo>
                  <a:pt x="1096" y="0"/>
                  <a:pt x="1248" y="18"/>
                  <a:pt x="1380" y="54"/>
                </a:cubicBezTo>
                <a:cubicBezTo>
                  <a:pt x="1512" y="90"/>
                  <a:pt x="1624" y="140"/>
                  <a:pt x="1717" y="204"/>
                </a:cubicBezTo>
                <a:cubicBezTo>
                  <a:pt x="1807" y="268"/>
                  <a:pt x="1876" y="344"/>
                  <a:pt x="1923" y="430"/>
                </a:cubicBezTo>
                <a:cubicBezTo>
                  <a:pt x="1970" y="517"/>
                  <a:pt x="1994" y="612"/>
                  <a:pt x="1994" y="715"/>
                </a:cubicBezTo>
                <a:cubicBezTo>
                  <a:pt x="1994" y="834"/>
                  <a:pt x="1973" y="942"/>
                  <a:pt x="1933" y="1037"/>
                </a:cubicBezTo>
                <a:cubicBezTo>
                  <a:pt x="1893" y="1132"/>
                  <a:pt x="1836" y="1215"/>
                  <a:pt x="1762" y="1285"/>
                </a:cubicBezTo>
                <a:cubicBezTo>
                  <a:pt x="1690" y="1354"/>
                  <a:pt x="1603" y="1416"/>
                  <a:pt x="1501" y="1470"/>
                </a:cubicBezTo>
                <a:cubicBezTo>
                  <a:pt x="1399" y="1525"/>
                  <a:pt x="1286" y="1575"/>
                  <a:pt x="1160" y="1619"/>
                </a:cubicBezTo>
                <a:cubicBezTo>
                  <a:pt x="1160" y="1757"/>
                  <a:pt x="1160" y="1896"/>
                  <a:pt x="1160" y="2034"/>
                </a:cubicBezTo>
                <a:cubicBezTo>
                  <a:pt x="926" y="2034"/>
                  <a:pt x="693" y="2034"/>
                  <a:pt x="459" y="2034"/>
                </a:cubicBezTo>
                <a:cubicBezTo>
                  <a:pt x="459" y="1831"/>
                  <a:pt x="459" y="1628"/>
                  <a:pt x="459" y="1425"/>
                </a:cubicBezTo>
                <a:cubicBezTo>
                  <a:pt x="536" y="1407"/>
                  <a:pt x="621" y="1382"/>
                  <a:pt x="714" y="1350"/>
                </a:cubicBezTo>
                <a:cubicBezTo>
                  <a:pt x="808" y="1319"/>
                  <a:pt x="890" y="1280"/>
                  <a:pt x="961" y="1234"/>
                </a:cubicBezTo>
                <a:cubicBezTo>
                  <a:pt x="1036" y="1187"/>
                  <a:pt x="1098" y="1132"/>
                  <a:pt x="1146" y="1069"/>
                </a:cubicBezTo>
                <a:cubicBezTo>
                  <a:pt x="1193" y="1006"/>
                  <a:pt x="1217" y="931"/>
                  <a:pt x="1217" y="845"/>
                </a:cubicBezTo>
                <a:cubicBezTo>
                  <a:pt x="1217" y="725"/>
                  <a:pt x="1174" y="638"/>
                  <a:pt x="1088" y="584"/>
                </a:cubicBezTo>
                <a:cubicBezTo>
                  <a:pt x="1002" y="529"/>
                  <a:pt x="883" y="502"/>
                  <a:pt x="730" y="502"/>
                </a:cubicBezTo>
                <a:cubicBezTo>
                  <a:pt x="615" y="502"/>
                  <a:pt x="493" y="524"/>
                  <a:pt x="364" y="569"/>
                </a:cubicBezTo>
                <a:cubicBezTo>
                  <a:pt x="235" y="614"/>
                  <a:pt x="134" y="659"/>
                  <a:pt x="60" y="704"/>
                </a:cubicBezTo>
                <a:cubicBezTo>
                  <a:pt x="40" y="704"/>
                  <a:pt x="20" y="704"/>
                  <a:pt x="0" y="704"/>
                </a:cubicBezTo>
                <a:cubicBezTo>
                  <a:pt x="0" y="521"/>
                  <a:pt x="0" y="339"/>
                  <a:pt x="0" y="157"/>
                </a:cubicBezTo>
                <a:cubicBezTo>
                  <a:pt x="88" y="123"/>
                  <a:pt x="216" y="88"/>
                  <a:pt x="384" y="53"/>
                </a:cubicBezTo>
                <a:cubicBezTo>
                  <a:pt x="552" y="18"/>
                  <a:pt x="732" y="0"/>
                  <a:pt x="924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5639147" y="1000108"/>
            <a:ext cx="969963" cy="1643063"/>
          </a:xfrm>
          <a:custGeom>
            <a:avLst/>
            <a:gdLst/>
            <a:ahLst/>
            <a:cxnLst>
              <a:cxn ang="0">
                <a:pos x="658" y="2148"/>
              </a:cxn>
              <a:cxn ang="0">
                <a:pos x="903" y="2237"/>
              </a:cxn>
              <a:cxn ang="0">
                <a:pos x="1003" y="2454"/>
              </a:cxn>
              <a:cxn ang="0">
                <a:pos x="902" y="2671"/>
              </a:cxn>
              <a:cxn ang="0">
                <a:pos x="658" y="2760"/>
              </a:cxn>
              <a:cxn ang="0">
                <a:pos x="414" y="2671"/>
              </a:cxn>
              <a:cxn ang="0">
                <a:pos x="313" y="2454"/>
              </a:cxn>
              <a:cxn ang="0">
                <a:pos x="414" y="2238"/>
              </a:cxn>
              <a:cxn ang="0">
                <a:pos x="658" y="2148"/>
              </a:cxn>
              <a:cxn ang="0">
                <a:pos x="808" y="0"/>
              </a:cxn>
              <a:cxn ang="0">
                <a:pos x="1409" y="173"/>
              </a:cxn>
              <a:cxn ang="0">
                <a:pos x="1630" y="602"/>
              </a:cxn>
              <a:cxn ang="0">
                <a:pos x="1533" y="921"/>
              </a:cxn>
              <a:cxn ang="0">
                <a:pos x="1160" y="1262"/>
              </a:cxn>
              <a:cxn ang="0">
                <a:pos x="755" y="1579"/>
              </a:cxn>
              <a:cxn ang="0">
                <a:pos x="684" y="1750"/>
              </a:cxn>
              <a:cxn ang="0">
                <a:pos x="733" y="1902"/>
              </a:cxn>
              <a:cxn ang="0">
                <a:pos x="585" y="1961"/>
              </a:cxn>
              <a:cxn ang="0">
                <a:pos x="468" y="1670"/>
              </a:cxn>
              <a:cxn ang="0">
                <a:pos x="521" y="1476"/>
              </a:cxn>
              <a:cxn ang="0">
                <a:pos x="759" y="1176"/>
              </a:cxn>
              <a:cxn ang="0">
                <a:pos x="981" y="890"/>
              </a:cxn>
              <a:cxn ang="0">
                <a:pos x="1033" y="693"/>
              </a:cxn>
              <a:cxn ang="0">
                <a:pos x="923" y="461"/>
              </a:cxn>
              <a:cxn ang="0">
                <a:pos x="616" y="371"/>
              </a:cxn>
              <a:cxn ang="0">
                <a:pos x="448" y="392"/>
              </a:cxn>
              <a:cxn ang="0">
                <a:pos x="297" y="469"/>
              </a:cxn>
              <a:cxn ang="0">
                <a:pos x="155" y="743"/>
              </a:cxn>
              <a:cxn ang="0">
                <a:pos x="22" y="727"/>
              </a:cxn>
              <a:cxn ang="0">
                <a:pos x="0" y="697"/>
              </a:cxn>
              <a:cxn ang="0">
                <a:pos x="143" y="190"/>
              </a:cxn>
              <a:cxn ang="0">
                <a:pos x="453" y="44"/>
              </a:cxn>
              <a:cxn ang="0">
                <a:pos x="808" y="0"/>
              </a:cxn>
            </a:cxnLst>
            <a:rect l="0" t="0" r="r" b="b"/>
            <a:pathLst>
              <a:path w="1630" h="2760">
                <a:moveTo>
                  <a:pt x="658" y="2148"/>
                </a:moveTo>
                <a:cubicBezTo>
                  <a:pt x="754" y="2148"/>
                  <a:pt x="836" y="2178"/>
                  <a:pt x="903" y="2237"/>
                </a:cubicBezTo>
                <a:cubicBezTo>
                  <a:pt x="969" y="2297"/>
                  <a:pt x="1003" y="2369"/>
                  <a:pt x="1003" y="2454"/>
                </a:cubicBezTo>
                <a:cubicBezTo>
                  <a:pt x="1003" y="2539"/>
                  <a:pt x="969" y="2611"/>
                  <a:pt x="902" y="2671"/>
                </a:cubicBezTo>
                <a:cubicBezTo>
                  <a:pt x="834" y="2730"/>
                  <a:pt x="753" y="2760"/>
                  <a:pt x="658" y="2760"/>
                </a:cubicBezTo>
                <a:cubicBezTo>
                  <a:pt x="563" y="2760"/>
                  <a:pt x="482" y="2730"/>
                  <a:pt x="414" y="2671"/>
                </a:cubicBezTo>
                <a:cubicBezTo>
                  <a:pt x="347" y="2611"/>
                  <a:pt x="313" y="2539"/>
                  <a:pt x="313" y="2454"/>
                </a:cubicBezTo>
                <a:cubicBezTo>
                  <a:pt x="313" y="2370"/>
                  <a:pt x="347" y="2298"/>
                  <a:pt x="414" y="2238"/>
                </a:cubicBezTo>
                <a:cubicBezTo>
                  <a:pt x="482" y="2178"/>
                  <a:pt x="563" y="2148"/>
                  <a:pt x="658" y="2148"/>
                </a:cubicBezTo>
                <a:close/>
                <a:moveTo>
                  <a:pt x="808" y="0"/>
                </a:moveTo>
                <a:cubicBezTo>
                  <a:pt x="1062" y="0"/>
                  <a:pt x="1262" y="58"/>
                  <a:pt x="1409" y="173"/>
                </a:cubicBezTo>
                <a:cubicBezTo>
                  <a:pt x="1557" y="288"/>
                  <a:pt x="1630" y="431"/>
                  <a:pt x="1630" y="602"/>
                </a:cubicBezTo>
                <a:cubicBezTo>
                  <a:pt x="1630" y="715"/>
                  <a:pt x="1598" y="822"/>
                  <a:pt x="1533" y="921"/>
                </a:cubicBezTo>
                <a:cubicBezTo>
                  <a:pt x="1468" y="1021"/>
                  <a:pt x="1344" y="1134"/>
                  <a:pt x="1160" y="1262"/>
                </a:cubicBezTo>
                <a:cubicBezTo>
                  <a:pt x="937" y="1417"/>
                  <a:pt x="802" y="1522"/>
                  <a:pt x="755" y="1579"/>
                </a:cubicBezTo>
                <a:cubicBezTo>
                  <a:pt x="708" y="1636"/>
                  <a:pt x="684" y="1693"/>
                  <a:pt x="684" y="1750"/>
                </a:cubicBezTo>
                <a:cubicBezTo>
                  <a:pt x="684" y="1791"/>
                  <a:pt x="700" y="1842"/>
                  <a:pt x="733" y="1902"/>
                </a:cubicBezTo>
                <a:cubicBezTo>
                  <a:pt x="684" y="1921"/>
                  <a:pt x="634" y="1941"/>
                  <a:pt x="585" y="1961"/>
                </a:cubicBezTo>
                <a:cubicBezTo>
                  <a:pt x="507" y="1859"/>
                  <a:pt x="468" y="1762"/>
                  <a:pt x="468" y="1670"/>
                </a:cubicBezTo>
                <a:cubicBezTo>
                  <a:pt x="468" y="1607"/>
                  <a:pt x="486" y="1543"/>
                  <a:pt x="521" y="1476"/>
                </a:cubicBezTo>
                <a:cubicBezTo>
                  <a:pt x="556" y="1410"/>
                  <a:pt x="636" y="1310"/>
                  <a:pt x="759" y="1176"/>
                </a:cubicBezTo>
                <a:cubicBezTo>
                  <a:pt x="873" y="1052"/>
                  <a:pt x="947" y="957"/>
                  <a:pt x="981" y="890"/>
                </a:cubicBezTo>
                <a:cubicBezTo>
                  <a:pt x="1016" y="822"/>
                  <a:pt x="1033" y="757"/>
                  <a:pt x="1033" y="693"/>
                </a:cubicBezTo>
                <a:cubicBezTo>
                  <a:pt x="1033" y="597"/>
                  <a:pt x="996" y="520"/>
                  <a:pt x="923" y="461"/>
                </a:cubicBezTo>
                <a:cubicBezTo>
                  <a:pt x="850" y="401"/>
                  <a:pt x="748" y="371"/>
                  <a:pt x="616" y="371"/>
                </a:cubicBezTo>
                <a:cubicBezTo>
                  <a:pt x="550" y="371"/>
                  <a:pt x="494" y="378"/>
                  <a:pt x="448" y="392"/>
                </a:cubicBezTo>
                <a:cubicBezTo>
                  <a:pt x="402" y="405"/>
                  <a:pt x="352" y="431"/>
                  <a:pt x="297" y="469"/>
                </a:cubicBezTo>
                <a:cubicBezTo>
                  <a:pt x="264" y="521"/>
                  <a:pt x="217" y="612"/>
                  <a:pt x="155" y="743"/>
                </a:cubicBezTo>
                <a:cubicBezTo>
                  <a:pt x="111" y="737"/>
                  <a:pt x="66" y="732"/>
                  <a:pt x="22" y="727"/>
                </a:cubicBezTo>
                <a:cubicBezTo>
                  <a:pt x="15" y="717"/>
                  <a:pt x="8" y="707"/>
                  <a:pt x="0" y="697"/>
                </a:cubicBezTo>
                <a:cubicBezTo>
                  <a:pt x="61" y="535"/>
                  <a:pt x="108" y="366"/>
                  <a:pt x="143" y="190"/>
                </a:cubicBezTo>
                <a:cubicBezTo>
                  <a:pt x="246" y="122"/>
                  <a:pt x="349" y="74"/>
                  <a:pt x="453" y="44"/>
                </a:cubicBezTo>
                <a:cubicBezTo>
                  <a:pt x="556" y="15"/>
                  <a:pt x="674" y="0"/>
                  <a:pt x="808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9" name="Freeform 11"/>
          <p:cNvSpPr>
            <a:spLocks noEditPoints="1"/>
          </p:cNvSpPr>
          <p:nvPr/>
        </p:nvSpPr>
        <p:spPr bwMode="auto">
          <a:xfrm>
            <a:off x="7149326" y="1000109"/>
            <a:ext cx="1200150" cy="1643063"/>
          </a:xfrm>
          <a:custGeom>
            <a:avLst/>
            <a:gdLst/>
            <a:ahLst/>
            <a:cxnLst>
              <a:cxn ang="0">
                <a:pos x="984" y="2158"/>
              </a:cxn>
              <a:cxn ang="0">
                <a:pos x="1218" y="2245"/>
              </a:cxn>
              <a:cxn ang="0">
                <a:pos x="1314" y="2458"/>
              </a:cxn>
              <a:cxn ang="0">
                <a:pos x="1214" y="2679"/>
              </a:cxn>
              <a:cxn ang="0">
                <a:pos x="984" y="2760"/>
              </a:cxn>
              <a:cxn ang="0">
                <a:pos x="751" y="2681"/>
              </a:cxn>
              <a:cxn ang="0">
                <a:pos x="650" y="2458"/>
              </a:cxn>
              <a:cxn ang="0">
                <a:pos x="747" y="2245"/>
              </a:cxn>
              <a:cxn ang="0">
                <a:pos x="984" y="2158"/>
              </a:cxn>
              <a:cxn ang="0">
                <a:pos x="1030" y="0"/>
              </a:cxn>
              <a:cxn ang="0">
                <a:pos x="1544" y="100"/>
              </a:cxn>
              <a:cxn ang="0">
                <a:pos x="1891" y="371"/>
              </a:cxn>
              <a:cxn ang="0">
                <a:pos x="2014" y="745"/>
              </a:cxn>
              <a:cxn ang="0">
                <a:pos x="1944" y="1024"/>
              </a:cxn>
              <a:cxn ang="0">
                <a:pos x="1779" y="1230"/>
              </a:cxn>
              <a:cxn ang="0">
                <a:pos x="1460" y="1482"/>
              </a:cxn>
              <a:cxn ang="0">
                <a:pos x="1345" y="1604"/>
              </a:cxn>
              <a:cxn ang="0">
                <a:pos x="1291" y="1673"/>
              </a:cxn>
              <a:cxn ang="0">
                <a:pos x="1264" y="1736"/>
              </a:cxn>
              <a:cxn ang="0">
                <a:pos x="1232" y="1861"/>
              </a:cxn>
              <a:cxn ang="0">
                <a:pos x="963" y="2069"/>
              </a:cxn>
              <a:cxn ang="0">
                <a:pos x="765" y="1998"/>
              </a:cxn>
              <a:cxn ang="0">
                <a:pos x="685" y="1793"/>
              </a:cxn>
              <a:cxn ang="0">
                <a:pos x="739" y="1521"/>
              </a:cxn>
              <a:cxn ang="0">
                <a:pos x="878" y="1319"/>
              </a:cxn>
              <a:cxn ang="0">
                <a:pos x="1106" y="1119"/>
              </a:cxn>
              <a:cxn ang="0">
                <a:pos x="1282" y="972"/>
              </a:cxn>
              <a:cxn ang="0">
                <a:pos x="1369" y="868"/>
              </a:cxn>
              <a:cxn ang="0">
                <a:pos x="1402" y="749"/>
              </a:cxn>
              <a:cxn ang="0">
                <a:pos x="1299" y="535"/>
              </a:cxn>
              <a:cxn ang="0">
                <a:pos x="1030" y="447"/>
              </a:cxn>
              <a:cxn ang="0">
                <a:pos x="744" y="537"/>
              </a:cxn>
              <a:cxn ang="0">
                <a:pos x="587" y="804"/>
              </a:cxn>
              <a:cxn ang="0">
                <a:pos x="296" y="1037"/>
              </a:cxn>
              <a:cxn ang="0">
                <a:pos x="85" y="956"/>
              </a:cxn>
              <a:cxn ang="0">
                <a:pos x="0" y="779"/>
              </a:cxn>
              <a:cxn ang="0">
                <a:pos x="123" y="418"/>
              </a:cxn>
              <a:cxn ang="0">
                <a:pos x="482" y="119"/>
              </a:cxn>
              <a:cxn ang="0">
                <a:pos x="1030" y="0"/>
              </a:cxn>
            </a:cxnLst>
            <a:rect l="0" t="0" r="r" b="b"/>
            <a:pathLst>
              <a:path w="2014" h="2760">
                <a:moveTo>
                  <a:pt x="984" y="2158"/>
                </a:moveTo>
                <a:cubicBezTo>
                  <a:pt x="1077" y="2158"/>
                  <a:pt x="1155" y="2187"/>
                  <a:pt x="1218" y="2245"/>
                </a:cubicBezTo>
                <a:cubicBezTo>
                  <a:pt x="1282" y="2303"/>
                  <a:pt x="1314" y="2374"/>
                  <a:pt x="1314" y="2458"/>
                </a:cubicBezTo>
                <a:cubicBezTo>
                  <a:pt x="1314" y="2551"/>
                  <a:pt x="1280" y="2625"/>
                  <a:pt x="1214" y="2679"/>
                </a:cubicBezTo>
                <a:cubicBezTo>
                  <a:pt x="1147" y="2733"/>
                  <a:pt x="1071" y="2760"/>
                  <a:pt x="984" y="2760"/>
                </a:cubicBezTo>
                <a:cubicBezTo>
                  <a:pt x="895" y="2760"/>
                  <a:pt x="817" y="2734"/>
                  <a:pt x="751" y="2681"/>
                </a:cubicBezTo>
                <a:cubicBezTo>
                  <a:pt x="684" y="2628"/>
                  <a:pt x="650" y="2553"/>
                  <a:pt x="650" y="2458"/>
                </a:cubicBezTo>
                <a:cubicBezTo>
                  <a:pt x="650" y="2374"/>
                  <a:pt x="683" y="2303"/>
                  <a:pt x="747" y="2245"/>
                </a:cubicBezTo>
                <a:cubicBezTo>
                  <a:pt x="812" y="2187"/>
                  <a:pt x="891" y="2158"/>
                  <a:pt x="984" y="2158"/>
                </a:cubicBezTo>
                <a:close/>
                <a:moveTo>
                  <a:pt x="1030" y="0"/>
                </a:moveTo>
                <a:cubicBezTo>
                  <a:pt x="1222" y="0"/>
                  <a:pt x="1394" y="34"/>
                  <a:pt x="1544" y="100"/>
                </a:cubicBezTo>
                <a:cubicBezTo>
                  <a:pt x="1693" y="166"/>
                  <a:pt x="1809" y="257"/>
                  <a:pt x="1891" y="371"/>
                </a:cubicBezTo>
                <a:cubicBezTo>
                  <a:pt x="1973" y="486"/>
                  <a:pt x="2014" y="611"/>
                  <a:pt x="2014" y="745"/>
                </a:cubicBezTo>
                <a:cubicBezTo>
                  <a:pt x="2014" y="851"/>
                  <a:pt x="1991" y="945"/>
                  <a:pt x="1944" y="1024"/>
                </a:cubicBezTo>
                <a:cubicBezTo>
                  <a:pt x="1897" y="1104"/>
                  <a:pt x="1842" y="1172"/>
                  <a:pt x="1779" y="1230"/>
                </a:cubicBezTo>
                <a:cubicBezTo>
                  <a:pt x="1715" y="1287"/>
                  <a:pt x="1609" y="1371"/>
                  <a:pt x="1460" y="1482"/>
                </a:cubicBezTo>
                <a:cubicBezTo>
                  <a:pt x="1407" y="1538"/>
                  <a:pt x="1369" y="1579"/>
                  <a:pt x="1345" y="1604"/>
                </a:cubicBezTo>
                <a:cubicBezTo>
                  <a:pt x="1320" y="1630"/>
                  <a:pt x="1303" y="1653"/>
                  <a:pt x="1291" y="1673"/>
                </a:cubicBezTo>
                <a:cubicBezTo>
                  <a:pt x="1280" y="1694"/>
                  <a:pt x="1271" y="1715"/>
                  <a:pt x="1264" y="1736"/>
                </a:cubicBezTo>
                <a:cubicBezTo>
                  <a:pt x="1257" y="1758"/>
                  <a:pt x="1247" y="1800"/>
                  <a:pt x="1232" y="1861"/>
                </a:cubicBezTo>
                <a:cubicBezTo>
                  <a:pt x="1204" y="1999"/>
                  <a:pt x="1114" y="2069"/>
                  <a:pt x="963" y="2069"/>
                </a:cubicBezTo>
                <a:cubicBezTo>
                  <a:pt x="884" y="2069"/>
                  <a:pt x="819" y="2045"/>
                  <a:pt x="765" y="1998"/>
                </a:cubicBezTo>
                <a:cubicBezTo>
                  <a:pt x="712" y="1951"/>
                  <a:pt x="685" y="1883"/>
                  <a:pt x="685" y="1793"/>
                </a:cubicBezTo>
                <a:cubicBezTo>
                  <a:pt x="685" y="1689"/>
                  <a:pt x="703" y="1598"/>
                  <a:pt x="739" y="1521"/>
                </a:cubicBezTo>
                <a:cubicBezTo>
                  <a:pt x="774" y="1443"/>
                  <a:pt x="821" y="1376"/>
                  <a:pt x="878" y="1319"/>
                </a:cubicBezTo>
                <a:cubicBezTo>
                  <a:pt x="935" y="1262"/>
                  <a:pt x="1011" y="1196"/>
                  <a:pt x="1106" y="1119"/>
                </a:cubicBezTo>
                <a:cubicBezTo>
                  <a:pt x="1188" y="1053"/>
                  <a:pt x="1247" y="1004"/>
                  <a:pt x="1282" y="972"/>
                </a:cubicBezTo>
                <a:cubicBezTo>
                  <a:pt x="1317" y="939"/>
                  <a:pt x="1346" y="905"/>
                  <a:pt x="1369" y="868"/>
                </a:cubicBezTo>
                <a:cubicBezTo>
                  <a:pt x="1391" y="831"/>
                  <a:pt x="1402" y="791"/>
                  <a:pt x="1402" y="749"/>
                </a:cubicBezTo>
                <a:cubicBezTo>
                  <a:pt x="1402" y="665"/>
                  <a:pt x="1368" y="594"/>
                  <a:pt x="1299" y="535"/>
                </a:cubicBezTo>
                <a:cubicBezTo>
                  <a:pt x="1230" y="477"/>
                  <a:pt x="1140" y="447"/>
                  <a:pt x="1030" y="447"/>
                </a:cubicBezTo>
                <a:cubicBezTo>
                  <a:pt x="900" y="447"/>
                  <a:pt x="805" y="477"/>
                  <a:pt x="744" y="537"/>
                </a:cubicBezTo>
                <a:cubicBezTo>
                  <a:pt x="683" y="597"/>
                  <a:pt x="631" y="686"/>
                  <a:pt x="587" y="804"/>
                </a:cubicBezTo>
                <a:cubicBezTo>
                  <a:pt x="537" y="959"/>
                  <a:pt x="440" y="1037"/>
                  <a:pt x="296" y="1037"/>
                </a:cubicBezTo>
                <a:cubicBezTo>
                  <a:pt x="213" y="1037"/>
                  <a:pt x="142" y="1010"/>
                  <a:pt x="85" y="956"/>
                </a:cubicBezTo>
                <a:cubicBezTo>
                  <a:pt x="28" y="902"/>
                  <a:pt x="0" y="843"/>
                  <a:pt x="0" y="779"/>
                </a:cubicBezTo>
                <a:cubicBezTo>
                  <a:pt x="0" y="659"/>
                  <a:pt x="41" y="539"/>
                  <a:pt x="123" y="418"/>
                </a:cubicBezTo>
                <a:cubicBezTo>
                  <a:pt x="206" y="297"/>
                  <a:pt x="325" y="197"/>
                  <a:pt x="482" y="119"/>
                </a:cubicBezTo>
                <a:cubicBezTo>
                  <a:pt x="639" y="40"/>
                  <a:pt x="822" y="0"/>
                  <a:pt x="1030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940114" y="3857623"/>
            <a:ext cx="1071570" cy="1643074"/>
          </a:xfrm>
          <a:custGeom>
            <a:avLst/>
            <a:gdLst/>
            <a:ahLst/>
            <a:cxnLst>
              <a:cxn ang="0">
                <a:pos x="856" y="2251"/>
              </a:cxn>
              <a:cxn ang="0">
                <a:pos x="1168" y="2323"/>
              </a:cxn>
              <a:cxn ang="0">
                <a:pos x="1293" y="2507"/>
              </a:cxn>
              <a:cxn ang="0">
                <a:pos x="1159" y="2692"/>
              </a:cxn>
              <a:cxn ang="0">
                <a:pos x="856" y="2760"/>
              </a:cxn>
              <a:cxn ang="0">
                <a:pos x="550" y="2688"/>
              </a:cxn>
              <a:cxn ang="0">
                <a:pos x="437" y="2507"/>
              </a:cxn>
              <a:cxn ang="0">
                <a:pos x="554" y="2323"/>
              </a:cxn>
              <a:cxn ang="0">
                <a:pos x="856" y="2251"/>
              </a:cxn>
              <a:cxn ang="0">
                <a:pos x="587" y="0"/>
              </a:cxn>
              <a:cxn ang="0">
                <a:pos x="1701" y="0"/>
              </a:cxn>
              <a:cxn ang="0">
                <a:pos x="2130" y="80"/>
              </a:cxn>
              <a:cxn ang="0">
                <a:pos x="2282" y="316"/>
              </a:cxn>
              <a:cxn ang="0">
                <a:pos x="2290" y="1200"/>
              </a:cxn>
              <a:cxn ang="0">
                <a:pos x="2251" y="1337"/>
              </a:cxn>
              <a:cxn ang="0">
                <a:pos x="2130" y="1443"/>
              </a:cxn>
              <a:cxn ang="0">
                <a:pos x="1701" y="1526"/>
              </a:cxn>
              <a:cxn ang="0">
                <a:pos x="1254" y="1526"/>
              </a:cxn>
              <a:cxn ang="0">
                <a:pos x="1254" y="2088"/>
              </a:cxn>
              <a:cxn ang="0">
                <a:pos x="499" y="2088"/>
              </a:cxn>
              <a:cxn ang="0">
                <a:pos x="499" y="1150"/>
              </a:cxn>
              <a:cxn ang="0">
                <a:pos x="1521" y="1150"/>
              </a:cxn>
              <a:cxn ang="0">
                <a:pos x="1521" y="392"/>
              </a:cxn>
              <a:cxn ang="0">
                <a:pos x="692" y="392"/>
              </a:cxn>
              <a:cxn ang="0">
                <a:pos x="692" y="747"/>
              </a:cxn>
              <a:cxn ang="0">
                <a:pos x="0" y="747"/>
              </a:cxn>
              <a:cxn ang="0">
                <a:pos x="0" y="319"/>
              </a:cxn>
              <a:cxn ang="0">
                <a:pos x="146" y="80"/>
              </a:cxn>
              <a:cxn ang="0">
                <a:pos x="587" y="0"/>
              </a:cxn>
            </a:cxnLst>
            <a:rect l="0" t="0" r="r" b="b"/>
            <a:pathLst>
              <a:path w="2290" h="2760">
                <a:moveTo>
                  <a:pt x="856" y="2251"/>
                </a:moveTo>
                <a:cubicBezTo>
                  <a:pt x="976" y="2251"/>
                  <a:pt x="1080" y="2275"/>
                  <a:pt x="1168" y="2323"/>
                </a:cubicBezTo>
                <a:cubicBezTo>
                  <a:pt x="1251" y="2379"/>
                  <a:pt x="1293" y="2440"/>
                  <a:pt x="1293" y="2507"/>
                </a:cubicBezTo>
                <a:cubicBezTo>
                  <a:pt x="1293" y="2574"/>
                  <a:pt x="1248" y="2636"/>
                  <a:pt x="1159" y="2692"/>
                </a:cubicBezTo>
                <a:cubicBezTo>
                  <a:pt x="1077" y="2738"/>
                  <a:pt x="976" y="2760"/>
                  <a:pt x="856" y="2760"/>
                </a:cubicBezTo>
                <a:cubicBezTo>
                  <a:pt x="736" y="2760"/>
                  <a:pt x="634" y="2736"/>
                  <a:pt x="550" y="2688"/>
                </a:cubicBezTo>
                <a:cubicBezTo>
                  <a:pt x="475" y="2637"/>
                  <a:pt x="437" y="2577"/>
                  <a:pt x="437" y="2507"/>
                </a:cubicBezTo>
                <a:cubicBezTo>
                  <a:pt x="437" y="2437"/>
                  <a:pt x="476" y="2376"/>
                  <a:pt x="554" y="2323"/>
                </a:cubicBezTo>
                <a:cubicBezTo>
                  <a:pt x="640" y="2275"/>
                  <a:pt x="741" y="2251"/>
                  <a:pt x="856" y="2251"/>
                </a:cubicBezTo>
                <a:close/>
                <a:moveTo>
                  <a:pt x="587" y="0"/>
                </a:moveTo>
                <a:cubicBezTo>
                  <a:pt x="958" y="0"/>
                  <a:pt x="1330" y="0"/>
                  <a:pt x="1701" y="0"/>
                </a:cubicBezTo>
                <a:cubicBezTo>
                  <a:pt x="1886" y="0"/>
                  <a:pt x="2029" y="27"/>
                  <a:pt x="2130" y="80"/>
                </a:cubicBezTo>
                <a:cubicBezTo>
                  <a:pt x="2231" y="133"/>
                  <a:pt x="2282" y="212"/>
                  <a:pt x="2282" y="316"/>
                </a:cubicBezTo>
                <a:cubicBezTo>
                  <a:pt x="2284" y="610"/>
                  <a:pt x="2287" y="905"/>
                  <a:pt x="2290" y="1200"/>
                </a:cubicBezTo>
                <a:cubicBezTo>
                  <a:pt x="2290" y="1253"/>
                  <a:pt x="2277" y="1299"/>
                  <a:pt x="2251" y="1337"/>
                </a:cubicBezTo>
                <a:cubicBezTo>
                  <a:pt x="2223" y="1378"/>
                  <a:pt x="2183" y="1413"/>
                  <a:pt x="2130" y="1443"/>
                </a:cubicBezTo>
                <a:cubicBezTo>
                  <a:pt x="2037" y="1498"/>
                  <a:pt x="1894" y="1526"/>
                  <a:pt x="1701" y="1526"/>
                </a:cubicBezTo>
                <a:cubicBezTo>
                  <a:pt x="1552" y="1526"/>
                  <a:pt x="1403" y="1526"/>
                  <a:pt x="1254" y="1526"/>
                </a:cubicBezTo>
                <a:cubicBezTo>
                  <a:pt x="1254" y="1713"/>
                  <a:pt x="1254" y="1900"/>
                  <a:pt x="1254" y="2088"/>
                </a:cubicBezTo>
                <a:cubicBezTo>
                  <a:pt x="1002" y="2088"/>
                  <a:pt x="751" y="2088"/>
                  <a:pt x="499" y="2088"/>
                </a:cubicBezTo>
                <a:cubicBezTo>
                  <a:pt x="499" y="1775"/>
                  <a:pt x="499" y="1462"/>
                  <a:pt x="499" y="1150"/>
                </a:cubicBezTo>
                <a:cubicBezTo>
                  <a:pt x="839" y="1150"/>
                  <a:pt x="1180" y="1150"/>
                  <a:pt x="1521" y="1150"/>
                </a:cubicBezTo>
                <a:cubicBezTo>
                  <a:pt x="1521" y="897"/>
                  <a:pt x="1521" y="644"/>
                  <a:pt x="1521" y="392"/>
                </a:cubicBezTo>
                <a:cubicBezTo>
                  <a:pt x="1244" y="392"/>
                  <a:pt x="968" y="392"/>
                  <a:pt x="692" y="392"/>
                </a:cubicBezTo>
                <a:cubicBezTo>
                  <a:pt x="692" y="510"/>
                  <a:pt x="692" y="629"/>
                  <a:pt x="692" y="747"/>
                </a:cubicBezTo>
                <a:cubicBezTo>
                  <a:pt x="461" y="747"/>
                  <a:pt x="231" y="747"/>
                  <a:pt x="0" y="747"/>
                </a:cubicBezTo>
                <a:cubicBezTo>
                  <a:pt x="0" y="605"/>
                  <a:pt x="0" y="462"/>
                  <a:pt x="0" y="319"/>
                </a:cubicBezTo>
                <a:cubicBezTo>
                  <a:pt x="0" y="218"/>
                  <a:pt x="49" y="138"/>
                  <a:pt x="146" y="80"/>
                </a:cubicBezTo>
                <a:cubicBezTo>
                  <a:pt x="247" y="27"/>
                  <a:pt x="394" y="0"/>
                  <a:pt x="587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7358082" y="3857628"/>
            <a:ext cx="782638" cy="1643063"/>
          </a:xfrm>
          <a:custGeom>
            <a:avLst/>
            <a:gdLst/>
            <a:ahLst/>
            <a:cxnLst>
              <a:cxn ang="0">
                <a:pos x="526" y="2183"/>
              </a:cxn>
              <a:cxn ang="0">
                <a:pos x="768" y="2270"/>
              </a:cxn>
              <a:cxn ang="0">
                <a:pos x="866" y="2473"/>
              </a:cxn>
              <a:cxn ang="0">
                <a:pos x="768" y="2677"/>
              </a:cxn>
              <a:cxn ang="0">
                <a:pos x="531" y="2760"/>
              </a:cxn>
              <a:cxn ang="0">
                <a:pos x="291" y="2679"/>
              </a:cxn>
              <a:cxn ang="0">
                <a:pos x="191" y="2477"/>
              </a:cxn>
              <a:cxn ang="0">
                <a:pos x="217" y="2364"/>
              </a:cxn>
              <a:cxn ang="0">
                <a:pos x="287" y="2270"/>
              </a:cxn>
              <a:cxn ang="0">
                <a:pos x="395" y="2206"/>
              </a:cxn>
              <a:cxn ang="0">
                <a:pos x="526" y="2183"/>
              </a:cxn>
              <a:cxn ang="0">
                <a:pos x="513" y="0"/>
              </a:cxn>
              <a:cxn ang="0">
                <a:pos x="826" y="45"/>
              </a:cxn>
              <a:cxn ang="0">
                <a:pos x="1081" y="171"/>
              </a:cxn>
              <a:cxn ang="0">
                <a:pos x="1253" y="358"/>
              </a:cxn>
              <a:cxn ang="0">
                <a:pos x="1315" y="592"/>
              </a:cxn>
              <a:cxn ang="0">
                <a:pos x="1291" y="750"/>
              </a:cxn>
              <a:cxn ang="0">
                <a:pos x="1235" y="877"/>
              </a:cxn>
              <a:cxn ang="0">
                <a:pos x="1123" y="1026"/>
              </a:cxn>
              <a:cxn ang="0">
                <a:pos x="988" y="1183"/>
              </a:cxn>
              <a:cxn ang="0">
                <a:pos x="866" y="1313"/>
              </a:cxn>
              <a:cxn ang="0">
                <a:pos x="769" y="1439"/>
              </a:cxn>
              <a:cxn ang="0">
                <a:pos x="716" y="1501"/>
              </a:cxn>
              <a:cxn ang="0">
                <a:pos x="691" y="1543"/>
              </a:cxn>
              <a:cxn ang="0">
                <a:pos x="660" y="1597"/>
              </a:cxn>
              <a:cxn ang="0">
                <a:pos x="610" y="1762"/>
              </a:cxn>
              <a:cxn ang="0">
                <a:pos x="702" y="2039"/>
              </a:cxn>
              <a:cxn ang="0">
                <a:pos x="449" y="2039"/>
              </a:cxn>
              <a:cxn ang="0">
                <a:pos x="289" y="1822"/>
              </a:cxn>
              <a:cxn ang="0">
                <a:pos x="244" y="1631"/>
              </a:cxn>
              <a:cxn ang="0">
                <a:pos x="460" y="1151"/>
              </a:cxn>
              <a:cxn ang="0">
                <a:pos x="567" y="1034"/>
              </a:cxn>
              <a:cxn ang="0">
                <a:pos x="731" y="782"/>
              </a:cxn>
              <a:cxn ang="0">
                <a:pos x="772" y="628"/>
              </a:cxn>
              <a:cxn ang="0">
                <a:pos x="674" y="430"/>
              </a:cxn>
              <a:cxn ang="0">
                <a:pos x="421" y="352"/>
              </a:cxn>
              <a:cxn ang="0">
                <a:pos x="285" y="366"/>
              </a:cxn>
              <a:cxn ang="0">
                <a:pos x="161" y="399"/>
              </a:cxn>
              <a:cxn ang="0">
                <a:pos x="117" y="417"/>
              </a:cxn>
              <a:cxn ang="0">
                <a:pos x="0" y="447"/>
              </a:cxn>
              <a:cxn ang="0">
                <a:pos x="116" y="67"/>
              </a:cxn>
              <a:cxn ang="0">
                <a:pos x="513" y="0"/>
              </a:cxn>
            </a:cxnLst>
            <a:rect l="0" t="0" r="r" b="b"/>
            <a:pathLst>
              <a:path w="1315" h="2760">
                <a:moveTo>
                  <a:pt x="526" y="2183"/>
                </a:moveTo>
                <a:cubicBezTo>
                  <a:pt x="622" y="2183"/>
                  <a:pt x="703" y="2212"/>
                  <a:pt x="768" y="2270"/>
                </a:cubicBezTo>
                <a:cubicBezTo>
                  <a:pt x="834" y="2328"/>
                  <a:pt x="866" y="2395"/>
                  <a:pt x="866" y="2473"/>
                </a:cubicBezTo>
                <a:cubicBezTo>
                  <a:pt x="866" y="2554"/>
                  <a:pt x="833" y="2622"/>
                  <a:pt x="768" y="2677"/>
                </a:cubicBezTo>
                <a:cubicBezTo>
                  <a:pt x="702" y="2733"/>
                  <a:pt x="623" y="2760"/>
                  <a:pt x="531" y="2760"/>
                </a:cubicBezTo>
                <a:cubicBezTo>
                  <a:pt x="438" y="2760"/>
                  <a:pt x="358" y="2733"/>
                  <a:pt x="291" y="2679"/>
                </a:cubicBezTo>
                <a:cubicBezTo>
                  <a:pt x="224" y="2625"/>
                  <a:pt x="191" y="2558"/>
                  <a:pt x="191" y="2477"/>
                </a:cubicBezTo>
                <a:cubicBezTo>
                  <a:pt x="191" y="2437"/>
                  <a:pt x="199" y="2399"/>
                  <a:pt x="217" y="2364"/>
                </a:cubicBezTo>
                <a:cubicBezTo>
                  <a:pt x="234" y="2328"/>
                  <a:pt x="258" y="2297"/>
                  <a:pt x="287" y="2270"/>
                </a:cubicBezTo>
                <a:cubicBezTo>
                  <a:pt x="316" y="2243"/>
                  <a:pt x="352" y="2222"/>
                  <a:pt x="395" y="2206"/>
                </a:cubicBezTo>
                <a:cubicBezTo>
                  <a:pt x="438" y="2190"/>
                  <a:pt x="482" y="2183"/>
                  <a:pt x="526" y="2183"/>
                </a:cubicBezTo>
                <a:close/>
                <a:moveTo>
                  <a:pt x="513" y="0"/>
                </a:moveTo>
                <a:cubicBezTo>
                  <a:pt x="624" y="0"/>
                  <a:pt x="728" y="15"/>
                  <a:pt x="826" y="45"/>
                </a:cubicBezTo>
                <a:cubicBezTo>
                  <a:pt x="923" y="75"/>
                  <a:pt x="1008" y="117"/>
                  <a:pt x="1081" y="171"/>
                </a:cubicBezTo>
                <a:cubicBezTo>
                  <a:pt x="1154" y="225"/>
                  <a:pt x="1211" y="287"/>
                  <a:pt x="1253" y="358"/>
                </a:cubicBezTo>
                <a:cubicBezTo>
                  <a:pt x="1294" y="430"/>
                  <a:pt x="1315" y="507"/>
                  <a:pt x="1315" y="592"/>
                </a:cubicBezTo>
                <a:cubicBezTo>
                  <a:pt x="1315" y="635"/>
                  <a:pt x="1307" y="687"/>
                  <a:pt x="1291" y="750"/>
                </a:cubicBezTo>
                <a:cubicBezTo>
                  <a:pt x="1274" y="797"/>
                  <a:pt x="1256" y="839"/>
                  <a:pt x="1235" y="877"/>
                </a:cubicBezTo>
                <a:cubicBezTo>
                  <a:pt x="1215" y="915"/>
                  <a:pt x="1178" y="964"/>
                  <a:pt x="1123" y="1026"/>
                </a:cubicBezTo>
                <a:cubicBezTo>
                  <a:pt x="1078" y="1078"/>
                  <a:pt x="1033" y="1130"/>
                  <a:pt x="988" y="1183"/>
                </a:cubicBezTo>
                <a:cubicBezTo>
                  <a:pt x="948" y="1226"/>
                  <a:pt x="907" y="1270"/>
                  <a:pt x="866" y="1313"/>
                </a:cubicBezTo>
                <a:cubicBezTo>
                  <a:pt x="830" y="1368"/>
                  <a:pt x="797" y="1410"/>
                  <a:pt x="769" y="1439"/>
                </a:cubicBezTo>
                <a:cubicBezTo>
                  <a:pt x="741" y="1468"/>
                  <a:pt x="723" y="1489"/>
                  <a:pt x="716" y="1501"/>
                </a:cubicBezTo>
                <a:cubicBezTo>
                  <a:pt x="709" y="1513"/>
                  <a:pt x="701" y="1527"/>
                  <a:pt x="691" y="1543"/>
                </a:cubicBezTo>
                <a:cubicBezTo>
                  <a:pt x="682" y="1560"/>
                  <a:pt x="671" y="1577"/>
                  <a:pt x="660" y="1597"/>
                </a:cubicBezTo>
                <a:cubicBezTo>
                  <a:pt x="627" y="1656"/>
                  <a:pt x="610" y="1711"/>
                  <a:pt x="610" y="1762"/>
                </a:cubicBezTo>
                <a:cubicBezTo>
                  <a:pt x="610" y="1820"/>
                  <a:pt x="641" y="1912"/>
                  <a:pt x="702" y="2039"/>
                </a:cubicBezTo>
                <a:cubicBezTo>
                  <a:pt x="618" y="2039"/>
                  <a:pt x="534" y="2039"/>
                  <a:pt x="449" y="2039"/>
                </a:cubicBezTo>
                <a:cubicBezTo>
                  <a:pt x="372" y="1952"/>
                  <a:pt x="319" y="1880"/>
                  <a:pt x="289" y="1822"/>
                </a:cubicBezTo>
                <a:cubicBezTo>
                  <a:pt x="259" y="1763"/>
                  <a:pt x="244" y="1700"/>
                  <a:pt x="244" y="1631"/>
                </a:cubicBezTo>
                <a:cubicBezTo>
                  <a:pt x="244" y="1496"/>
                  <a:pt x="316" y="1336"/>
                  <a:pt x="460" y="1151"/>
                </a:cubicBezTo>
                <a:cubicBezTo>
                  <a:pt x="496" y="1112"/>
                  <a:pt x="531" y="1073"/>
                  <a:pt x="567" y="1034"/>
                </a:cubicBezTo>
                <a:cubicBezTo>
                  <a:pt x="648" y="918"/>
                  <a:pt x="703" y="834"/>
                  <a:pt x="731" y="782"/>
                </a:cubicBezTo>
                <a:cubicBezTo>
                  <a:pt x="758" y="731"/>
                  <a:pt x="772" y="679"/>
                  <a:pt x="772" y="628"/>
                </a:cubicBezTo>
                <a:cubicBezTo>
                  <a:pt x="772" y="547"/>
                  <a:pt x="739" y="481"/>
                  <a:pt x="674" y="430"/>
                </a:cubicBezTo>
                <a:cubicBezTo>
                  <a:pt x="608" y="378"/>
                  <a:pt x="524" y="352"/>
                  <a:pt x="421" y="352"/>
                </a:cubicBezTo>
                <a:cubicBezTo>
                  <a:pt x="380" y="352"/>
                  <a:pt x="334" y="357"/>
                  <a:pt x="285" y="366"/>
                </a:cubicBezTo>
                <a:cubicBezTo>
                  <a:pt x="235" y="376"/>
                  <a:pt x="194" y="386"/>
                  <a:pt x="161" y="399"/>
                </a:cubicBezTo>
                <a:cubicBezTo>
                  <a:pt x="145" y="406"/>
                  <a:pt x="130" y="412"/>
                  <a:pt x="117" y="417"/>
                </a:cubicBezTo>
                <a:cubicBezTo>
                  <a:pt x="104" y="422"/>
                  <a:pt x="65" y="432"/>
                  <a:pt x="0" y="447"/>
                </a:cubicBezTo>
                <a:cubicBezTo>
                  <a:pt x="39" y="320"/>
                  <a:pt x="78" y="194"/>
                  <a:pt x="116" y="67"/>
                </a:cubicBezTo>
                <a:cubicBezTo>
                  <a:pt x="281" y="23"/>
                  <a:pt x="413" y="0"/>
                  <a:pt x="513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5583584" y="3857628"/>
            <a:ext cx="1081088" cy="1643063"/>
          </a:xfrm>
          <a:custGeom>
            <a:avLst/>
            <a:gdLst/>
            <a:ahLst/>
            <a:cxnLst>
              <a:cxn ang="0">
                <a:pos x="847" y="1920"/>
              </a:cxn>
              <a:cxn ang="0">
                <a:pos x="1138" y="2044"/>
              </a:cxn>
              <a:cxn ang="0">
                <a:pos x="1259" y="2340"/>
              </a:cxn>
              <a:cxn ang="0">
                <a:pos x="1138" y="2637"/>
              </a:cxn>
              <a:cxn ang="0">
                <a:pos x="847" y="2760"/>
              </a:cxn>
              <a:cxn ang="0">
                <a:pos x="556" y="2637"/>
              </a:cxn>
              <a:cxn ang="0">
                <a:pos x="435" y="2340"/>
              </a:cxn>
              <a:cxn ang="0">
                <a:pos x="556" y="2044"/>
              </a:cxn>
              <a:cxn ang="0">
                <a:pos x="847" y="1920"/>
              </a:cxn>
              <a:cxn ang="0">
                <a:pos x="899" y="0"/>
              </a:cxn>
              <a:cxn ang="0">
                <a:pos x="1308" y="85"/>
              </a:cxn>
              <a:cxn ang="0">
                <a:pos x="1664" y="327"/>
              </a:cxn>
              <a:cxn ang="0">
                <a:pos x="1816" y="712"/>
              </a:cxn>
              <a:cxn ang="0">
                <a:pos x="1711" y="1018"/>
              </a:cxn>
              <a:cxn ang="0">
                <a:pos x="1400" y="1231"/>
              </a:cxn>
              <a:cxn ang="0">
                <a:pos x="1208" y="1362"/>
              </a:cxn>
              <a:cxn ang="0">
                <a:pos x="1130" y="1506"/>
              </a:cxn>
              <a:cxn ang="0">
                <a:pos x="1057" y="1622"/>
              </a:cxn>
              <a:cxn ang="0">
                <a:pos x="877" y="1670"/>
              </a:cxn>
              <a:cxn ang="0">
                <a:pos x="695" y="1603"/>
              </a:cxn>
              <a:cxn ang="0">
                <a:pos x="628" y="1420"/>
              </a:cxn>
              <a:cxn ang="0">
                <a:pos x="711" y="1137"/>
              </a:cxn>
              <a:cxn ang="0">
                <a:pos x="865" y="887"/>
              </a:cxn>
              <a:cxn ang="0">
                <a:pos x="947" y="602"/>
              </a:cxn>
              <a:cxn ang="0">
                <a:pos x="919" y="476"/>
              </a:cxn>
              <a:cxn ang="0">
                <a:pos x="817" y="409"/>
              </a:cxn>
              <a:cxn ang="0">
                <a:pos x="722" y="470"/>
              </a:cxn>
              <a:cxn ang="0">
                <a:pos x="699" y="591"/>
              </a:cxn>
              <a:cxn ang="0">
                <a:pos x="572" y="886"/>
              </a:cxn>
              <a:cxn ang="0">
                <a:pos x="279" y="996"/>
              </a:cxn>
              <a:cxn ang="0">
                <a:pos x="81" y="919"/>
              </a:cxn>
              <a:cxn ang="0">
                <a:pos x="0" y="719"/>
              </a:cxn>
              <a:cxn ang="0">
                <a:pos x="105" y="388"/>
              </a:cxn>
              <a:cxn ang="0">
                <a:pos x="409" y="115"/>
              </a:cxn>
              <a:cxn ang="0">
                <a:pos x="899" y="0"/>
              </a:cxn>
            </a:cxnLst>
            <a:rect l="0" t="0" r="r" b="b"/>
            <a:pathLst>
              <a:path w="1816" h="2760">
                <a:moveTo>
                  <a:pt x="847" y="1920"/>
                </a:moveTo>
                <a:cubicBezTo>
                  <a:pt x="963" y="1923"/>
                  <a:pt x="1060" y="1965"/>
                  <a:pt x="1138" y="2044"/>
                </a:cubicBezTo>
                <a:cubicBezTo>
                  <a:pt x="1216" y="2123"/>
                  <a:pt x="1256" y="2222"/>
                  <a:pt x="1259" y="2340"/>
                </a:cubicBezTo>
                <a:cubicBezTo>
                  <a:pt x="1256" y="2459"/>
                  <a:pt x="1216" y="2558"/>
                  <a:pt x="1138" y="2637"/>
                </a:cubicBezTo>
                <a:cubicBezTo>
                  <a:pt x="1060" y="2716"/>
                  <a:pt x="963" y="2757"/>
                  <a:pt x="847" y="2760"/>
                </a:cubicBezTo>
                <a:cubicBezTo>
                  <a:pt x="731" y="2757"/>
                  <a:pt x="634" y="2716"/>
                  <a:pt x="556" y="2637"/>
                </a:cubicBezTo>
                <a:cubicBezTo>
                  <a:pt x="478" y="2558"/>
                  <a:pt x="438" y="2459"/>
                  <a:pt x="435" y="2340"/>
                </a:cubicBezTo>
                <a:cubicBezTo>
                  <a:pt x="438" y="2222"/>
                  <a:pt x="478" y="2123"/>
                  <a:pt x="556" y="2044"/>
                </a:cubicBezTo>
                <a:cubicBezTo>
                  <a:pt x="634" y="1965"/>
                  <a:pt x="731" y="1923"/>
                  <a:pt x="847" y="1920"/>
                </a:cubicBezTo>
                <a:close/>
                <a:moveTo>
                  <a:pt x="899" y="0"/>
                </a:moveTo>
                <a:cubicBezTo>
                  <a:pt x="1032" y="1"/>
                  <a:pt x="1168" y="29"/>
                  <a:pt x="1308" y="85"/>
                </a:cubicBezTo>
                <a:cubicBezTo>
                  <a:pt x="1448" y="141"/>
                  <a:pt x="1567" y="221"/>
                  <a:pt x="1664" y="327"/>
                </a:cubicBezTo>
                <a:cubicBezTo>
                  <a:pt x="1761" y="433"/>
                  <a:pt x="1812" y="561"/>
                  <a:pt x="1816" y="712"/>
                </a:cubicBezTo>
                <a:cubicBezTo>
                  <a:pt x="1816" y="828"/>
                  <a:pt x="1781" y="930"/>
                  <a:pt x="1711" y="1018"/>
                </a:cubicBezTo>
                <a:cubicBezTo>
                  <a:pt x="1641" y="1106"/>
                  <a:pt x="1538" y="1177"/>
                  <a:pt x="1400" y="1231"/>
                </a:cubicBezTo>
                <a:cubicBezTo>
                  <a:pt x="1308" y="1269"/>
                  <a:pt x="1244" y="1312"/>
                  <a:pt x="1208" y="1362"/>
                </a:cubicBezTo>
                <a:cubicBezTo>
                  <a:pt x="1172" y="1411"/>
                  <a:pt x="1146" y="1459"/>
                  <a:pt x="1130" y="1506"/>
                </a:cubicBezTo>
                <a:cubicBezTo>
                  <a:pt x="1114" y="1552"/>
                  <a:pt x="1090" y="1591"/>
                  <a:pt x="1057" y="1622"/>
                </a:cubicBezTo>
                <a:cubicBezTo>
                  <a:pt x="1024" y="1653"/>
                  <a:pt x="964" y="1669"/>
                  <a:pt x="877" y="1670"/>
                </a:cubicBezTo>
                <a:cubicBezTo>
                  <a:pt x="800" y="1669"/>
                  <a:pt x="739" y="1647"/>
                  <a:pt x="695" y="1603"/>
                </a:cubicBezTo>
                <a:cubicBezTo>
                  <a:pt x="651" y="1559"/>
                  <a:pt x="629" y="1498"/>
                  <a:pt x="628" y="1420"/>
                </a:cubicBezTo>
                <a:cubicBezTo>
                  <a:pt x="632" y="1315"/>
                  <a:pt x="660" y="1220"/>
                  <a:pt x="711" y="1137"/>
                </a:cubicBezTo>
                <a:cubicBezTo>
                  <a:pt x="762" y="1054"/>
                  <a:pt x="813" y="971"/>
                  <a:pt x="865" y="887"/>
                </a:cubicBezTo>
                <a:cubicBezTo>
                  <a:pt x="916" y="804"/>
                  <a:pt x="943" y="709"/>
                  <a:pt x="947" y="602"/>
                </a:cubicBezTo>
                <a:cubicBezTo>
                  <a:pt x="948" y="559"/>
                  <a:pt x="938" y="517"/>
                  <a:pt x="919" y="476"/>
                </a:cubicBezTo>
                <a:cubicBezTo>
                  <a:pt x="899" y="434"/>
                  <a:pt x="865" y="412"/>
                  <a:pt x="817" y="409"/>
                </a:cubicBezTo>
                <a:cubicBezTo>
                  <a:pt x="767" y="412"/>
                  <a:pt x="736" y="432"/>
                  <a:pt x="722" y="470"/>
                </a:cubicBezTo>
                <a:cubicBezTo>
                  <a:pt x="708" y="508"/>
                  <a:pt x="700" y="548"/>
                  <a:pt x="699" y="591"/>
                </a:cubicBezTo>
                <a:cubicBezTo>
                  <a:pt x="685" y="715"/>
                  <a:pt x="643" y="814"/>
                  <a:pt x="572" y="886"/>
                </a:cubicBezTo>
                <a:cubicBezTo>
                  <a:pt x="501" y="958"/>
                  <a:pt x="404" y="994"/>
                  <a:pt x="279" y="996"/>
                </a:cubicBezTo>
                <a:cubicBezTo>
                  <a:pt x="199" y="995"/>
                  <a:pt x="133" y="969"/>
                  <a:pt x="81" y="919"/>
                </a:cubicBezTo>
                <a:cubicBezTo>
                  <a:pt x="29" y="869"/>
                  <a:pt x="2" y="802"/>
                  <a:pt x="0" y="719"/>
                </a:cubicBezTo>
                <a:cubicBezTo>
                  <a:pt x="1" y="608"/>
                  <a:pt x="36" y="498"/>
                  <a:pt x="105" y="388"/>
                </a:cubicBezTo>
                <a:cubicBezTo>
                  <a:pt x="174" y="279"/>
                  <a:pt x="275" y="188"/>
                  <a:pt x="409" y="115"/>
                </a:cubicBezTo>
                <a:cubicBezTo>
                  <a:pt x="542" y="41"/>
                  <a:pt x="706" y="3"/>
                  <a:pt x="899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65" name="Freeform 17"/>
          <p:cNvSpPr>
            <a:spLocks noEditPoints="1"/>
          </p:cNvSpPr>
          <p:nvPr/>
        </p:nvSpPr>
        <p:spPr bwMode="auto">
          <a:xfrm>
            <a:off x="2578745" y="3857629"/>
            <a:ext cx="920750" cy="1643063"/>
          </a:xfrm>
          <a:custGeom>
            <a:avLst/>
            <a:gdLst/>
            <a:ahLst/>
            <a:cxnLst>
              <a:cxn ang="0">
                <a:pos x="655" y="2311"/>
              </a:cxn>
              <a:cxn ang="0">
                <a:pos x="547" y="2593"/>
              </a:cxn>
              <a:cxn ang="0">
                <a:pos x="323" y="2760"/>
              </a:cxn>
              <a:cxn ang="0">
                <a:pos x="217" y="2675"/>
              </a:cxn>
              <a:cxn ang="0">
                <a:pos x="211" y="2551"/>
              </a:cxn>
              <a:cxn ang="0">
                <a:pos x="383" y="2362"/>
              </a:cxn>
              <a:cxn ang="0">
                <a:pos x="655" y="2311"/>
              </a:cxn>
              <a:cxn ang="0">
                <a:pos x="1273" y="0"/>
              </a:cxn>
              <a:cxn ang="0">
                <a:pos x="1485" y="72"/>
              </a:cxn>
              <a:cxn ang="0">
                <a:pos x="1547" y="296"/>
              </a:cxn>
              <a:cxn ang="0">
                <a:pos x="1071" y="910"/>
              </a:cxn>
              <a:cxn ang="0">
                <a:pos x="431" y="1497"/>
              </a:cxn>
              <a:cxn ang="0">
                <a:pos x="542" y="1593"/>
              </a:cxn>
              <a:cxn ang="0">
                <a:pos x="519" y="1656"/>
              </a:cxn>
              <a:cxn ang="0">
                <a:pos x="526" y="1652"/>
              </a:cxn>
              <a:cxn ang="0">
                <a:pos x="564" y="1670"/>
              </a:cxn>
              <a:cxn ang="0">
                <a:pos x="524" y="1706"/>
              </a:cxn>
              <a:cxn ang="0">
                <a:pos x="443" y="1774"/>
              </a:cxn>
              <a:cxn ang="0">
                <a:pos x="281" y="1645"/>
              </a:cxn>
              <a:cxn ang="0">
                <a:pos x="211" y="1462"/>
              </a:cxn>
              <a:cxn ang="0">
                <a:pos x="462" y="1109"/>
              </a:cxn>
              <a:cxn ang="0">
                <a:pos x="945" y="703"/>
              </a:cxn>
              <a:cxn ang="0">
                <a:pos x="1283" y="251"/>
              </a:cxn>
              <a:cxn ang="0">
                <a:pos x="1219" y="246"/>
              </a:cxn>
              <a:cxn ang="0">
                <a:pos x="690" y="414"/>
              </a:cxn>
              <a:cxn ang="0">
                <a:pos x="201" y="638"/>
              </a:cxn>
              <a:cxn ang="0">
                <a:pos x="0" y="493"/>
              </a:cxn>
              <a:cxn ang="0">
                <a:pos x="623" y="193"/>
              </a:cxn>
              <a:cxn ang="0">
                <a:pos x="1273" y="0"/>
              </a:cxn>
            </a:cxnLst>
            <a:rect l="0" t="0" r="r" b="b"/>
            <a:pathLst>
              <a:path w="1547" h="2760">
                <a:moveTo>
                  <a:pt x="655" y="2311"/>
                </a:moveTo>
                <a:cubicBezTo>
                  <a:pt x="623" y="2450"/>
                  <a:pt x="587" y="2544"/>
                  <a:pt x="547" y="2593"/>
                </a:cubicBezTo>
                <a:cubicBezTo>
                  <a:pt x="507" y="2642"/>
                  <a:pt x="432" y="2697"/>
                  <a:pt x="323" y="2760"/>
                </a:cubicBezTo>
                <a:cubicBezTo>
                  <a:pt x="288" y="2732"/>
                  <a:pt x="253" y="2704"/>
                  <a:pt x="217" y="2675"/>
                </a:cubicBezTo>
                <a:cubicBezTo>
                  <a:pt x="215" y="2634"/>
                  <a:pt x="213" y="2593"/>
                  <a:pt x="211" y="2551"/>
                </a:cubicBezTo>
                <a:cubicBezTo>
                  <a:pt x="211" y="2467"/>
                  <a:pt x="268" y="2404"/>
                  <a:pt x="383" y="2362"/>
                </a:cubicBezTo>
                <a:cubicBezTo>
                  <a:pt x="424" y="2346"/>
                  <a:pt x="515" y="2329"/>
                  <a:pt x="655" y="2311"/>
                </a:cubicBezTo>
                <a:close/>
                <a:moveTo>
                  <a:pt x="1273" y="0"/>
                </a:moveTo>
                <a:cubicBezTo>
                  <a:pt x="1373" y="0"/>
                  <a:pt x="1443" y="24"/>
                  <a:pt x="1485" y="72"/>
                </a:cubicBezTo>
                <a:cubicBezTo>
                  <a:pt x="1526" y="119"/>
                  <a:pt x="1547" y="194"/>
                  <a:pt x="1547" y="296"/>
                </a:cubicBezTo>
                <a:cubicBezTo>
                  <a:pt x="1547" y="433"/>
                  <a:pt x="1388" y="638"/>
                  <a:pt x="1071" y="910"/>
                </a:cubicBezTo>
                <a:cubicBezTo>
                  <a:pt x="847" y="1133"/>
                  <a:pt x="633" y="1329"/>
                  <a:pt x="431" y="1497"/>
                </a:cubicBezTo>
                <a:cubicBezTo>
                  <a:pt x="468" y="1529"/>
                  <a:pt x="505" y="1561"/>
                  <a:pt x="542" y="1593"/>
                </a:cubicBezTo>
                <a:cubicBezTo>
                  <a:pt x="535" y="1614"/>
                  <a:pt x="527" y="1635"/>
                  <a:pt x="519" y="1656"/>
                </a:cubicBezTo>
                <a:cubicBezTo>
                  <a:pt x="521" y="1654"/>
                  <a:pt x="524" y="1653"/>
                  <a:pt x="526" y="1652"/>
                </a:cubicBezTo>
                <a:cubicBezTo>
                  <a:pt x="539" y="1658"/>
                  <a:pt x="551" y="1664"/>
                  <a:pt x="564" y="1670"/>
                </a:cubicBezTo>
                <a:cubicBezTo>
                  <a:pt x="554" y="1679"/>
                  <a:pt x="540" y="1691"/>
                  <a:pt x="524" y="1706"/>
                </a:cubicBezTo>
                <a:cubicBezTo>
                  <a:pt x="508" y="1722"/>
                  <a:pt x="481" y="1744"/>
                  <a:pt x="443" y="1774"/>
                </a:cubicBezTo>
                <a:cubicBezTo>
                  <a:pt x="367" y="1729"/>
                  <a:pt x="313" y="1686"/>
                  <a:pt x="281" y="1645"/>
                </a:cubicBezTo>
                <a:cubicBezTo>
                  <a:pt x="234" y="1588"/>
                  <a:pt x="211" y="1528"/>
                  <a:pt x="211" y="1462"/>
                </a:cubicBezTo>
                <a:cubicBezTo>
                  <a:pt x="211" y="1367"/>
                  <a:pt x="295" y="1249"/>
                  <a:pt x="462" y="1109"/>
                </a:cubicBezTo>
                <a:cubicBezTo>
                  <a:pt x="630" y="969"/>
                  <a:pt x="791" y="834"/>
                  <a:pt x="945" y="703"/>
                </a:cubicBezTo>
                <a:cubicBezTo>
                  <a:pt x="1126" y="531"/>
                  <a:pt x="1239" y="380"/>
                  <a:pt x="1283" y="251"/>
                </a:cubicBezTo>
                <a:cubicBezTo>
                  <a:pt x="1262" y="249"/>
                  <a:pt x="1241" y="247"/>
                  <a:pt x="1219" y="246"/>
                </a:cubicBezTo>
                <a:cubicBezTo>
                  <a:pt x="1059" y="246"/>
                  <a:pt x="882" y="302"/>
                  <a:pt x="690" y="414"/>
                </a:cubicBezTo>
                <a:cubicBezTo>
                  <a:pt x="459" y="549"/>
                  <a:pt x="296" y="624"/>
                  <a:pt x="201" y="638"/>
                </a:cubicBezTo>
                <a:cubicBezTo>
                  <a:pt x="133" y="607"/>
                  <a:pt x="67" y="558"/>
                  <a:pt x="0" y="493"/>
                </a:cubicBezTo>
                <a:cubicBezTo>
                  <a:pt x="113" y="447"/>
                  <a:pt x="320" y="347"/>
                  <a:pt x="623" y="193"/>
                </a:cubicBezTo>
                <a:cubicBezTo>
                  <a:pt x="873" y="65"/>
                  <a:pt x="1090" y="0"/>
                  <a:pt x="1273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192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71604" y="1373249"/>
            <a:ext cx="9191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b="1" dirty="0" smtClean="0">
                <a:solidFill>
                  <a:schemeClr val="bg1"/>
                </a:solidFill>
              </a:rPr>
              <a:t>!</a:t>
            </a:r>
            <a:endParaRPr lang="de-DE" sz="239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107653" y="1373249"/>
            <a:ext cx="9191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b="1" dirty="0" smtClean="0">
                <a:solidFill>
                  <a:schemeClr val="bg1"/>
                </a:solidFill>
              </a:rPr>
              <a:t>!</a:t>
            </a:r>
            <a:endParaRPr lang="de-DE" sz="2390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43702" y="1373249"/>
            <a:ext cx="91917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b="1" dirty="0" smtClean="0">
                <a:solidFill>
                  <a:schemeClr val="bg1"/>
                </a:solidFill>
              </a:rPr>
              <a:t>!</a:t>
            </a:r>
            <a:endParaRPr lang="de-DE" sz="2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640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4905378" y="2714620"/>
            <a:ext cx="957269" cy="1178177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2540000" prstMaterial="dkEdge">
            <a:bevelT w="279400" h="203200"/>
            <a:bevelB w="158750" h="1333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6858016" y="1500174"/>
            <a:ext cx="957269" cy="1178177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3810000" prstMaterial="dkEdge">
            <a:bevelT w="279400" h="203200"/>
            <a:bevelB w="158750" h="1333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952739" y="3929066"/>
            <a:ext cx="957269" cy="117817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1270000" prstMaterial="dkEdge">
            <a:bevelT w="279400" h="203200"/>
            <a:bevelB w="158750" h="133350" prst="angle"/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1000100" y="5143512"/>
            <a:ext cx="957269" cy="1178178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69850" prstMaterial="dkEdge">
            <a:bevelT w="279400" h="203200"/>
            <a:bevelB w="158750" h="1333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657197" y="3000372"/>
            <a:ext cx="1643074" cy="154416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2609836" y="2163006"/>
            <a:ext cx="1643074" cy="154416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23" name="Textfeld 22"/>
          <p:cNvSpPr txBox="1">
            <a:spLocks/>
          </p:cNvSpPr>
          <p:nvPr/>
        </p:nvSpPr>
        <p:spPr>
          <a:xfrm>
            <a:off x="4562475" y="1325640"/>
            <a:ext cx="1643074" cy="154416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24" name="Textfeld 23"/>
          <p:cNvSpPr txBox="1">
            <a:spLocks/>
          </p:cNvSpPr>
          <p:nvPr/>
        </p:nvSpPr>
        <p:spPr>
          <a:xfrm>
            <a:off x="6515113" y="488274"/>
            <a:ext cx="1643074" cy="154416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654821" y="6215081"/>
            <a:ext cx="1647825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400" b="1" dirty="0" smtClean="0"/>
              <a:t>2010</a:t>
            </a:r>
            <a:endParaRPr lang="de-DE" sz="3600" b="1" dirty="0"/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2607460" y="6215081"/>
            <a:ext cx="1647825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accent1"/>
                </a:solidFill>
              </a:rPr>
              <a:t>2011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4560099" y="6215081"/>
            <a:ext cx="1647825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400" b="1" dirty="0" smtClean="0"/>
              <a:t>2012</a:t>
            </a:r>
            <a:endParaRPr lang="de-DE" sz="3600" b="1" dirty="0"/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6512738" y="6215082"/>
            <a:ext cx="1647825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400" b="1" dirty="0" smtClean="0"/>
              <a:t>2013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9887659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25488" y="1376363"/>
            <a:ext cx="438150" cy="1323975"/>
          </a:xfrm>
          <a:custGeom>
            <a:avLst/>
            <a:gdLst/>
            <a:ahLst/>
            <a:cxnLst>
              <a:cxn ang="0">
                <a:pos x="29" y="1797"/>
              </a:cxn>
              <a:cxn ang="0">
                <a:pos x="710" y="1797"/>
              </a:cxn>
              <a:cxn ang="0">
                <a:pos x="710" y="2224"/>
              </a:cxn>
              <a:cxn ang="0">
                <a:pos x="29" y="2224"/>
              </a:cxn>
              <a:cxn ang="0">
                <a:pos x="29" y="1797"/>
              </a:cxn>
              <a:cxn ang="0">
                <a:pos x="0" y="0"/>
              </a:cxn>
              <a:cxn ang="0">
                <a:pos x="737" y="0"/>
              </a:cxn>
              <a:cxn ang="0">
                <a:pos x="737" y="522"/>
              </a:cxn>
              <a:cxn ang="0">
                <a:pos x="562" y="1650"/>
              </a:cxn>
              <a:cxn ang="0">
                <a:pos x="177" y="1650"/>
              </a:cxn>
              <a:cxn ang="0">
                <a:pos x="0" y="522"/>
              </a:cxn>
              <a:cxn ang="0">
                <a:pos x="0" y="0"/>
              </a:cxn>
            </a:cxnLst>
            <a:rect l="0" t="0" r="r" b="b"/>
            <a:pathLst>
              <a:path w="737" h="2224">
                <a:moveTo>
                  <a:pt x="29" y="1797"/>
                </a:moveTo>
                <a:cubicBezTo>
                  <a:pt x="256" y="1797"/>
                  <a:pt x="483" y="1797"/>
                  <a:pt x="710" y="1797"/>
                </a:cubicBezTo>
                <a:cubicBezTo>
                  <a:pt x="710" y="1939"/>
                  <a:pt x="710" y="2082"/>
                  <a:pt x="710" y="2224"/>
                </a:cubicBezTo>
                <a:cubicBezTo>
                  <a:pt x="483" y="2224"/>
                  <a:pt x="256" y="2224"/>
                  <a:pt x="29" y="2224"/>
                </a:cubicBezTo>
                <a:cubicBezTo>
                  <a:pt x="29" y="2082"/>
                  <a:pt x="29" y="1939"/>
                  <a:pt x="29" y="1797"/>
                </a:cubicBezTo>
                <a:close/>
                <a:moveTo>
                  <a:pt x="0" y="0"/>
                </a:moveTo>
                <a:cubicBezTo>
                  <a:pt x="246" y="0"/>
                  <a:pt x="491" y="0"/>
                  <a:pt x="737" y="0"/>
                </a:cubicBezTo>
                <a:cubicBezTo>
                  <a:pt x="737" y="174"/>
                  <a:pt x="737" y="348"/>
                  <a:pt x="737" y="522"/>
                </a:cubicBezTo>
                <a:cubicBezTo>
                  <a:pt x="679" y="898"/>
                  <a:pt x="621" y="1274"/>
                  <a:pt x="562" y="1650"/>
                </a:cubicBezTo>
                <a:cubicBezTo>
                  <a:pt x="434" y="1650"/>
                  <a:pt x="305" y="1650"/>
                  <a:pt x="177" y="1650"/>
                </a:cubicBezTo>
                <a:cubicBezTo>
                  <a:pt x="118" y="1274"/>
                  <a:pt x="59" y="898"/>
                  <a:pt x="0" y="522"/>
                </a:cubicBezTo>
                <a:cubicBezTo>
                  <a:pt x="0" y="348"/>
                  <a:pt x="0" y="1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3" name="Freeform 7"/>
          <p:cNvSpPr>
            <a:spLocks noEditPoints="1"/>
          </p:cNvSpPr>
          <p:nvPr/>
        </p:nvSpPr>
        <p:spPr bwMode="auto">
          <a:xfrm>
            <a:off x="2155825" y="1376363"/>
            <a:ext cx="465138" cy="1323975"/>
          </a:xfrm>
          <a:custGeom>
            <a:avLst/>
            <a:gdLst/>
            <a:ahLst/>
            <a:cxnLst>
              <a:cxn ang="0">
                <a:pos x="390" y="1922"/>
              </a:cxn>
              <a:cxn ang="0">
                <a:pos x="680" y="1970"/>
              </a:cxn>
              <a:cxn ang="0">
                <a:pos x="780" y="2071"/>
              </a:cxn>
              <a:cxn ang="0">
                <a:pos x="680" y="2175"/>
              </a:cxn>
              <a:cxn ang="0">
                <a:pos x="390" y="2224"/>
              </a:cxn>
              <a:cxn ang="0">
                <a:pos x="107" y="2175"/>
              </a:cxn>
              <a:cxn ang="0">
                <a:pos x="8" y="2071"/>
              </a:cxn>
              <a:cxn ang="0">
                <a:pos x="107" y="1970"/>
              </a:cxn>
              <a:cxn ang="0">
                <a:pos x="390" y="1922"/>
              </a:cxn>
              <a:cxn ang="0">
                <a:pos x="390" y="0"/>
              </a:cxn>
              <a:cxn ang="0">
                <a:pos x="680" y="80"/>
              </a:cxn>
              <a:cxn ang="0">
                <a:pos x="780" y="311"/>
              </a:cxn>
              <a:cxn ang="0">
                <a:pos x="717" y="581"/>
              </a:cxn>
              <a:cxn ang="0">
                <a:pos x="588" y="937"/>
              </a:cxn>
              <a:cxn ang="0">
                <a:pos x="478" y="1546"/>
              </a:cxn>
              <a:cxn ang="0">
                <a:pos x="303" y="1546"/>
              </a:cxn>
              <a:cxn ang="0">
                <a:pos x="193" y="937"/>
              </a:cxn>
              <a:cxn ang="0">
                <a:pos x="63" y="581"/>
              </a:cxn>
              <a:cxn ang="0">
                <a:pos x="1" y="311"/>
              </a:cxn>
              <a:cxn ang="0">
                <a:pos x="97" y="80"/>
              </a:cxn>
              <a:cxn ang="0">
                <a:pos x="390" y="0"/>
              </a:cxn>
            </a:cxnLst>
            <a:rect l="0" t="0" r="r" b="b"/>
            <a:pathLst>
              <a:path w="780" h="2224">
                <a:moveTo>
                  <a:pt x="390" y="1922"/>
                </a:moveTo>
                <a:cubicBezTo>
                  <a:pt x="518" y="1924"/>
                  <a:pt x="614" y="1940"/>
                  <a:pt x="680" y="1970"/>
                </a:cubicBezTo>
                <a:cubicBezTo>
                  <a:pt x="747" y="1999"/>
                  <a:pt x="780" y="2034"/>
                  <a:pt x="780" y="2071"/>
                </a:cubicBezTo>
                <a:cubicBezTo>
                  <a:pt x="780" y="2110"/>
                  <a:pt x="747" y="2146"/>
                  <a:pt x="680" y="2175"/>
                </a:cubicBezTo>
                <a:cubicBezTo>
                  <a:pt x="614" y="2205"/>
                  <a:pt x="518" y="2222"/>
                  <a:pt x="390" y="2224"/>
                </a:cubicBezTo>
                <a:cubicBezTo>
                  <a:pt x="266" y="2222"/>
                  <a:pt x="172" y="2205"/>
                  <a:pt x="107" y="2175"/>
                </a:cubicBezTo>
                <a:cubicBezTo>
                  <a:pt x="42" y="2146"/>
                  <a:pt x="9" y="2110"/>
                  <a:pt x="8" y="2071"/>
                </a:cubicBezTo>
                <a:cubicBezTo>
                  <a:pt x="9" y="2034"/>
                  <a:pt x="42" y="1999"/>
                  <a:pt x="107" y="1970"/>
                </a:cubicBezTo>
                <a:cubicBezTo>
                  <a:pt x="172" y="1940"/>
                  <a:pt x="266" y="1924"/>
                  <a:pt x="390" y="1922"/>
                </a:cubicBezTo>
                <a:close/>
                <a:moveTo>
                  <a:pt x="390" y="0"/>
                </a:moveTo>
                <a:cubicBezTo>
                  <a:pt x="518" y="1"/>
                  <a:pt x="614" y="28"/>
                  <a:pt x="680" y="80"/>
                </a:cubicBezTo>
                <a:cubicBezTo>
                  <a:pt x="747" y="132"/>
                  <a:pt x="780" y="209"/>
                  <a:pt x="780" y="311"/>
                </a:cubicBezTo>
                <a:cubicBezTo>
                  <a:pt x="777" y="401"/>
                  <a:pt x="757" y="492"/>
                  <a:pt x="717" y="581"/>
                </a:cubicBezTo>
                <a:cubicBezTo>
                  <a:pt x="678" y="671"/>
                  <a:pt x="636" y="790"/>
                  <a:pt x="588" y="937"/>
                </a:cubicBezTo>
                <a:cubicBezTo>
                  <a:pt x="540" y="1083"/>
                  <a:pt x="504" y="1286"/>
                  <a:pt x="478" y="1546"/>
                </a:cubicBezTo>
                <a:cubicBezTo>
                  <a:pt x="419" y="1546"/>
                  <a:pt x="361" y="1546"/>
                  <a:pt x="303" y="1546"/>
                </a:cubicBezTo>
                <a:cubicBezTo>
                  <a:pt x="276" y="1286"/>
                  <a:pt x="241" y="1083"/>
                  <a:pt x="193" y="937"/>
                </a:cubicBezTo>
                <a:cubicBezTo>
                  <a:pt x="145" y="790"/>
                  <a:pt x="103" y="671"/>
                  <a:pt x="63" y="581"/>
                </a:cubicBezTo>
                <a:cubicBezTo>
                  <a:pt x="23" y="492"/>
                  <a:pt x="3" y="401"/>
                  <a:pt x="1" y="311"/>
                </a:cubicBezTo>
                <a:cubicBezTo>
                  <a:pt x="0" y="209"/>
                  <a:pt x="32" y="132"/>
                  <a:pt x="97" y="80"/>
                </a:cubicBezTo>
                <a:cubicBezTo>
                  <a:pt x="162" y="28"/>
                  <a:pt x="259" y="1"/>
                  <a:pt x="39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3605213" y="1376363"/>
            <a:ext cx="544513" cy="1323975"/>
          </a:xfrm>
          <a:custGeom>
            <a:avLst/>
            <a:gdLst/>
            <a:ahLst/>
            <a:cxnLst>
              <a:cxn ang="0">
                <a:pos x="141" y="1839"/>
              </a:cxn>
              <a:cxn ang="0">
                <a:pos x="852" y="1844"/>
              </a:cxn>
              <a:cxn ang="0">
                <a:pos x="807" y="2218"/>
              </a:cxn>
              <a:cxn ang="0">
                <a:pos x="145" y="2224"/>
              </a:cxn>
              <a:cxn ang="0">
                <a:pos x="141" y="1839"/>
              </a:cxn>
              <a:cxn ang="0">
                <a:pos x="913" y="0"/>
              </a:cxn>
              <a:cxn ang="0">
                <a:pos x="758" y="1694"/>
              </a:cxn>
              <a:cxn ang="0">
                <a:pos x="294" y="1707"/>
              </a:cxn>
              <a:cxn ang="0">
                <a:pos x="0" y="19"/>
              </a:cxn>
              <a:cxn ang="0">
                <a:pos x="913" y="0"/>
              </a:cxn>
            </a:cxnLst>
            <a:rect l="0" t="0" r="r" b="b"/>
            <a:pathLst>
              <a:path w="913" h="2224">
                <a:moveTo>
                  <a:pt x="141" y="1839"/>
                </a:moveTo>
                <a:cubicBezTo>
                  <a:pt x="378" y="1841"/>
                  <a:pt x="615" y="1842"/>
                  <a:pt x="852" y="1844"/>
                </a:cubicBezTo>
                <a:cubicBezTo>
                  <a:pt x="837" y="1969"/>
                  <a:pt x="822" y="2094"/>
                  <a:pt x="807" y="2218"/>
                </a:cubicBezTo>
                <a:cubicBezTo>
                  <a:pt x="586" y="2220"/>
                  <a:pt x="366" y="2222"/>
                  <a:pt x="145" y="2224"/>
                </a:cubicBezTo>
                <a:cubicBezTo>
                  <a:pt x="144" y="2095"/>
                  <a:pt x="142" y="1967"/>
                  <a:pt x="141" y="1839"/>
                </a:cubicBezTo>
                <a:close/>
                <a:moveTo>
                  <a:pt x="913" y="0"/>
                </a:moveTo>
                <a:cubicBezTo>
                  <a:pt x="862" y="565"/>
                  <a:pt x="810" y="1129"/>
                  <a:pt x="758" y="1694"/>
                </a:cubicBezTo>
                <a:cubicBezTo>
                  <a:pt x="603" y="1698"/>
                  <a:pt x="449" y="1703"/>
                  <a:pt x="294" y="1707"/>
                </a:cubicBezTo>
                <a:cubicBezTo>
                  <a:pt x="196" y="1144"/>
                  <a:pt x="98" y="582"/>
                  <a:pt x="0" y="19"/>
                </a:cubicBezTo>
                <a:cubicBezTo>
                  <a:pt x="304" y="13"/>
                  <a:pt x="609" y="7"/>
                  <a:pt x="913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4959350" y="1376363"/>
            <a:ext cx="420688" cy="1323975"/>
          </a:xfrm>
          <a:custGeom>
            <a:avLst/>
            <a:gdLst/>
            <a:ahLst/>
            <a:cxnLst>
              <a:cxn ang="0">
                <a:pos x="344" y="1931"/>
              </a:cxn>
              <a:cxn ang="0">
                <a:pos x="438" y="1930"/>
              </a:cxn>
              <a:cxn ang="0">
                <a:pos x="705" y="2101"/>
              </a:cxn>
              <a:cxn ang="0">
                <a:pos x="682" y="2099"/>
              </a:cxn>
              <a:cxn ang="0">
                <a:pos x="542" y="2220"/>
              </a:cxn>
              <a:cxn ang="0">
                <a:pos x="313" y="2224"/>
              </a:cxn>
              <a:cxn ang="0">
                <a:pos x="96" y="2205"/>
              </a:cxn>
              <a:cxn ang="0">
                <a:pos x="71" y="2001"/>
              </a:cxn>
              <a:cxn ang="0">
                <a:pos x="224" y="1952"/>
              </a:cxn>
              <a:cxn ang="0">
                <a:pos x="211" y="1945"/>
              </a:cxn>
              <a:cxn ang="0">
                <a:pos x="290" y="0"/>
              </a:cxn>
              <a:cxn ang="0">
                <a:pos x="584" y="120"/>
              </a:cxn>
              <a:cxn ang="0">
                <a:pos x="499" y="207"/>
              </a:cxn>
              <a:cxn ang="0">
                <a:pos x="514" y="333"/>
              </a:cxn>
              <a:cxn ang="0">
                <a:pos x="530" y="381"/>
              </a:cxn>
              <a:cxn ang="0">
                <a:pos x="483" y="444"/>
              </a:cxn>
              <a:cxn ang="0">
                <a:pos x="475" y="565"/>
              </a:cxn>
              <a:cxn ang="0">
                <a:pos x="473" y="703"/>
              </a:cxn>
              <a:cxn ang="0">
                <a:pos x="483" y="1087"/>
              </a:cxn>
              <a:cxn ang="0">
                <a:pos x="483" y="1266"/>
              </a:cxn>
              <a:cxn ang="0">
                <a:pos x="483" y="1346"/>
              </a:cxn>
              <a:cxn ang="0">
                <a:pos x="483" y="1449"/>
              </a:cxn>
              <a:cxn ang="0">
                <a:pos x="475" y="1501"/>
              </a:cxn>
              <a:cxn ang="0">
                <a:pos x="456" y="1583"/>
              </a:cxn>
              <a:cxn ang="0">
                <a:pos x="152" y="1535"/>
              </a:cxn>
              <a:cxn ang="0">
                <a:pos x="93" y="1286"/>
              </a:cxn>
              <a:cxn ang="0">
                <a:pos x="93" y="1186"/>
              </a:cxn>
              <a:cxn ang="0">
                <a:pos x="62" y="1041"/>
              </a:cxn>
              <a:cxn ang="0">
                <a:pos x="78" y="932"/>
              </a:cxn>
              <a:cxn ang="0">
                <a:pos x="109" y="864"/>
              </a:cxn>
              <a:cxn ang="0">
                <a:pos x="78" y="795"/>
              </a:cxn>
              <a:cxn ang="0">
                <a:pos x="124" y="728"/>
              </a:cxn>
              <a:cxn ang="0">
                <a:pos x="93" y="666"/>
              </a:cxn>
              <a:cxn ang="0">
                <a:pos x="124" y="593"/>
              </a:cxn>
              <a:cxn ang="0">
                <a:pos x="109" y="491"/>
              </a:cxn>
              <a:cxn ang="0">
                <a:pos x="109" y="404"/>
              </a:cxn>
              <a:cxn ang="0">
                <a:pos x="109" y="327"/>
              </a:cxn>
              <a:cxn ang="0">
                <a:pos x="109" y="272"/>
              </a:cxn>
              <a:cxn ang="0">
                <a:pos x="62" y="174"/>
              </a:cxn>
              <a:cxn ang="0">
                <a:pos x="12" y="8"/>
              </a:cxn>
              <a:cxn ang="0">
                <a:pos x="290" y="0"/>
              </a:cxn>
            </a:cxnLst>
            <a:rect l="0" t="0" r="r" b="b"/>
            <a:pathLst>
              <a:path w="705" h="2224">
                <a:moveTo>
                  <a:pt x="275" y="1920"/>
                </a:moveTo>
                <a:cubicBezTo>
                  <a:pt x="298" y="1924"/>
                  <a:pt x="321" y="1927"/>
                  <a:pt x="344" y="1931"/>
                </a:cubicBezTo>
                <a:cubicBezTo>
                  <a:pt x="343" y="1930"/>
                  <a:pt x="343" y="1930"/>
                  <a:pt x="343" y="1930"/>
                </a:cubicBezTo>
                <a:cubicBezTo>
                  <a:pt x="375" y="1930"/>
                  <a:pt x="407" y="1930"/>
                  <a:pt x="438" y="1930"/>
                </a:cubicBezTo>
                <a:cubicBezTo>
                  <a:pt x="462" y="1930"/>
                  <a:pt x="512" y="1939"/>
                  <a:pt x="590" y="1958"/>
                </a:cubicBezTo>
                <a:cubicBezTo>
                  <a:pt x="644" y="1997"/>
                  <a:pt x="682" y="2045"/>
                  <a:pt x="705" y="2101"/>
                </a:cubicBezTo>
                <a:cubicBezTo>
                  <a:pt x="700" y="2102"/>
                  <a:pt x="694" y="2104"/>
                  <a:pt x="688" y="2105"/>
                </a:cubicBezTo>
                <a:cubicBezTo>
                  <a:pt x="684" y="2105"/>
                  <a:pt x="682" y="2103"/>
                  <a:pt x="682" y="2099"/>
                </a:cubicBezTo>
                <a:cubicBezTo>
                  <a:pt x="682" y="2106"/>
                  <a:pt x="690" y="2124"/>
                  <a:pt x="705" y="2155"/>
                </a:cubicBezTo>
                <a:cubicBezTo>
                  <a:pt x="651" y="2177"/>
                  <a:pt x="597" y="2198"/>
                  <a:pt x="542" y="2220"/>
                </a:cubicBezTo>
                <a:cubicBezTo>
                  <a:pt x="501" y="2215"/>
                  <a:pt x="460" y="2210"/>
                  <a:pt x="419" y="2205"/>
                </a:cubicBezTo>
                <a:cubicBezTo>
                  <a:pt x="384" y="2211"/>
                  <a:pt x="349" y="2217"/>
                  <a:pt x="313" y="2224"/>
                </a:cubicBezTo>
                <a:cubicBezTo>
                  <a:pt x="282" y="2217"/>
                  <a:pt x="250" y="2211"/>
                  <a:pt x="218" y="2205"/>
                </a:cubicBezTo>
                <a:cubicBezTo>
                  <a:pt x="177" y="2205"/>
                  <a:pt x="137" y="2205"/>
                  <a:pt x="96" y="2205"/>
                </a:cubicBezTo>
                <a:cubicBezTo>
                  <a:pt x="74" y="2163"/>
                  <a:pt x="52" y="2122"/>
                  <a:pt x="31" y="2081"/>
                </a:cubicBezTo>
                <a:cubicBezTo>
                  <a:pt x="44" y="2054"/>
                  <a:pt x="57" y="2028"/>
                  <a:pt x="71" y="2001"/>
                </a:cubicBezTo>
                <a:cubicBezTo>
                  <a:pt x="104" y="1985"/>
                  <a:pt x="137" y="1969"/>
                  <a:pt x="171" y="1952"/>
                </a:cubicBezTo>
                <a:cubicBezTo>
                  <a:pt x="188" y="1952"/>
                  <a:pt x="206" y="1952"/>
                  <a:pt x="224" y="1952"/>
                </a:cubicBezTo>
                <a:cubicBezTo>
                  <a:pt x="218" y="1952"/>
                  <a:pt x="213" y="1951"/>
                  <a:pt x="208" y="1951"/>
                </a:cubicBezTo>
                <a:cubicBezTo>
                  <a:pt x="206" y="1949"/>
                  <a:pt x="207" y="1947"/>
                  <a:pt x="211" y="1945"/>
                </a:cubicBezTo>
                <a:cubicBezTo>
                  <a:pt x="220" y="1940"/>
                  <a:pt x="241" y="1932"/>
                  <a:pt x="275" y="1920"/>
                </a:cubicBezTo>
                <a:close/>
                <a:moveTo>
                  <a:pt x="290" y="0"/>
                </a:moveTo>
                <a:cubicBezTo>
                  <a:pt x="368" y="13"/>
                  <a:pt x="447" y="27"/>
                  <a:pt x="526" y="40"/>
                </a:cubicBezTo>
                <a:cubicBezTo>
                  <a:pt x="545" y="66"/>
                  <a:pt x="565" y="93"/>
                  <a:pt x="584" y="120"/>
                </a:cubicBezTo>
                <a:cubicBezTo>
                  <a:pt x="573" y="132"/>
                  <a:pt x="562" y="144"/>
                  <a:pt x="550" y="156"/>
                </a:cubicBezTo>
                <a:cubicBezTo>
                  <a:pt x="544" y="175"/>
                  <a:pt x="527" y="192"/>
                  <a:pt x="499" y="207"/>
                </a:cubicBezTo>
                <a:cubicBezTo>
                  <a:pt x="517" y="241"/>
                  <a:pt x="535" y="274"/>
                  <a:pt x="553" y="308"/>
                </a:cubicBezTo>
                <a:cubicBezTo>
                  <a:pt x="540" y="316"/>
                  <a:pt x="527" y="324"/>
                  <a:pt x="514" y="333"/>
                </a:cubicBezTo>
                <a:cubicBezTo>
                  <a:pt x="525" y="337"/>
                  <a:pt x="535" y="341"/>
                  <a:pt x="545" y="345"/>
                </a:cubicBezTo>
                <a:cubicBezTo>
                  <a:pt x="540" y="357"/>
                  <a:pt x="535" y="369"/>
                  <a:pt x="530" y="381"/>
                </a:cubicBezTo>
                <a:cubicBezTo>
                  <a:pt x="538" y="400"/>
                  <a:pt x="545" y="419"/>
                  <a:pt x="553" y="437"/>
                </a:cubicBezTo>
                <a:cubicBezTo>
                  <a:pt x="506" y="443"/>
                  <a:pt x="483" y="445"/>
                  <a:pt x="483" y="444"/>
                </a:cubicBezTo>
                <a:cubicBezTo>
                  <a:pt x="483" y="447"/>
                  <a:pt x="493" y="472"/>
                  <a:pt x="514" y="520"/>
                </a:cubicBezTo>
                <a:cubicBezTo>
                  <a:pt x="501" y="535"/>
                  <a:pt x="488" y="550"/>
                  <a:pt x="475" y="565"/>
                </a:cubicBezTo>
                <a:cubicBezTo>
                  <a:pt x="493" y="578"/>
                  <a:pt x="512" y="592"/>
                  <a:pt x="530" y="605"/>
                </a:cubicBezTo>
                <a:cubicBezTo>
                  <a:pt x="494" y="643"/>
                  <a:pt x="476" y="676"/>
                  <a:pt x="473" y="703"/>
                </a:cubicBezTo>
                <a:cubicBezTo>
                  <a:pt x="462" y="818"/>
                  <a:pt x="451" y="933"/>
                  <a:pt x="440" y="1047"/>
                </a:cubicBezTo>
                <a:cubicBezTo>
                  <a:pt x="454" y="1061"/>
                  <a:pt x="469" y="1074"/>
                  <a:pt x="483" y="1087"/>
                </a:cubicBezTo>
                <a:cubicBezTo>
                  <a:pt x="469" y="1119"/>
                  <a:pt x="454" y="1150"/>
                  <a:pt x="440" y="1182"/>
                </a:cubicBezTo>
                <a:cubicBezTo>
                  <a:pt x="454" y="1210"/>
                  <a:pt x="469" y="1238"/>
                  <a:pt x="483" y="1266"/>
                </a:cubicBezTo>
                <a:cubicBezTo>
                  <a:pt x="469" y="1281"/>
                  <a:pt x="454" y="1296"/>
                  <a:pt x="440" y="1312"/>
                </a:cubicBezTo>
                <a:cubicBezTo>
                  <a:pt x="454" y="1323"/>
                  <a:pt x="469" y="1335"/>
                  <a:pt x="483" y="1346"/>
                </a:cubicBezTo>
                <a:cubicBezTo>
                  <a:pt x="480" y="1362"/>
                  <a:pt x="477" y="1378"/>
                  <a:pt x="475" y="1393"/>
                </a:cubicBezTo>
                <a:cubicBezTo>
                  <a:pt x="477" y="1412"/>
                  <a:pt x="480" y="1431"/>
                  <a:pt x="483" y="1449"/>
                </a:cubicBezTo>
                <a:cubicBezTo>
                  <a:pt x="469" y="1450"/>
                  <a:pt x="454" y="1452"/>
                  <a:pt x="440" y="1453"/>
                </a:cubicBezTo>
                <a:cubicBezTo>
                  <a:pt x="463" y="1458"/>
                  <a:pt x="475" y="1474"/>
                  <a:pt x="475" y="1501"/>
                </a:cubicBezTo>
                <a:cubicBezTo>
                  <a:pt x="475" y="1545"/>
                  <a:pt x="450" y="1566"/>
                  <a:pt x="401" y="1566"/>
                </a:cubicBezTo>
                <a:cubicBezTo>
                  <a:pt x="437" y="1555"/>
                  <a:pt x="456" y="1561"/>
                  <a:pt x="456" y="1583"/>
                </a:cubicBezTo>
                <a:cubicBezTo>
                  <a:pt x="456" y="1632"/>
                  <a:pt x="404" y="1656"/>
                  <a:pt x="302" y="1656"/>
                </a:cubicBezTo>
                <a:cubicBezTo>
                  <a:pt x="202" y="1656"/>
                  <a:pt x="152" y="1616"/>
                  <a:pt x="152" y="1535"/>
                </a:cubicBezTo>
                <a:cubicBezTo>
                  <a:pt x="152" y="1509"/>
                  <a:pt x="152" y="1482"/>
                  <a:pt x="152" y="1455"/>
                </a:cubicBezTo>
                <a:cubicBezTo>
                  <a:pt x="132" y="1378"/>
                  <a:pt x="112" y="1322"/>
                  <a:pt x="93" y="1286"/>
                </a:cubicBezTo>
                <a:cubicBezTo>
                  <a:pt x="106" y="1270"/>
                  <a:pt x="119" y="1253"/>
                  <a:pt x="132" y="1237"/>
                </a:cubicBezTo>
                <a:cubicBezTo>
                  <a:pt x="119" y="1220"/>
                  <a:pt x="106" y="1203"/>
                  <a:pt x="93" y="1186"/>
                </a:cubicBezTo>
                <a:cubicBezTo>
                  <a:pt x="106" y="1145"/>
                  <a:pt x="119" y="1104"/>
                  <a:pt x="132" y="1063"/>
                </a:cubicBezTo>
                <a:cubicBezTo>
                  <a:pt x="109" y="1056"/>
                  <a:pt x="85" y="1049"/>
                  <a:pt x="62" y="1041"/>
                </a:cubicBezTo>
                <a:cubicBezTo>
                  <a:pt x="72" y="1019"/>
                  <a:pt x="83" y="996"/>
                  <a:pt x="93" y="973"/>
                </a:cubicBezTo>
                <a:cubicBezTo>
                  <a:pt x="88" y="960"/>
                  <a:pt x="83" y="946"/>
                  <a:pt x="78" y="932"/>
                </a:cubicBezTo>
                <a:cubicBezTo>
                  <a:pt x="78" y="910"/>
                  <a:pt x="78" y="888"/>
                  <a:pt x="78" y="866"/>
                </a:cubicBezTo>
                <a:cubicBezTo>
                  <a:pt x="88" y="865"/>
                  <a:pt x="98" y="865"/>
                  <a:pt x="109" y="864"/>
                </a:cubicBezTo>
                <a:cubicBezTo>
                  <a:pt x="93" y="853"/>
                  <a:pt x="78" y="841"/>
                  <a:pt x="62" y="830"/>
                </a:cubicBezTo>
                <a:cubicBezTo>
                  <a:pt x="67" y="818"/>
                  <a:pt x="72" y="806"/>
                  <a:pt x="78" y="795"/>
                </a:cubicBezTo>
                <a:cubicBezTo>
                  <a:pt x="78" y="794"/>
                  <a:pt x="78" y="794"/>
                  <a:pt x="78" y="793"/>
                </a:cubicBezTo>
                <a:cubicBezTo>
                  <a:pt x="78" y="770"/>
                  <a:pt x="93" y="748"/>
                  <a:pt x="124" y="728"/>
                </a:cubicBezTo>
                <a:cubicBezTo>
                  <a:pt x="114" y="721"/>
                  <a:pt x="104" y="713"/>
                  <a:pt x="93" y="705"/>
                </a:cubicBezTo>
                <a:cubicBezTo>
                  <a:pt x="93" y="692"/>
                  <a:pt x="93" y="679"/>
                  <a:pt x="93" y="666"/>
                </a:cubicBezTo>
                <a:cubicBezTo>
                  <a:pt x="83" y="659"/>
                  <a:pt x="72" y="651"/>
                  <a:pt x="62" y="644"/>
                </a:cubicBezTo>
                <a:cubicBezTo>
                  <a:pt x="83" y="627"/>
                  <a:pt x="104" y="610"/>
                  <a:pt x="124" y="593"/>
                </a:cubicBezTo>
                <a:cubicBezTo>
                  <a:pt x="109" y="577"/>
                  <a:pt x="93" y="560"/>
                  <a:pt x="78" y="544"/>
                </a:cubicBezTo>
                <a:cubicBezTo>
                  <a:pt x="88" y="526"/>
                  <a:pt x="98" y="509"/>
                  <a:pt x="109" y="491"/>
                </a:cubicBezTo>
                <a:cubicBezTo>
                  <a:pt x="91" y="476"/>
                  <a:pt x="72" y="462"/>
                  <a:pt x="54" y="447"/>
                </a:cubicBezTo>
                <a:cubicBezTo>
                  <a:pt x="72" y="433"/>
                  <a:pt x="91" y="418"/>
                  <a:pt x="109" y="404"/>
                </a:cubicBezTo>
                <a:cubicBezTo>
                  <a:pt x="104" y="389"/>
                  <a:pt x="98" y="374"/>
                  <a:pt x="93" y="358"/>
                </a:cubicBezTo>
                <a:cubicBezTo>
                  <a:pt x="98" y="348"/>
                  <a:pt x="104" y="338"/>
                  <a:pt x="109" y="327"/>
                </a:cubicBezTo>
                <a:cubicBezTo>
                  <a:pt x="93" y="318"/>
                  <a:pt x="85" y="305"/>
                  <a:pt x="85" y="288"/>
                </a:cubicBezTo>
                <a:cubicBezTo>
                  <a:pt x="85" y="275"/>
                  <a:pt x="93" y="270"/>
                  <a:pt x="109" y="272"/>
                </a:cubicBezTo>
                <a:cubicBezTo>
                  <a:pt x="93" y="271"/>
                  <a:pt x="78" y="270"/>
                  <a:pt x="62" y="269"/>
                </a:cubicBezTo>
                <a:cubicBezTo>
                  <a:pt x="62" y="237"/>
                  <a:pt x="62" y="206"/>
                  <a:pt x="62" y="174"/>
                </a:cubicBezTo>
                <a:cubicBezTo>
                  <a:pt x="41" y="162"/>
                  <a:pt x="20" y="151"/>
                  <a:pt x="0" y="139"/>
                </a:cubicBezTo>
                <a:cubicBezTo>
                  <a:pt x="4" y="95"/>
                  <a:pt x="8" y="52"/>
                  <a:pt x="12" y="8"/>
                </a:cubicBezTo>
                <a:cubicBezTo>
                  <a:pt x="64" y="11"/>
                  <a:pt x="116" y="13"/>
                  <a:pt x="168" y="16"/>
                </a:cubicBezTo>
                <a:cubicBezTo>
                  <a:pt x="208" y="11"/>
                  <a:pt x="249" y="6"/>
                  <a:pt x="29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410325" y="1376363"/>
            <a:ext cx="492125" cy="1323975"/>
          </a:xfrm>
          <a:custGeom>
            <a:avLst/>
            <a:gdLst/>
            <a:ahLst/>
            <a:cxnLst>
              <a:cxn ang="0">
                <a:pos x="259" y="1851"/>
              </a:cxn>
              <a:cxn ang="0">
                <a:pos x="485" y="1928"/>
              </a:cxn>
              <a:cxn ang="0">
                <a:pos x="534" y="2002"/>
              </a:cxn>
              <a:cxn ang="0">
                <a:pos x="396" y="2126"/>
              </a:cxn>
              <a:cxn ang="0">
                <a:pos x="29" y="2224"/>
              </a:cxn>
              <a:cxn ang="0">
                <a:pos x="0" y="2100"/>
              </a:cxn>
              <a:cxn ang="0">
                <a:pos x="37" y="2014"/>
              </a:cxn>
              <a:cxn ang="0">
                <a:pos x="259" y="1851"/>
              </a:cxn>
              <a:cxn ang="0">
                <a:pos x="780" y="0"/>
              </a:cxn>
              <a:cxn ang="0">
                <a:pos x="814" y="148"/>
              </a:cxn>
              <a:cxn ang="0">
                <a:pos x="828" y="278"/>
              </a:cxn>
              <a:cxn ang="0">
                <a:pos x="741" y="898"/>
              </a:cxn>
              <a:cxn ang="0">
                <a:pos x="612" y="1462"/>
              </a:cxn>
              <a:cxn ang="0">
                <a:pos x="513" y="1556"/>
              </a:cxn>
              <a:cxn ang="0">
                <a:pos x="252" y="1639"/>
              </a:cxn>
              <a:cxn ang="0">
                <a:pos x="70" y="1469"/>
              </a:cxn>
              <a:cxn ang="0">
                <a:pos x="25" y="1302"/>
              </a:cxn>
              <a:cxn ang="0">
                <a:pos x="152" y="956"/>
              </a:cxn>
              <a:cxn ang="0">
                <a:pos x="279" y="620"/>
              </a:cxn>
              <a:cxn ang="0">
                <a:pos x="255" y="492"/>
              </a:cxn>
              <a:cxn ang="0">
                <a:pos x="198" y="264"/>
              </a:cxn>
              <a:cxn ang="0">
                <a:pos x="305" y="95"/>
              </a:cxn>
              <a:cxn ang="0">
                <a:pos x="780" y="0"/>
              </a:cxn>
            </a:cxnLst>
            <a:rect l="0" t="0" r="r" b="b"/>
            <a:pathLst>
              <a:path w="828" h="2224">
                <a:moveTo>
                  <a:pt x="259" y="1851"/>
                </a:moveTo>
                <a:cubicBezTo>
                  <a:pt x="377" y="1883"/>
                  <a:pt x="452" y="1909"/>
                  <a:pt x="485" y="1928"/>
                </a:cubicBezTo>
                <a:cubicBezTo>
                  <a:pt x="518" y="1947"/>
                  <a:pt x="534" y="1972"/>
                  <a:pt x="534" y="2002"/>
                </a:cubicBezTo>
                <a:cubicBezTo>
                  <a:pt x="534" y="2042"/>
                  <a:pt x="488" y="2083"/>
                  <a:pt x="396" y="2126"/>
                </a:cubicBezTo>
                <a:cubicBezTo>
                  <a:pt x="356" y="2143"/>
                  <a:pt x="234" y="2176"/>
                  <a:pt x="29" y="2224"/>
                </a:cubicBezTo>
                <a:cubicBezTo>
                  <a:pt x="19" y="2182"/>
                  <a:pt x="9" y="2141"/>
                  <a:pt x="0" y="2100"/>
                </a:cubicBezTo>
                <a:cubicBezTo>
                  <a:pt x="0" y="2070"/>
                  <a:pt x="12" y="2041"/>
                  <a:pt x="37" y="2014"/>
                </a:cubicBezTo>
                <a:cubicBezTo>
                  <a:pt x="62" y="1986"/>
                  <a:pt x="136" y="1932"/>
                  <a:pt x="259" y="1851"/>
                </a:cubicBezTo>
                <a:close/>
                <a:moveTo>
                  <a:pt x="780" y="0"/>
                </a:moveTo>
                <a:cubicBezTo>
                  <a:pt x="799" y="47"/>
                  <a:pt x="811" y="96"/>
                  <a:pt x="814" y="148"/>
                </a:cubicBezTo>
                <a:cubicBezTo>
                  <a:pt x="816" y="200"/>
                  <a:pt x="821" y="243"/>
                  <a:pt x="828" y="278"/>
                </a:cubicBezTo>
                <a:cubicBezTo>
                  <a:pt x="828" y="346"/>
                  <a:pt x="799" y="553"/>
                  <a:pt x="741" y="898"/>
                </a:cubicBezTo>
                <a:cubicBezTo>
                  <a:pt x="684" y="1243"/>
                  <a:pt x="641" y="1431"/>
                  <a:pt x="612" y="1462"/>
                </a:cubicBezTo>
                <a:cubicBezTo>
                  <a:pt x="587" y="1499"/>
                  <a:pt x="554" y="1530"/>
                  <a:pt x="513" y="1556"/>
                </a:cubicBezTo>
                <a:cubicBezTo>
                  <a:pt x="471" y="1583"/>
                  <a:pt x="385" y="1610"/>
                  <a:pt x="252" y="1639"/>
                </a:cubicBezTo>
                <a:cubicBezTo>
                  <a:pt x="160" y="1582"/>
                  <a:pt x="99" y="1526"/>
                  <a:pt x="70" y="1469"/>
                </a:cubicBezTo>
                <a:cubicBezTo>
                  <a:pt x="40" y="1412"/>
                  <a:pt x="25" y="1356"/>
                  <a:pt x="25" y="1302"/>
                </a:cubicBezTo>
                <a:cubicBezTo>
                  <a:pt x="25" y="1223"/>
                  <a:pt x="67" y="1107"/>
                  <a:pt x="152" y="956"/>
                </a:cubicBezTo>
                <a:cubicBezTo>
                  <a:pt x="237" y="804"/>
                  <a:pt x="279" y="692"/>
                  <a:pt x="279" y="620"/>
                </a:cubicBezTo>
                <a:cubicBezTo>
                  <a:pt x="279" y="586"/>
                  <a:pt x="271" y="543"/>
                  <a:pt x="255" y="492"/>
                </a:cubicBezTo>
                <a:cubicBezTo>
                  <a:pt x="217" y="373"/>
                  <a:pt x="198" y="297"/>
                  <a:pt x="198" y="264"/>
                </a:cubicBezTo>
                <a:cubicBezTo>
                  <a:pt x="198" y="197"/>
                  <a:pt x="234" y="140"/>
                  <a:pt x="305" y="95"/>
                </a:cubicBezTo>
                <a:cubicBezTo>
                  <a:pt x="376" y="50"/>
                  <a:pt x="534" y="18"/>
                  <a:pt x="78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7797800" y="1376363"/>
            <a:ext cx="438150" cy="1323975"/>
          </a:xfrm>
          <a:custGeom>
            <a:avLst/>
            <a:gdLst/>
            <a:ahLst/>
            <a:cxnLst>
              <a:cxn ang="0">
                <a:pos x="379" y="1772"/>
              </a:cxn>
              <a:cxn ang="0">
                <a:pos x="640" y="1834"/>
              </a:cxn>
              <a:cxn ang="0">
                <a:pos x="737" y="1997"/>
              </a:cxn>
              <a:cxn ang="0">
                <a:pos x="625" y="2158"/>
              </a:cxn>
              <a:cxn ang="0">
                <a:pos x="346" y="2224"/>
              </a:cxn>
              <a:cxn ang="0">
                <a:pos x="97" y="2162"/>
              </a:cxn>
              <a:cxn ang="0">
                <a:pos x="0" y="2006"/>
              </a:cxn>
              <a:cxn ang="0">
                <a:pos x="106" y="1837"/>
              </a:cxn>
              <a:cxn ang="0">
                <a:pos x="379" y="1772"/>
              </a:cxn>
              <a:cxn ang="0">
                <a:pos x="422" y="0"/>
              </a:cxn>
              <a:cxn ang="0">
                <a:pos x="620" y="49"/>
              </a:cxn>
              <a:cxn ang="0">
                <a:pos x="690" y="185"/>
              </a:cxn>
              <a:cxn ang="0">
                <a:pos x="618" y="629"/>
              </a:cxn>
              <a:cxn ang="0">
                <a:pos x="546" y="1238"/>
              </a:cxn>
              <a:cxn ang="0">
                <a:pos x="562" y="1440"/>
              </a:cxn>
              <a:cxn ang="0">
                <a:pos x="618" y="1568"/>
              </a:cxn>
              <a:cxn ang="0">
                <a:pos x="495" y="1615"/>
              </a:cxn>
              <a:cxn ang="0">
                <a:pos x="401" y="1626"/>
              </a:cxn>
              <a:cxn ang="0">
                <a:pos x="163" y="1522"/>
              </a:cxn>
              <a:cxn ang="0">
                <a:pos x="94" y="1198"/>
              </a:cxn>
              <a:cxn ang="0">
                <a:pos x="109" y="898"/>
              </a:cxn>
              <a:cxn ang="0">
                <a:pos x="123" y="590"/>
              </a:cxn>
              <a:cxn ang="0">
                <a:pos x="95" y="324"/>
              </a:cxn>
              <a:cxn ang="0">
                <a:pos x="9" y="109"/>
              </a:cxn>
              <a:cxn ang="0">
                <a:pos x="245" y="24"/>
              </a:cxn>
              <a:cxn ang="0">
                <a:pos x="422" y="0"/>
              </a:cxn>
            </a:cxnLst>
            <a:rect l="0" t="0" r="r" b="b"/>
            <a:pathLst>
              <a:path w="737" h="2224">
                <a:moveTo>
                  <a:pt x="379" y="1772"/>
                </a:moveTo>
                <a:cubicBezTo>
                  <a:pt x="488" y="1772"/>
                  <a:pt x="575" y="1793"/>
                  <a:pt x="640" y="1834"/>
                </a:cubicBezTo>
                <a:cubicBezTo>
                  <a:pt x="705" y="1874"/>
                  <a:pt x="737" y="1929"/>
                  <a:pt x="737" y="1997"/>
                </a:cubicBezTo>
                <a:cubicBezTo>
                  <a:pt x="737" y="2060"/>
                  <a:pt x="700" y="2114"/>
                  <a:pt x="625" y="2158"/>
                </a:cubicBezTo>
                <a:cubicBezTo>
                  <a:pt x="550" y="2202"/>
                  <a:pt x="457" y="2224"/>
                  <a:pt x="346" y="2224"/>
                </a:cubicBezTo>
                <a:cubicBezTo>
                  <a:pt x="245" y="2224"/>
                  <a:pt x="162" y="2203"/>
                  <a:pt x="97" y="2162"/>
                </a:cubicBezTo>
                <a:cubicBezTo>
                  <a:pt x="32" y="2122"/>
                  <a:pt x="0" y="2069"/>
                  <a:pt x="0" y="2006"/>
                </a:cubicBezTo>
                <a:cubicBezTo>
                  <a:pt x="0" y="1937"/>
                  <a:pt x="35" y="1881"/>
                  <a:pt x="106" y="1837"/>
                </a:cubicBezTo>
                <a:cubicBezTo>
                  <a:pt x="176" y="1794"/>
                  <a:pt x="267" y="1772"/>
                  <a:pt x="379" y="1772"/>
                </a:cubicBezTo>
                <a:close/>
                <a:moveTo>
                  <a:pt x="422" y="0"/>
                </a:moveTo>
                <a:cubicBezTo>
                  <a:pt x="508" y="0"/>
                  <a:pt x="574" y="17"/>
                  <a:pt x="620" y="49"/>
                </a:cubicBezTo>
                <a:cubicBezTo>
                  <a:pt x="667" y="81"/>
                  <a:pt x="690" y="127"/>
                  <a:pt x="690" y="185"/>
                </a:cubicBezTo>
                <a:cubicBezTo>
                  <a:pt x="690" y="247"/>
                  <a:pt x="666" y="395"/>
                  <a:pt x="618" y="629"/>
                </a:cubicBezTo>
                <a:cubicBezTo>
                  <a:pt x="570" y="864"/>
                  <a:pt x="546" y="1067"/>
                  <a:pt x="546" y="1238"/>
                </a:cubicBezTo>
                <a:cubicBezTo>
                  <a:pt x="546" y="1327"/>
                  <a:pt x="551" y="1395"/>
                  <a:pt x="562" y="1440"/>
                </a:cubicBezTo>
                <a:cubicBezTo>
                  <a:pt x="573" y="1486"/>
                  <a:pt x="592" y="1528"/>
                  <a:pt x="618" y="1568"/>
                </a:cubicBezTo>
                <a:cubicBezTo>
                  <a:pt x="566" y="1592"/>
                  <a:pt x="525" y="1608"/>
                  <a:pt x="495" y="1615"/>
                </a:cubicBezTo>
                <a:cubicBezTo>
                  <a:pt x="464" y="1622"/>
                  <a:pt x="433" y="1626"/>
                  <a:pt x="401" y="1626"/>
                </a:cubicBezTo>
                <a:cubicBezTo>
                  <a:pt x="288" y="1626"/>
                  <a:pt x="208" y="1591"/>
                  <a:pt x="163" y="1522"/>
                </a:cubicBezTo>
                <a:cubicBezTo>
                  <a:pt x="117" y="1453"/>
                  <a:pt x="94" y="1345"/>
                  <a:pt x="94" y="1198"/>
                </a:cubicBezTo>
                <a:cubicBezTo>
                  <a:pt x="94" y="1133"/>
                  <a:pt x="99" y="1033"/>
                  <a:pt x="109" y="898"/>
                </a:cubicBezTo>
                <a:cubicBezTo>
                  <a:pt x="118" y="763"/>
                  <a:pt x="123" y="661"/>
                  <a:pt x="123" y="590"/>
                </a:cubicBezTo>
                <a:cubicBezTo>
                  <a:pt x="123" y="487"/>
                  <a:pt x="114" y="398"/>
                  <a:pt x="95" y="324"/>
                </a:cubicBezTo>
                <a:cubicBezTo>
                  <a:pt x="77" y="251"/>
                  <a:pt x="48" y="179"/>
                  <a:pt x="9" y="109"/>
                </a:cubicBezTo>
                <a:cubicBezTo>
                  <a:pt x="100" y="69"/>
                  <a:pt x="179" y="40"/>
                  <a:pt x="245" y="24"/>
                </a:cubicBezTo>
                <a:cubicBezTo>
                  <a:pt x="311" y="8"/>
                  <a:pt x="370" y="0"/>
                  <a:pt x="42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750888" y="4162425"/>
            <a:ext cx="492125" cy="1323975"/>
          </a:xfrm>
          <a:custGeom>
            <a:avLst/>
            <a:gdLst/>
            <a:ahLst/>
            <a:cxnLst>
              <a:cxn ang="0">
                <a:pos x="547" y="1858"/>
              </a:cxn>
              <a:cxn ang="0">
                <a:pos x="826" y="2025"/>
              </a:cxn>
              <a:cxn ang="0">
                <a:pos x="710" y="2133"/>
              </a:cxn>
              <a:cxn ang="0">
                <a:pos x="278" y="2131"/>
              </a:cxn>
              <a:cxn ang="0">
                <a:pos x="126" y="2037"/>
              </a:cxn>
              <a:cxn ang="0">
                <a:pos x="83" y="1928"/>
              </a:cxn>
              <a:cxn ang="0">
                <a:pos x="337" y="1827"/>
              </a:cxn>
              <a:cxn ang="0">
                <a:pos x="604" y="0"/>
              </a:cxn>
              <a:cxn ang="0">
                <a:pos x="593" y="191"/>
              </a:cxn>
              <a:cxn ang="0">
                <a:pos x="686" y="252"/>
              </a:cxn>
              <a:cxn ang="0">
                <a:pos x="683" y="454"/>
              </a:cxn>
              <a:cxn ang="0">
                <a:pos x="676" y="570"/>
              </a:cxn>
              <a:cxn ang="0">
                <a:pos x="658" y="695"/>
              </a:cxn>
              <a:cxn ang="0">
                <a:pos x="635" y="893"/>
              </a:cxn>
              <a:cxn ang="0">
                <a:pos x="661" y="1013"/>
              </a:cxn>
              <a:cxn ang="0">
                <a:pos x="615" y="1195"/>
              </a:cxn>
              <a:cxn ang="0">
                <a:pos x="698" y="1341"/>
              </a:cxn>
              <a:cxn ang="0">
                <a:pos x="629" y="1459"/>
              </a:cxn>
              <a:cxn ang="0">
                <a:pos x="383" y="1545"/>
              </a:cxn>
              <a:cxn ang="0">
                <a:pos x="97" y="1480"/>
              </a:cxn>
              <a:cxn ang="0">
                <a:pos x="218" y="1324"/>
              </a:cxn>
              <a:cxn ang="0">
                <a:pos x="344" y="1134"/>
              </a:cxn>
              <a:cxn ang="0">
                <a:pos x="347" y="1124"/>
              </a:cxn>
              <a:cxn ang="0">
                <a:pos x="230" y="1068"/>
              </a:cxn>
              <a:cxn ang="0">
                <a:pos x="271" y="876"/>
              </a:cxn>
              <a:cxn ang="0">
                <a:pos x="289" y="870"/>
              </a:cxn>
              <a:cxn ang="0">
                <a:pos x="231" y="642"/>
              </a:cxn>
              <a:cxn ang="0">
                <a:pos x="199" y="619"/>
              </a:cxn>
              <a:cxn ang="0">
                <a:pos x="205" y="545"/>
              </a:cxn>
              <a:cxn ang="0">
                <a:pos x="342" y="445"/>
              </a:cxn>
              <a:cxn ang="0">
                <a:pos x="174" y="358"/>
              </a:cxn>
              <a:cxn ang="0">
                <a:pos x="66" y="202"/>
              </a:cxn>
              <a:cxn ang="0">
                <a:pos x="449" y="22"/>
              </a:cxn>
            </a:cxnLst>
            <a:rect l="0" t="0" r="r" b="b"/>
            <a:pathLst>
              <a:path w="826" h="2224">
                <a:moveTo>
                  <a:pt x="415" y="1817"/>
                </a:moveTo>
                <a:cubicBezTo>
                  <a:pt x="449" y="1817"/>
                  <a:pt x="493" y="1831"/>
                  <a:pt x="547" y="1858"/>
                </a:cubicBezTo>
                <a:cubicBezTo>
                  <a:pt x="551" y="1861"/>
                  <a:pt x="595" y="1877"/>
                  <a:pt x="679" y="1906"/>
                </a:cubicBezTo>
                <a:cubicBezTo>
                  <a:pt x="777" y="1941"/>
                  <a:pt x="826" y="1981"/>
                  <a:pt x="826" y="2025"/>
                </a:cubicBezTo>
                <a:cubicBezTo>
                  <a:pt x="826" y="2036"/>
                  <a:pt x="813" y="2053"/>
                  <a:pt x="786" y="2074"/>
                </a:cubicBezTo>
                <a:cubicBezTo>
                  <a:pt x="747" y="2110"/>
                  <a:pt x="722" y="2130"/>
                  <a:pt x="710" y="2133"/>
                </a:cubicBezTo>
                <a:cubicBezTo>
                  <a:pt x="602" y="2175"/>
                  <a:pt x="518" y="2205"/>
                  <a:pt x="459" y="2224"/>
                </a:cubicBezTo>
                <a:cubicBezTo>
                  <a:pt x="395" y="2199"/>
                  <a:pt x="335" y="2168"/>
                  <a:pt x="278" y="2131"/>
                </a:cubicBezTo>
                <a:cubicBezTo>
                  <a:pt x="250" y="2117"/>
                  <a:pt x="221" y="2103"/>
                  <a:pt x="192" y="2089"/>
                </a:cubicBezTo>
                <a:cubicBezTo>
                  <a:pt x="158" y="2059"/>
                  <a:pt x="136" y="2041"/>
                  <a:pt x="126" y="2037"/>
                </a:cubicBezTo>
                <a:cubicBezTo>
                  <a:pt x="120" y="2034"/>
                  <a:pt x="78" y="2030"/>
                  <a:pt x="0" y="2023"/>
                </a:cubicBezTo>
                <a:cubicBezTo>
                  <a:pt x="36" y="1966"/>
                  <a:pt x="64" y="1934"/>
                  <a:pt x="83" y="1928"/>
                </a:cubicBezTo>
                <a:cubicBezTo>
                  <a:pt x="133" y="1911"/>
                  <a:pt x="183" y="1895"/>
                  <a:pt x="233" y="1879"/>
                </a:cubicBezTo>
                <a:cubicBezTo>
                  <a:pt x="287" y="1849"/>
                  <a:pt x="321" y="1831"/>
                  <a:pt x="337" y="1827"/>
                </a:cubicBezTo>
                <a:cubicBezTo>
                  <a:pt x="362" y="1820"/>
                  <a:pt x="388" y="1817"/>
                  <a:pt x="415" y="1817"/>
                </a:cubicBezTo>
                <a:close/>
                <a:moveTo>
                  <a:pt x="604" y="0"/>
                </a:moveTo>
                <a:cubicBezTo>
                  <a:pt x="667" y="22"/>
                  <a:pt x="698" y="46"/>
                  <a:pt x="698" y="70"/>
                </a:cubicBezTo>
                <a:cubicBezTo>
                  <a:pt x="698" y="130"/>
                  <a:pt x="663" y="170"/>
                  <a:pt x="593" y="191"/>
                </a:cubicBezTo>
                <a:cubicBezTo>
                  <a:pt x="536" y="200"/>
                  <a:pt x="478" y="209"/>
                  <a:pt x="421" y="218"/>
                </a:cubicBezTo>
                <a:cubicBezTo>
                  <a:pt x="509" y="229"/>
                  <a:pt x="598" y="241"/>
                  <a:pt x="686" y="252"/>
                </a:cubicBezTo>
                <a:cubicBezTo>
                  <a:pt x="669" y="273"/>
                  <a:pt x="653" y="294"/>
                  <a:pt x="636" y="315"/>
                </a:cubicBezTo>
                <a:cubicBezTo>
                  <a:pt x="667" y="374"/>
                  <a:pt x="683" y="420"/>
                  <a:pt x="683" y="454"/>
                </a:cubicBezTo>
                <a:cubicBezTo>
                  <a:pt x="683" y="454"/>
                  <a:pt x="679" y="475"/>
                  <a:pt x="673" y="518"/>
                </a:cubicBezTo>
                <a:cubicBezTo>
                  <a:pt x="674" y="535"/>
                  <a:pt x="675" y="552"/>
                  <a:pt x="676" y="570"/>
                </a:cubicBezTo>
                <a:cubicBezTo>
                  <a:pt x="664" y="588"/>
                  <a:pt x="652" y="607"/>
                  <a:pt x="639" y="626"/>
                </a:cubicBezTo>
                <a:cubicBezTo>
                  <a:pt x="652" y="666"/>
                  <a:pt x="658" y="690"/>
                  <a:pt x="658" y="695"/>
                </a:cubicBezTo>
                <a:cubicBezTo>
                  <a:pt x="658" y="697"/>
                  <a:pt x="654" y="729"/>
                  <a:pt x="647" y="791"/>
                </a:cubicBezTo>
                <a:cubicBezTo>
                  <a:pt x="643" y="825"/>
                  <a:pt x="639" y="859"/>
                  <a:pt x="635" y="893"/>
                </a:cubicBezTo>
                <a:cubicBezTo>
                  <a:pt x="617" y="933"/>
                  <a:pt x="609" y="957"/>
                  <a:pt x="609" y="966"/>
                </a:cubicBezTo>
                <a:cubicBezTo>
                  <a:pt x="609" y="980"/>
                  <a:pt x="626" y="995"/>
                  <a:pt x="661" y="1013"/>
                </a:cubicBezTo>
                <a:cubicBezTo>
                  <a:pt x="661" y="1085"/>
                  <a:pt x="659" y="1131"/>
                  <a:pt x="656" y="1150"/>
                </a:cubicBezTo>
                <a:cubicBezTo>
                  <a:pt x="651" y="1168"/>
                  <a:pt x="637" y="1183"/>
                  <a:pt x="615" y="1195"/>
                </a:cubicBezTo>
                <a:cubicBezTo>
                  <a:pt x="642" y="1210"/>
                  <a:pt x="664" y="1238"/>
                  <a:pt x="679" y="1279"/>
                </a:cubicBezTo>
                <a:cubicBezTo>
                  <a:pt x="685" y="1304"/>
                  <a:pt x="692" y="1324"/>
                  <a:pt x="698" y="1341"/>
                </a:cubicBezTo>
                <a:cubicBezTo>
                  <a:pt x="701" y="1358"/>
                  <a:pt x="704" y="1374"/>
                  <a:pt x="708" y="1391"/>
                </a:cubicBezTo>
                <a:cubicBezTo>
                  <a:pt x="670" y="1415"/>
                  <a:pt x="643" y="1438"/>
                  <a:pt x="629" y="1459"/>
                </a:cubicBezTo>
                <a:cubicBezTo>
                  <a:pt x="612" y="1485"/>
                  <a:pt x="562" y="1516"/>
                  <a:pt x="480" y="1552"/>
                </a:cubicBezTo>
                <a:cubicBezTo>
                  <a:pt x="425" y="1547"/>
                  <a:pt x="393" y="1545"/>
                  <a:pt x="383" y="1545"/>
                </a:cubicBezTo>
                <a:cubicBezTo>
                  <a:pt x="345" y="1546"/>
                  <a:pt x="306" y="1546"/>
                  <a:pt x="267" y="1547"/>
                </a:cubicBezTo>
                <a:cubicBezTo>
                  <a:pt x="222" y="1547"/>
                  <a:pt x="165" y="1525"/>
                  <a:pt x="97" y="1480"/>
                </a:cubicBezTo>
                <a:cubicBezTo>
                  <a:pt x="118" y="1439"/>
                  <a:pt x="158" y="1399"/>
                  <a:pt x="216" y="1359"/>
                </a:cubicBezTo>
                <a:cubicBezTo>
                  <a:pt x="214" y="1361"/>
                  <a:pt x="215" y="1349"/>
                  <a:pt x="218" y="1324"/>
                </a:cubicBezTo>
                <a:cubicBezTo>
                  <a:pt x="237" y="1244"/>
                  <a:pt x="251" y="1181"/>
                  <a:pt x="261" y="1135"/>
                </a:cubicBezTo>
                <a:cubicBezTo>
                  <a:pt x="316" y="1134"/>
                  <a:pt x="344" y="1133"/>
                  <a:pt x="344" y="1134"/>
                </a:cubicBezTo>
                <a:cubicBezTo>
                  <a:pt x="344" y="1131"/>
                  <a:pt x="345" y="1128"/>
                  <a:pt x="345" y="1125"/>
                </a:cubicBezTo>
                <a:cubicBezTo>
                  <a:pt x="345" y="1123"/>
                  <a:pt x="346" y="1123"/>
                  <a:pt x="347" y="1124"/>
                </a:cubicBezTo>
                <a:cubicBezTo>
                  <a:pt x="316" y="1126"/>
                  <a:pt x="284" y="1128"/>
                  <a:pt x="253" y="1129"/>
                </a:cubicBezTo>
                <a:cubicBezTo>
                  <a:pt x="238" y="1096"/>
                  <a:pt x="230" y="1076"/>
                  <a:pt x="230" y="1068"/>
                </a:cubicBezTo>
                <a:cubicBezTo>
                  <a:pt x="230" y="1055"/>
                  <a:pt x="232" y="1017"/>
                  <a:pt x="236" y="952"/>
                </a:cubicBezTo>
                <a:cubicBezTo>
                  <a:pt x="239" y="918"/>
                  <a:pt x="250" y="893"/>
                  <a:pt x="271" y="876"/>
                </a:cubicBezTo>
                <a:cubicBezTo>
                  <a:pt x="276" y="873"/>
                  <a:pt x="280" y="870"/>
                  <a:pt x="284" y="867"/>
                </a:cubicBezTo>
                <a:cubicBezTo>
                  <a:pt x="287" y="866"/>
                  <a:pt x="288" y="867"/>
                  <a:pt x="289" y="870"/>
                </a:cubicBezTo>
                <a:cubicBezTo>
                  <a:pt x="257" y="847"/>
                  <a:pt x="239" y="827"/>
                  <a:pt x="236" y="811"/>
                </a:cubicBezTo>
                <a:cubicBezTo>
                  <a:pt x="234" y="705"/>
                  <a:pt x="232" y="648"/>
                  <a:pt x="231" y="642"/>
                </a:cubicBezTo>
                <a:cubicBezTo>
                  <a:pt x="234" y="642"/>
                  <a:pt x="238" y="642"/>
                  <a:pt x="241" y="642"/>
                </a:cubicBezTo>
                <a:cubicBezTo>
                  <a:pt x="227" y="634"/>
                  <a:pt x="213" y="627"/>
                  <a:pt x="199" y="619"/>
                </a:cubicBezTo>
                <a:cubicBezTo>
                  <a:pt x="199" y="595"/>
                  <a:pt x="199" y="570"/>
                  <a:pt x="199" y="545"/>
                </a:cubicBezTo>
                <a:cubicBezTo>
                  <a:pt x="201" y="545"/>
                  <a:pt x="203" y="545"/>
                  <a:pt x="205" y="545"/>
                </a:cubicBezTo>
                <a:cubicBezTo>
                  <a:pt x="197" y="543"/>
                  <a:pt x="189" y="542"/>
                  <a:pt x="180" y="540"/>
                </a:cubicBezTo>
                <a:cubicBezTo>
                  <a:pt x="248" y="494"/>
                  <a:pt x="302" y="462"/>
                  <a:pt x="342" y="445"/>
                </a:cubicBezTo>
                <a:cubicBezTo>
                  <a:pt x="286" y="425"/>
                  <a:pt x="230" y="405"/>
                  <a:pt x="174" y="385"/>
                </a:cubicBezTo>
                <a:cubicBezTo>
                  <a:pt x="174" y="376"/>
                  <a:pt x="174" y="367"/>
                  <a:pt x="174" y="358"/>
                </a:cubicBezTo>
                <a:cubicBezTo>
                  <a:pt x="179" y="346"/>
                  <a:pt x="185" y="334"/>
                  <a:pt x="190" y="322"/>
                </a:cubicBezTo>
                <a:cubicBezTo>
                  <a:pt x="107" y="284"/>
                  <a:pt x="66" y="244"/>
                  <a:pt x="66" y="202"/>
                </a:cubicBezTo>
                <a:cubicBezTo>
                  <a:pt x="66" y="163"/>
                  <a:pt x="103" y="126"/>
                  <a:pt x="178" y="91"/>
                </a:cubicBezTo>
                <a:cubicBezTo>
                  <a:pt x="264" y="54"/>
                  <a:pt x="354" y="31"/>
                  <a:pt x="449" y="22"/>
                </a:cubicBezTo>
                <a:cubicBezTo>
                  <a:pt x="493" y="19"/>
                  <a:pt x="544" y="11"/>
                  <a:pt x="60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2112963" y="4162425"/>
            <a:ext cx="385763" cy="1323975"/>
          </a:xfrm>
          <a:custGeom>
            <a:avLst/>
            <a:gdLst/>
            <a:ahLst/>
            <a:cxnLst>
              <a:cxn ang="0">
                <a:pos x="323" y="1700"/>
              </a:cxn>
              <a:cxn ang="0">
                <a:pos x="520" y="1823"/>
              </a:cxn>
              <a:cxn ang="0">
                <a:pos x="580" y="2008"/>
              </a:cxn>
              <a:cxn ang="0">
                <a:pos x="480" y="2135"/>
              </a:cxn>
              <a:cxn ang="0">
                <a:pos x="236" y="2224"/>
              </a:cxn>
              <a:cxn ang="0">
                <a:pos x="57" y="2101"/>
              </a:cxn>
              <a:cxn ang="0">
                <a:pos x="0" y="1979"/>
              </a:cxn>
              <a:cxn ang="0">
                <a:pos x="112" y="1799"/>
              </a:cxn>
              <a:cxn ang="0">
                <a:pos x="323" y="1700"/>
              </a:cxn>
              <a:cxn ang="0">
                <a:pos x="362" y="0"/>
              </a:cxn>
              <a:cxn ang="0">
                <a:pos x="510" y="41"/>
              </a:cxn>
              <a:cxn ang="0">
                <a:pos x="643" y="156"/>
              </a:cxn>
              <a:cxn ang="0">
                <a:pos x="647" y="156"/>
              </a:cxn>
              <a:cxn ang="0">
                <a:pos x="597" y="475"/>
              </a:cxn>
              <a:cxn ang="0">
                <a:pos x="541" y="749"/>
              </a:cxn>
              <a:cxn ang="0">
                <a:pos x="534" y="1265"/>
              </a:cxn>
              <a:cxn ang="0">
                <a:pos x="266" y="1669"/>
              </a:cxn>
              <a:cxn ang="0">
                <a:pos x="32" y="1304"/>
              </a:cxn>
              <a:cxn ang="0">
                <a:pos x="143" y="138"/>
              </a:cxn>
              <a:cxn ang="0">
                <a:pos x="362" y="0"/>
              </a:cxn>
            </a:cxnLst>
            <a:rect l="0" t="0" r="r" b="b"/>
            <a:pathLst>
              <a:path w="647" h="2224">
                <a:moveTo>
                  <a:pt x="323" y="1700"/>
                </a:moveTo>
                <a:cubicBezTo>
                  <a:pt x="404" y="1700"/>
                  <a:pt x="469" y="1741"/>
                  <a:pt x="520" y="1823"/>
                </a:cubicBezTo>
                <a:cubicBezTo>
                  <a:pt x="560" y="1887"/>
                  <a:pt x="580" y="1948"/>
                  <a:pt x="580" y="2008"/>
                </a:cubicBezTo>
                <a:cubicBezTo>
                  <a:pt x="580" y="2075"/>
                  <a:pt x="547" y="2118"/>
                  <a:pt x="480" y="2135"/>
                </a:cubicBezTo>
                <a:cubicBezTo>
                  <a:pt x="401" y="2194"/>
                  <a:pt x="320" y="2224"/>
                  <a:pt x="236" y="2224"/>
                </a:cubicBezTo>
                <a:cubicBezTo>
                  <a:pt x="170" y="2224"/>
                  <a:pt x="110" y="2183"/>
                  <a:pt x="57" y="2101"/>
                </a:cubicBezTo>
                <a:cubicBezTo>
                  <a:pt x="19" y="2068"/>
                  <a:pt x="0" y="2027"/>
                  <a:pt x="0" y="1979"/>
                </a:cubicBezTo>
                <a:cubicBezTo>
                  <a:pt x="0" y="1925"/>
                  <a:pt x="37" y="1865"/>
                  <a:pt x="112" y="1799"/>
                </a:cubicBezTo>
                <a:cubicBezTo>
                  <a:pt x="187" y="1733"/>
                  <a:pt x="257" y="1700"/>
                  <a:pt x="323" y="1700"/>
                </a:cubicBezTo>
                <a:close/>
                <a:moveTo>
                  <a:pt x="362" y="0"/>
                </a:moveTo>
                <a:cubicBezTo>
                  <a:pt x="431" y="0"/>
                  <a:pt x="480" y="14"/>
                  <a:pt x="510" y="41"/>
                </a:cubicBezTo>
                <a:cubicBezTo>
                  <a:pt x="599" y="82"/>
                  <a:pt x="643" y="121"/>
                  <a:pt x="643" y="156"/>
                </a:cubicBezTo>
                <a:cubicBezTo>
                  <a:pt x="645" y="156"/>
                  <a:pt x="646" y="156"/>
                  <a:pt x="647" y="156"/>
                </a:cubicBezTo>
                <a:cubicBezTo>
                  <a:pt x="647" y="247"/>
                  <a:pt x="631" y="353"/>
                  <a:pt x="597" y="475"/>
                </a:cubicBezTo>
                <a:cubicBezTo>
                  <a:pt x="564" y="602"/>
                  <a:pt x="545" y="694"/>
                  <a:pt x="541" y="749"/>
                </a:cubicBezTo>
                <a:cubicBezTo>
                  <a:pt x="536" y="823"/>
                  <a:pt x="534" y="995"/>
                  <a:pt x="534" y="1265"/>
                </a:cubicBezTo>
                <a:cubicBezTo>
                  <a:pt x="534" y="1536"/>
                  <a:pt x="444" y="1670"/>
                  <a:pt x="266" y="1669"/>
                </a:cubicBezTo>
                <a:cubicBezTo>
                  <a:pt x="110" y="1668"/>
                  <a:pt x="32" y="1546"/>
                  <a:pt x="32" y="1304"/>
                </a:cubicBezTo>
                <a:cubicBezTo>
                  <a:pt x="32" y="760"/>
                  <a:pt x="69" y="371"/>
                  <a:pt x="143" y="138"/>
                </a:cubicBezTo>
                <a:cubicBezTo>
                  <a:pt x="171" y="46"/>
                  <a:pt x="244" y="0"/>
                  <a:pt x="36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3697288" y="4162425"/>
            <a:ext cx="258763" cy="1323975"/>
          </a:xfrm>
          <a:custGeom>
            <a:avLst/>
            <a:gdLst/>
            <a:ahLst/>
            <a:cxnLst>
              <a:cxn ang="0">
                <a:pos x="216" y="1816"/>
              </a:cxn>
              <a:cxn ang="0">
                <a:pos x="370" y="1875"/>
              </a:cxn>
              <a:cxn ang="0">
                <a:pos x="433" y="2019"/>
              </a:cxn>
              <a:cxn ang="0">
                <a:pos x="370" y="2163"/>
              </a:cxn>
              <a:cxn ang="0">
                <a:pos x="216" y="2224"/>
              </a:cxn>
              <a:cxn ang="0">
                <a:pos x="63" y="2164"/>
              </a:cxn>
              <a:cxn ang="0">
                <a:pos x="0" y="2019"/>
              </a:cxn>
              <a:cxn ang="0">
                <a:pos x="64" y="1875"/>
              </a:cxn>
              <a:cxn ang="0">
                <a:pos x="216" y="1816"/>
              </a:cxn>
              <a:cxn ang="0">
                <a:pos x="216" y="0"/>
              </a:cxn>
              <a:cxn ang="0">
                <a:pos x="423" y="414"/>
              </a:cxn>
              <a:cxn ang="0">
                <a:pos x="359" y="1158"/>
              </a:cxn>
              <a:cxn ang="0">
                <a:pos x="216" y="1592"/>
              </a:cxn>
              <a:cxn ang="0">
                <a:pos x="76" y="1159"/>
              </a:cxn>
              <a:cxn ang="0">
                <a:pos x="13" y="414"/>
              </a:cxn>
              <a:cxn ang="0">
                <a:pos x="216" y="0"/>
              </a:cxn>
            </a:cxnLst>
            <a:rect l="0" t="0" r="r" b="b"/>
            <a:pathLst>
              <a:path w="433" h="2224">
                <a:moveTo>
                  <a:pt x="216" y="1816"/>
                </a:moveTo>
                <a:cubicBezTo>
                  <a:pt x="276" y="1816"/>
                  <a:pt x="327" y="1835"/>
                  <a:pt x="370" y="1875"/>
                </a:cubicBezTo>
                <a:cubicBezTo>
                  <a:pt x="412" y="1915"/>
                  <a:pt x="433" y="1963"/>
                  <a:pt x="433" y="2019"/>
                </a:cubicBezTo>
                <a:cubicBezTo>
                  <a:pt x="433" y="2074"/>
                  <a:pt x="412" y="2122"/>
                  <a:pt x="370" y="2163"/>
                </a:cubicBezTo>
                <a:cubicBezTo>
                  <a:pt x="328" y="2203"/>
                  <a:pt x="276" y="2224"/>
                  <a:pt x="216" y="2224"/>
                </a:cubicBezTo>
                <a:cubicBezTo>
                  <a:pt x="156" y="2224"/>
                  <a:pt x="105" y="2204"/>
                  <a:pt x="63" y="2164"/>
                </a:cubicBezTo>
                <a:cubicBezTo>
                  <a:pt x="21" y="2124"/>
                  <a:pt x="0" y="2075"/>
                  <a:pt x="0" y="2019"/>
                </a:cubicBezTo>
                <a:cubicBezTo>
                  <a:pt x="0" y="1963"/>
                  <a:pt x="21" y="1915"/>
                  <a:pt x="64" y="1875"/>
                </a:cubicBezTo>
                <a:cubicBezTo>
                  <a:pt x="106" y="1835"/>
                  <a:pt x="157" y="1816"/>
                  <a:pt x="216" y="1816"/>
                </a:cubicBezTo>
                <a:close/>
                <a:moveTo>
                  <a:pt x="216" y="0"/>
                </a:moveTo>
                <a:cubicBezTo>
                  <a:pt x="354" y="0"/>
                  <a:pt x="423" y="138"/>
                  <a:pt x="423" y="414"/>
                </a:cubicBezTo>
                <a:cubicBezTo>
                  <a:pt x="423" y="620"/>
                  <a:pt x="402" y="868"/>
                  <a:pt x="359" y="1158"/>
                </a:cubicBezTo>
                <a:cubicBezTo>
                  <a:pt x="317" y="1447"/>
                  <a:pt x="269" y="1592"/>
                  <a:pt x="216" y="1592"/>
                </a:cubicBezTo>
                <a:cubicBezTo>
                  <a:pt x="165" y="1592"/>
                  <a:pt x="118" y="1448"/>
                  <a:pt x="76" y="1159"/>
                </a:cubicBezTo>
                <a:cubicBezTo>
                  <a:pt x="34" y="871"/>
                  <a:pt x="13" y="623"/>
                  <a:pt x="13" y="414"/>
                </a:cubicBezTo>
                <a:cubicBezTo>
                  <a:pt x="13" y="138"/>
                  <a:pt x="81" y="0"/>
                  <a:pt x="216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1" name="Freeform 15"/>
          <p:cNvSpPr>
            <a:spLocks noEditPoints="1"/>
          </p:cNvSpPr>
          <p:nvPr/>
        </p:nvSpPr>
        <p:spPr bwMode="auto">
          <a:xfrm>
            <a:off x="4941888" y="4162425"/>
            <a:ext cx="384175" cy="1323975"/>
          </a:xfrm>
          <a:custGeom>
            <a:avLst/>
            <a:gdLst/>
            <a:ahLst/>
            <a:cxnLst>
              <a:cxn ang="0">
                <a:pos x="21" y="1986"/>
              </a:cxn>
              <a:cxn ang="0">
                <a:pos x="281" y="1988"/>
              </a:cxn>
              <a:cxn ang="0">
                <a:pos x="548" y="1986"/>
              </a:cxn>
              <a:cxn ang="0">
                <a:pos x="536" y="2114"/>
              </a:cxn>
              <a:cxn ang="0">
                <a:pos x="521" y="2224"/>
              </a:cxn>
              <a:cxn ang="0">
                <a:pos x="264" y="2222"/>
              </a:cxn>
              <a:cxn ang="0">
                <a:pos x="0" y="2224"/>
              </a:cxn>
              <a:cxn ang="0">
                <a:pos x="12" y="2086"/>
              </a:cxn>
              <a:cxn ang="0">
                <a:pos x="21" y="1986"/>
              </a:cxn>
              <a:cxn ang="0">
                <a:pos x="192" y="0"/>
              </a:cxn>
              <a:cxn ang="0">
                <a:pos x="416" y="2"/>
              </a:cxn>
              <a:cxn ang="0">
                <a:pos x="646" y="0"/>
              </a:cxn>
              <a:cxn ang="0">
                <a:pos x="611" y="265"/>
              </a:cxn>
              <a:cxn ang="0">
                <a:pos x="450" y="1894"/>
              </a:cxn>
              <a:cxn ang="0">
                <a:pos x="271" y="1891"/>
              </a:cxn>
              <a:cxn ang="0">
                <a:pos x="91" y="1894"/>
              </a:cxn>
              <a:cxn ang="0">
                <a:pos x="157" y="817"/>
              </a:cxn>
              <a:cxn ang="0">
                <a:pos x="188" y="224"/>
              </a:cxn>
              <a:cxn ang="0">
                <a:pos x="192" y="0"/>
              </a:cxn>
            </a:cxnLst>
            <a:rect l="0" t="0" r="r" b="b"/>
            <a:pathLst>
              <a:path w="646" h="2224">
                <a:moveTo>
                  <a:pt x="21" y="1986"/>
                </a:moveTo>
                <a:cubicBezTo>
                  <a:pt x="123" y="1987"/>
                  <a:pt x="210" y="1988"/>
                  <a:pt x="281" y="1988"/>
                </a:cubicBezTo>
                <a:cubicBezTo>
                  <a:pt x="354" y="1988"/>
                  <a:pt x="443" y="1987"/>
                  <a:pt x="548" y="1986"/>
                </a:cubicBezTo>
                <a:cubicBezTo>
                  <a:pt x="543" y="2042"/>
                  <a:pt x="539" y="2085"/>
                  <a:pt x="536" y="2114"/>
                </a:cubicBezTo>
                <a:cubicBezTo>
                  <a:pt x="534" y="2143"/>
                  <a:pt x="529" y="2179"/>
                  <a:pt x="521" y="2224"/>
                </a:cubicBezTo>
                <a:cubicBezTo>
                  <a:pt x="394" y="2223"/>
                  <a:pt x="309" y="2222"/>
                  <a:pt x="264" y="2222"/>
                </a:cubicBezTo>
                <a:cubicBezTo>
                  <a:pt x="216" y="2222"/>
                  <a:pt x="128" y="2223"/>
                  <a:pt x="0" y="2224"/>
                </a:cubicBezTo>
                <a:cubicBezTo>
                  <a:pt x="7" y="2157"/>
                  <a:pt x="11" y="2111"/>
                  <a:pt x="12" y="2086"/>
                </a:cubicBezTo>
                <a:cubicBezTo>
                  <a:pt x="14" y="2061"/>
                  <a:pt x="16" y="2027"/>
                  <a:pt x="21" y="1986"/>
                </a:cubicBezTo>
                <a:close/>
                <a:moveTo>
                  <a:pt x="192" y="0"/>
                </a:moveTo>
                <a:cubicBezTo>
                  <a:pt x="281" y="2"/>
                  <a:pt x="355" y="2"/>
                  <a:pt x="416" y="2"/>
                </a:cubicBezTo>
                <a:cubicBezTo>
                  <a:pt x="479" y="2"/>
                  <a:pt x="556" y="2"/>
                  <a:pt x="646" y="0"/>
                </a:cubicBezTo>
                <a:cubicBezTo>
                  <a:pt x="634" y="89"/>
                  <a:pt x="622" y="177"/>
                  <a:pt x="611" y="265"/>
                </a:cubicBezTo>
                <a:cubicBezTo>
                  <a:pt x="557" y="808"/>
                  <a:pt x="503" y="1351"/>
                  <a:pt x="450" y="1894"/>
                </a:cubicBezTo>
                <a:cubicBezTo>
                  <a:pt x="359" y="1892"/>
                  <a:pt x="299" y="1891"/>
                  <a:pt x="271" y="1891"/>
                </a:cubicBezTo>
                <a:cubicBezTo>
                  <a:pt x="238" y="1891"/>
                  <a:pt x="178" y="1892"/>
                  <a:pt x="91" y="1894"/>
                </a:cubicBezTo>
                <a:cubicBezTo>
                  <a:pt x="113" y="1535"/>
                  <a:pt x="135" y="1176"/>
                  <a:pt x="157" y="817"/>
                </a:cubicBezTo>
                <a:cubicBezTo>
                  <a:pt x="168" y="619"/>
                  <a:pt x="178" y="422"/>
                  <a:pt x="188" y="224"/>
                </a:cubicBezTo>
                <a:cubicBezTo>
                  <a:pt x="191" y="144"/>
                  <a:pt x="192" y="69"/>
                  <a:pt x="19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6375400" y="4162425"/>
            <a:ext cx="420688" cy="1323975"/>
          </a:xfrm>
          <a:custGeom>
            <a:avLst/>
            <a:gdLst/>
            <a:ahLst/>
            <a:cxnLst>
              <a:cxn ang="0">
                <a:pos x="72" y="1954"/>
              </a:cxn>
              <a:cxn ang="0">
                <a:pos x="139" y="1967"/>
              </a:cxn>
              <a:cxn ang="0">
                <a:pos x="214" y="1988"/>
              </a:cxn>
              <a:cxn ang="0">
                <a:pos x="171" y="2164"/>
              </a:cxn>
              <a:cxn ang="0">
                <a:pos x="23" y="2224"/>
              </a:cxn>
              <a:cxn ang="0">
                <a:pos x="5" y="2111"/>
              </a:cxn>
              <a:cxn ang="0">
                <a:pos x="0" y="2046"/>
              </a:cxn>
              <a:cxn ang="0">
                <a:pos x="72" y="1954"/>
              </a:cxn>
              <a:cxn ang="0">
                <a:pos x="708" y="0"/>
              </a:cxn>
              <a:cxn ang="0">
                <a:pos x="591" y="489"/>
              </a:cxn>
              <a:cxn ang="0">
                <a:pos x="363" y="1025"/>
              </a:cxn>
              <a:cxn ang="0">
                <a:pos x="246" y="1547"/>
              </a:cxn>
              <a:cxn ang="0">
                <a:pos x="200" y="1634"/>
              </a:cxn>
              <a:cxn ang="0">
                <a:pos x="116" y="1662"/>
              </a:cxn>
              <a:cxn ang="0">
                <a:pos x="76" y="1409"/>
              </a:cxn>
              <a:cxn ang="0">
                <a:pos x="202" y="925"/>
              </a:cxn>
              <a:cxn ang="0">
                <a:pos x="308" y="657"/>
              </a:cxn>
              <a:cxn ang="0">
                <a:pos x="431" y="258"/>
              </a:cxn>
              <a:cxn ang="0">
                <a:pos x="523" y="93"/>
              </a:cxn>
              <a:cxn ang="0">
                <a:pos x="708" y="0"/>
              </a:cxn>
            </a:cxnLst>
            <a:rect l="0" t="0" r="r" b="b"/>
            <a:pathLst>
              <a:path w="708" h="2224">
                <a:moveTo>
                  <a:pt x="72" y="1954"/>
                </a:moveTo>
                <a:cubicBezTo>
                  <a:pt x="91" y="1954"/>
                  <a:pt x="114" y="1958"/>
                  <a:pt x="139" y="1967"/>
                </a:cubicBezTo>
                <a:cubicBezTo>
                  <a:pt x="164" y="1974"/>
                  <a:pt x="189" y="1981"/>
                  <a:pt x="214" y="1988"/>
                </a:cubicBezTo>
                <a:cubicBezTo>
                  <a:pt x="201" y="2086"/>
                  <a:pt x="186" y="2145"/>
                  <a:pt x="171" y="2164"/>
                </a:cubicBezTo>
                <a:cubicBezTo>
                  <a:pt x="156" y="2182"/>
                  <a:pt x="106" y="2202"/>
                  <a:pt x="23" y="2224"/>
                </a:cubicBezTo>
                <a:cubicBezTo>
                  <a:pt x="15" y="2172"/>
                  <a:pt x="9" y="2135"/>
                  <a:pt x="5" y="2111"/>
                </a:cubicBezTo>
                <a:cubicBezTo>
                  <a:pt x="2" y="2087"/>
                  <a:pt x="0" y="2065"/>
                  <a:pt x="0" y="2046"/>
                </a:cubicBezTo>
                <a:cubicBezTo>
                  <a:pt x="0" y="1985"/>
                  <a:pt x="24" y="1954"/>
                  <a:pt x="72" y="1954"/>
                </a:cubicBezTo>
                <a:close/>
                <a:moveTo>
                  <a:pt x="708" y="0"/>
                </a:moveTo>
                <a:cubicBezTo>
                  <a:pt x="708" y="140"/>
                  <a:pt x="669" y="303"/>
                  <a:pt x="591" y="489"/>
                </a:cubicBezTo>
                <a:cubicBezTo>
                  <a:pt x="512" y="674"/>
                  <a:pt x="436" y="853"/>
                  <a:pt x="363" y="1025"/>
                </a:cubicBezTo>
                <a:cubicBezTo>
                  <a:pt x="285" y="1228"/>
                  <a:pt x="246" y="1402"/>
                  <a:pt x="246" y="1547"/>
                </a:cubicBezTo>
                <a:cubicBezTo>
                  <a:pt x="246" y="1586"/>
                  <a:pt x="231" y="1615"/>
                  <a:pt x="200" y="1634"/>
                </a:cubicBezTo>
                <a:cubicBezTo>
                  <a:pt x="172" y="1647"/>
                  <a:pt x="143" y="1656"/>
                  <a:pt x="116" y="1662"/>
                </a:cubicBezTo>
                <a:cubicBezTo>
                  <a:pt x="89" y="1563"/>
                  <a:pt x="76" y="1478"/>
                  <a:pt x="76" y="1409"/>
                </a:cubicBezTo>
                <a:cubicBezTo>
                  <a:pt x="76" y="1284"/>
                  <a:pt x="118" y="1123"/>
                  <a:pt x="202" y="925"/>
                </a:cubicBezTo>
                <a:cubicBezTo>
                  <a:pt x="260" y="788"/>
                  <a:pt x="296" y="698"/>
                  <a:pt x="308" y="657"/>
                </a:cubicBezTo>
                <a:cubicBezTo>
                  <a:pt x="347" y="555"/>
                  <a:pt x="388" y="422"/>
                  <a:pt x="431" y="258"/>
                </a:cubicBezTo>
                <a:cubicBezTo>
                  <a:pt x="455" y="192"/>
                  <a:pt x="486" y="137"/>
                  <a:pt x="523" y="93"/>
                </a:cubicBezTo>
                <a:cubicBezTo>
                  <a:pt x="569" y="41"/>
                  <a:pt x="631" y="10"/>
                  <a:pt x="708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13" name="Freeform 17"/>
          <p:cNvSpPr>
            <a:spLocks noEditPoints="1"/>
          </p:cNvSpPr>
          <p:nvPr/>
        </p:nvSpPr>
        <p:spPr bwMode="auto">
          <a:xfrm>
            <a:off x="7581900" y="4162425"/>
            <a:ext cx="838200" cy="1323975"/>
          </a:xfrm>
          <a:custGeom>
            <a:avLst/>
            <a:gdLst/>
            <a:ahLst/>
            <a:cxnLst>
              <a:cxn ang="0">
                <a:pos x="1147" y="1797"/>
              </a:cxn>
              <a:cxn ang="0">
                <a:pos x="1396" y="1797"/>
              </a:cxn>
              <a:cxn ang="0">
                <a:pos x="1396" y="2224"/>
              </a:cxn>
              <a:cxn ang="0">
                <a:pos x="1147" y="2224"/>
              </a:cxn>
              <a:cxn ang="0">
                <a:pos x="1147" y="1797"/>
              </a:cxn>
              <a:cxn ang="0">
                <a:pos x="570" y="1797"/>
              </a:cxn>
              <a:cxn ang="0">
                <a:pos x="819" y="1797"/>
              </a:cxn>
              <a:cxn ang="0">
                <a:pos x="819" y="2224"/>
              </a:cxn>
              <a:cxn ang="0">
                <a:pos x="570" y="2224"/>
              </a:cxn>
              <a:cxn ang="0">
                <a:pos x="570" y="1797"/>
              </a:cxn>
              <a:cxn ang="0">
                <a:pos x="10" y="1797"/>
              </a:cxn>
              <a:cxn ang="0">
                <a:pos x="259" y="1797"/>
              </a:cxn>
              <a:cxn ang="0">
                <a:pos x="259" y="2224"/>
              </a:cxn>
              <a:cxn ang="0">
                <a:pos x="10" y="2224"/>
              </a:cxn>
              <a:cxn ang="0">
                <a:pos x="10" y="1797"/>
              </a:cxn>
              <a:cxn ang="0">
                <a:pos x="1136" y="0"/>
              </a:cxn>
              <a:cxn ang="0">
                <a:pos x="1406" y="0"/>
              </a:cxn>
              <a:cxn ang="0">
                <a:pos x="1406" y="522"/>
              </a:cxn>
              <a:cxn ang="0">
                <a:pos x="1342" y="1650"/>
              </a:cxn>
              <a:cxn ang="0">
                <a:pos x="1201" y="1650"/>
              </a:cxn>
              <a:cxn ang="0">
                <a:pos x="1136" y="522"/>
              </a:cxn>
              <a:cxn ang="0">
                <a:pos x="1136" y="0"/>
              </a:cxn>
              <a:cxn ang="0">
                <a:pos x="559" y="0"/>
              </a:cxn>
              <a:cxn ang="0">
                <a:pos x="829" y="0"/>
              </a:cxn>
              <a:cxn ang="0">
                <a:pos x="829" y="522"/>
              </a:cxn>
              <a:cxn ang="0">
                <a:pos x="765" y="1650"/>
              </a:cxn>
              <a:cxn ang="0">
                <a:pos x="624" y="1650"/>
              </a:cxn>
              <a:cxn ang="0">
                <a:pos x="559" y="522"/>
              </a:cxn>
              <a:cxn ang="0">
                <a:pos x="559" y="0"/>
              </a:cxn>
              <a:cxn ang="0">
                <a:pos x="0" y="0"/>
              </a:cxn>
              <a:cxn ang="0">
                <a:pos x="269" y="0"/>
              </a:cxn>
              <a:cxn ang="0">
                <a:pos x="269" y="522"/>
              </a:cxn>
              <a:cxn ang="0">
                <a:pos x="205" y="1650"/>
              </a:cxn>
              <a:cxn ang="0">
                <a:pos x="64" y="1650"/>
              </a:cxn>
              <a:cxn ang="0">
                <a:pos x="0" y="522"/>
              </a:cxn>
              <a:cxn ang="0">
                <a:pos x="0" y="0"/>
              </a:cxn>
            </a:cxnLst>
            <a:rect l="0" t="0" r="r" b="b"/>
            <a:pathLst>
              <a:path w="1406" h="2224">
                <a:moveTo>
                  <a:pt x="1147" y="1797"/>
                </a:moveTo>
                <a:cubicBezTo>
                  <a:pt x="1230" y="1797"/>
                  <a:pt x="1313" y="1797"/>
                  <a:pt x="1396" y="1797"/>
                </a:cubicBezTo>
                <a:cubicBezTo>
                  <a:pt x="1396" y="1939"/>
                  <a:pt x="1396" y="2082"/>
                  <a:pt x="1396" y="2224"/>
                </a:cubicBezTo>
                <a:cubicBezTo>
                  <a:pt x="1313" y="2224"/>
                  <a:pt x="1230" y="2224"/>
                  <a:pt x="1147" y="2224"/>
                </a:cubicBezTo>
                <a:cubicBezTo>
                  <a:pt x="1147" y="2082"/>
                  <a:pt x="1147" y="1939"/>
                  <a:pt x="1147" y="1797"/>
                </a:cubicBezTo>
                <a:close/>
                <a:moveTo>
                  <a:pt x="570" y="1797"/>
                </a:moveTo>
                <a:cubicBezTo>
                  <a:pt x="653" y="1797"/>
                  <a:pt x="736" y="1797"/>
                  <a:pt x="819" y="1797"/>
                </a:cubicBezTo>
                <a:cubicBezTo>
                  <a:pt x="819" y="1939"/>
                  <a:pt x="819" y="2082"/>
                  <a:pt x="819" y="2224"/>
                </a:cubicBezTo>
                <a:cubicBezTo>
                  <a:pt x="736" y="2224"/>
                  <a:pt x="653" y="2224"/>
                  <a:pt x="570" y="2224"/>
                </a:cubicBezTo>
                <a:cubicBezTo>
                  <a:pt x="570" y="2082"/>
                  <a:pt x="570" y="1939"/>
                  <a:pt x="570" y="1797"/>
                </a:cubicBezTo>
                <a:close/>
                <a:moveTo>
                  <a:pt x="10" y="1797"/>
                </a:moveTo>
                <a:cubicBezTo>
                  <a:pt x="93" y="1797"/>
                  <a:pt x="176" y="1797"/>
                  <a:pt x="259" y="1797"/>
                </a:cubicBezTo>
                <a:cubicBezTo>
                  <a:pt x="259" y="1939"/>
                  <a:pt x="259" y="2082"/>
                  <a:pt x="259" y="2224"/>
                </a:cubicBezTo>
                <a:cubicBezTo>
                  <a:pt x="176" y="2224"/>
                  <a:pt x="93" y="2224"/>
                  <a:pt x="10" y="2224"/>
                </a:cubicBezTo>
                <a:cubicBezTo>
                  <a:pt x="10" y="2082"/>
                  <a:pt x="10" y="1939"/>
                  <a:pt x="10" y="1797"/>
                </a:cubicBezTo>
                <a:close/>
                <a:moveTo>
                  <a:pt x="1136" y="0"/>
                </a:moveTo>
                <a:cubicBezTo>
                  <a:pt x="1226" y="0"/>
                  <a:pt x="1316" y="0"/>
                  <a:pt x="1406" y="0"/>
                </a:cubicBezTo>
                <a:cubicBezTo>
                  <a:pt x="1406" y="174"/>
                  <a:pt x="1406" y="348"/>
                  <a:pt x="1406" y="522"/>
                </a:cubicBezTo>
                <a:cubicBezTo>
                  <a:pt x="1384" y="898"/>
                  <a:pt x="1363" y="1274"/>
                  <a:pt x="1342" y="1650"/>
                </a:cubicBezTo>
                <a:cubicBezTo>
                  <a:pt x="1295" y="1650"/>
                  <a:pt x="1248" y="1650"/>
                  <a:pt x="1201" y="1650"/>
                </a:cubicBezTo>
                <a:cubicBezTo>
                  <a:pt x="1179" y="1274"/>
                  <a:pt x="1158" y="898"/>
                  <a:pt x="1136" y="522"/>
                </a:cubicBezTo>
                <a:cubicBezTo>
                  <a:pt x="1136" y="348"/>
                  <a:pt x="1136" y="174"/>
                  <a:pt x="1136" y="0"/>
                </a:cubicBezTo>
                <a:close/>
                <a:moveTo>
                  <a:pt x="559" y="0"/>
                </a:moveTo>
                <a:cubicBezTo>
                  <a:pt x="649" y="0"/>
                  <a:pt x="739" y="0"/>
                  <a:pt x="829" y="0"/>
                </a:cubicBezTo>
                <a:cubicBezTo>
                  <a:pt x="829" y="174"/>
                  <a:pt x="829" y="348"/>
                  <a:pt x="829" y="522"/>
                </a:cubicBezTo>
                <a:cubicBezTo>
                  <a:pt x="808" y="898"/>
                  <a:pt x="786" y="1274"/>
                  <a:pt x="765" y="1650"/>
                </a:cubicBezTo>
                <a:cubicBezTo>
                  <a:pt x="718" y="1650"/>
                  <a:pt x="671" y="1650"/>
                  <a:pt x="624" y="1650"/>
                </a:cubicBezTo>
                <a:cubicBezTo>
                  <a:pt x="602" y="1274"/>
                  <a:pt x="581" y="898"/>
                  <a:pt x="559" y="522"/>
                </a:cubicBezTo>
                <a:cubicBezTo>
                  <a:pt x="559" y="348"/>
                  <a:pt x="559" y="174"/>
                  <a:pt x="559" y="0"/>
                </a:cubicBezTo>
                <a:close/>
                <a:moveTo>
                  <a:pt x="0" y="0"/>
                </a:moveTo>
                <a:cubicBezTo>
                  <a:pt x="89" y="0"/>
                  <a:pt x="179" y="0"/>
                  <a:pt x="269" y="0"/>
                </a:cubicBezTo>
                <a:cubicBezTo>
                  <a:pt x="269" y="174"/>
                  <a:pt x="269" y="348"/>
                  <a:pt x="269" y="522"/>
                </a:cubicBezTo>
                <a:cubicBezTo>
                  <a:pt x="248" y="898"/>
                  <a:pt x="226" y="1274"/>
                  <a:pt x="205" y="1650"/>
                </a:cubicBezTo>
                <a:cubicBezTo>
                  <a:pt x="158" y="1650"/>
                  <a:pt x="111" y="1650"/>
                  <a:pt x="64" y="1650"/>
                </a:cubicBezTo>
                <a:cubicBezTo>
                  <a:pt x="43" y="1274"/>
                  <a:pt x="21" y="898"/>
                  <a:pt x="0" y="522"/>
                </a:cubicBezTo>
                <a:cubicBezTo>
                  <a:pt x="0" y="348"/>
                  <a:pt x="0" y="1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5702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Freeform 6"/>
          <p:cNvSpPr>
            <a:spLocks noEditPoints="1"/>
          </p:cNvSpPr>
          <p:nvPr/>
        </p:nvSpPr>
        <p:spPr bwMode="auto">
          <a:xfrm>
            <a:off x="725488" y="1376363"/>
            <a:ext cx="438150" cy="1323975"/>
          </a:xfrm>
          <a:custGeom>
            <a:avLst/>
            <a:gdLst/>
            <a:ahLst/>
            <a:cxnLst>
              <a:cxn ang="0">
                <a:pos x="29" y="1797"/>
              </a:cxn>
              <a:cxn ang="0">
                <a:pos x="710" y="1797"/>
              </a:cxn>
              <a:cxn ang="0">
                <a:pos x="710" y="2224"/>
              </a:cxn>
              <a:cxn ang="0">
                <a:pos x="29" y="2224"/>
              </a:cxn>
              <a:cxn ang="0">
                <a:pos x="29" y="1797"/>
              </a:cxn>
              <a:cxn ang="0">
                <a:pos x="0" y="0"/>
              </a:cxn>
              <a:cxn ang="0">
                <a:pos x="737" y="0"/>
              </a:cxn>
              <a:cxn ang="0">
                <a:pos x="737" y="522"/>
              </a:cxn>
              <a:cxn ang="0">
                <a:pos x="562" y="1650"/>
              </a:cxn>
              <a:cxn ang="0">
                <a:pos x="177" y="1650"/>
              </a:cxn>
              <a:cxn ang="0">
                <a:pos x="0" y="522"/>
              </a:cxn>
              <a:cxn ang="0">
                <a:pos x="0" y="0"/>
              </a:cxn>
            </a:cxnLst>
            <a:rect l="0" t="0" r="r" b="b"/>
            <a:pathLst>
              <a:path w="737" h="2224">
                <a:moveTo>
                  <a:pt x="29" y="1797"/>
                </a:moveTo>
                <a:cubicBezTo>
                  <a:pt x="256" y="1797"/>
                  <a:pt x="483" y="1797"/>
                  <a:pt x="710" y="1797"/>
                </a:cubicBezTo>
                <a:cubicBezTo>
                  <a:pt x="710" y="1939"/>
                  <a:pt x="710" y="2082"/>
                  <a:pt x="710" y="2224"/>
                </a:cubicBezTo>
                <a:cubicBezTo>
                  <a:pt x="483" y="2224"/>
                  <a:pt x="256" y="2224"/>
                  <a:pt x="29" y="2224"/>
                </a:cubicBezTo>
                <a:cubicBezTo>
                  <a:pt x="29" y="2082"/>
                  <a:pt x="29" y="1939"/>
                  <a:pt x="29" y="1797"/>
                </a:cubicBezTo>
                <a:close/>
                <a:moveTo>
                  <a:pt x="0" y="0"/>
                </a:moveTo>
                <a:cubicBezTo>
                  <a:pt x="246" y="0"/>
                  <a:pt x="491" y="0"/>
                  <a:pt x="737" y="0"/>
                </a:cubicBezTo>
                <a:cubicBezTo>
                  <a:pt x="737" y="174"/>
                  <a:pt x="737" y="348"/>
                  <a:pt x="737" y="522"/>
                </a:cubicBezTo>
                <a:cubicBezTo>
                  <a:pt x="679" y="898"/>
                  <a:pt x="621" y="1274"/>
                  <a:pt x="562" y="1650"/>
                </a:cubicBezTo>
                <a:cubicBezTo>
                  <a:pt x="434" y="1650"/>
                  <a:pt x="305" y="1650"/>
                  <a:pt x="177" y="1650"/>
                </a:cubicBezTo>
                <a:cubicBezTo>
                  <a:pt x="118" y="1274"/>
                  <a:pt x="59" y="898"/>
                  <a:pt x="0" y="522"/>
                </a:cubicBezTo>
                <a:cubicBezTo>
                  <a:pt x="0" y="348"/>
                  <a:pt x="0" y="174"/>
                  <a:pt x="0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03" name="Freeform 7"/>
          <p:cNvSpPr>
            <a:spLocks noEditPoints="1"/>
          </p:cNvSpPr>
          <p:nvPr/>
        </p:nvSpPr>
        <p:spPr bwMode="auto">
          <a:xfrm>
            <a:off x="2155825" y="1376363"/>
            <a:ext cx="465138" cy="1323975"/>
          </a:xfrm>
          <a:custGeom>
            <a:avLst/>
            <a:gdLst/>
            <a:ahLst/>
            <a:cxnLst>
              <a:cxn ang="0">
                <a:pos x="390" y="1922"/>
              </a:cxn>
              <a:cxn ang="0">
                <a:pos x="680" y="1970"/>
              </a:cxn>
              <a:cxn ang="0">
                <a:pos x="780" y="2071"/>
              </a:cxn>
              <a:cxn ang="0">
                <a:pos x="680" y="2175"/>
              </a:cxn>
              <a:cxn ang="0">
                <a:pos x="390" y="2224"/>
              </a:cxn>
              <a:cxn ang="0">
                <a:pos x="107" y="2175"/>
              </a:cxn>
              <a:cxn ang="0">
                <a:pos x="8" y="2071"/>
              </a:cxn>
              <a:cxn ang="0">
                <a:pos x="107" y="1970"/>
              </a:cxn>
              <a:cxn ang="0">
                <a:pos x="390" y="1922"/>
              </a:cxn>
              <a:cxn ang="0">
                <a:pos x="390" y="0"/>
              </a:cxn>
              <a:cxn ang="0">
                <a:pos x="680" y="80"/>
              </a:cxn>
              <a:cxn ang="0">
                <a:pos x="780" y="311"/>
              </a:cxn>
              <a:cxn ang="0">
                <a:pos x="717" y="581"/>
              </a:cxn>
              <a:cxn ang="0">
                <a:pos x="588" y="937"/>
              </a:cxn>
              <a:cxn ang="0">
                <a:pos x="478" y="1546"/>
              </a:cxn>
              <a:cxn ang="0">
                <a:pos x="303" y="1546"/>
              </a:cxn>
              <a:cxn ang="0">
                <a:pos x="193" y="937"/>
              </a:cxn>
              <a:cxn ang="0">
                <a:pos x="63" y="581"/>
              </a:cxn>
              <a:cxn ang="0">
                <a:pos x="1" y="311"/>
              </a:cxn>
              <a:cxn ang="0">
                <a:pos x="97" y="80"/>
              </a:cxn>
              <a:cxn ang="0">
                <a:pos x="390" y="0"/>
              </a:cxn>
            </a:cxnLst>
            <a:rect l="0" t="0" r="r" b="b"/>
            <a:pathLst>
              <a:path w="780" h="2224">
                <a:moveTo>
                  <a:pt x="390" y="1922"/>
                </a:moveTo>
                <a:cubicBezTo>
                  <a:pt x="518" y="1924"/>
                  <a:pt x="614" y="1940"/>
                  <a:pt x="680" y="1970"/>
                </a:cubicBezTo>
                <a:cubicBezTo>
                  <a:pt x="747" y="1999"/>
                  <a:pt x="780" y="2034"/>
                  <a:pt x="780" y="2071"/>
                </a:cubicBezTo>
                <a:cubicBezTo>
                  <a:pt x="780" y="2110"/>
                  <a:pt x="747" y="2146"/>
                  <a:pt x="680" y="2175"/>
                </a:cubicBezTo>
                <a:cubicBezTo>
                  <a:pt x="614" y="2205"/>
                  <a:pt x="518" y="2222"/>
                  <a:pt x="390" y="2224"/>
                </a:cubicBezTo>
                <a:cubicBezTo>
                  <a:pt x="266" y="2222"/>
                  <a:pt x="172" y="2205"/>
                  <a:pt x="107" y="2175"/>
                </a:cubicBezTo>
                <a:cubicBezTo>
                  <a:pt x="42" y="2146"/>
                  <a:pt x="9" y="2110"/>
                  <a:pt x="8" y="2071"/>
                </a:cubicBezTo>
                <a:cubicBezTo>
                  <a:pt x="9" y="2034"/>
                  <a:pt x="42" y="1999"/>
                  <a:pt x="107" y="1970"/>
                </a:cubicBezTo>
                <a:cubicBezTo>
                  <a:pt x="172" y="1940"/>
                  <a:pt x="266" y="1924"/>
                  <a:pt x="390" y="1922"/>
                </a:cubicBezTo>
                <a:close/>
                <a:moveTo>
                  <a:pt x="390" y="0"/>
                </a:moveTo>
                <a:cubicBezTo>
                  <a:pt x="518" y="1"/>
                  <a:pt x="614" y="28"/>
                  <a:pt x="680" y="80"/>
                </a:cubicBezTo>
                <a:cubicBezTo>
                  <a:pt x="747" y="132"/>
                  <a:pt x="780" y="209"/>
                  <a:pt x="780" y="311"/>
                </a:cubicBezTo>
                <a:cubicBezTo>
                  <a:pt x="777" y="401"/>
                  <a:pt x="757" y="492"/>
                  <a:pt x="717" y="581"/>
                </a:cubicBezTo>
                <a:cubicBezTo>
                  <a:pt x="678" y="671"/>
                  <a:pt x="636" y="790"/>
                  <a:pt x="588" y="937"/>
                </a:cubicBezTo>
                <a:cubicBezTo>
                  <a:pt x="540" y="1083"/>
                  <a:pt x="504" y="1286"/>
                  <a:pt x="478" y="1546"/>
                </a:cubicBezTo>
                <a:cubicBezTo>
                  <a:pt x="419" y="1546"/>
                  <a:pt x="361" y="1546"/>
                  <a:pt x="303" y="1546"/>
                </a:cubicBezTo>
                <a:cubicBezTo>
                  <a:pt x="276" y="1286"/>
                  <a:pt x="241" y="1083"/>
                  <a:pt x="193" y="937"/>
                </a:cubicBezTo>
                <a:cubicBezTo>
                  <a:pt x="145" y="790"/>
                  <a:pt x="103" y="671"/>
                  <a:pt x="63" y="581"/>
                </a:cubicBezTo>
                <a:cubicBezTo>
                  <a:pt x="23" y="492"/>
                  <a:pt x="3" y="401"/>
                  <a:pt x="1" y="311"/>
                </a:cubicBezTo>
                <a:cubicBezTo>
                  <a:pt x="0" y="209"/>
                  <a:pt x="32" y="132"/>
                  <a:pt x="97" y="80"/>
                </a:cubicBezTo>
                <a:cubicBezTo>
                  <a:pt x="162" y="28"/>
                  <a:pt x="259" y="1"/>
                  <a:pt x="390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04" name="Freeform 8"/>
          <p:cNvSpPr>
            <a:spLocks noEditPoints="1"/>
          </p:cNvSpPr>
          <p:nvPr/>
        </p:nvSpPr>
        <p:spPr bwMode="auto">
          <a:xfrm>
            <a:off x="3605213" y="1376363"/>
            <a:ext cx="544513" cy="1323975"/>
          </a:xfrm>
          <a:custGeom>
            <a:avLst/>
            <a:gdLst/>
            <a:ahLst/>
            <a:cxnLst>
              <a:cxn ang="0">
                <a:pos x="141" y="1839"/>
              </a:cxn>
              <a:cxn ang="0">
                <a:pos x="852" y="1844"/>
              </a:cxn>
              <a:cxn ang="0">
                <a:pos x="807" y="2218"/>
              </a:cxn>
              <a:cxn ang="0">
                <a:pos x="145" y="2224"/>
              </a:cxn>
              <a:cxn ang="0">
                <a:pos x="141" y="1839"/>
              </a:cxn>
              <a:cxn ang="0">
                <a:pos x="913" y="0"/>
              </a:cxn>
              <a:cxn ang="0">
                <a:pos x="758" y="1694"/>
              </a:cxn>
              <a:cxn ang="0">
                <a:pos x="294" y="1707"/>
              </a:cxn>
              <a:cxn ang="0">
                <a:pos x="0" y="19"/>
              </a:cxn>
              <a:cxn ang="0">
                <a:pos x="913" y="0"/>
              </a:cxn>
            </a:cxnLst>
            <a:rect l="0" t="0" r="r" b="b"/>
            <a:pathLst>
              <a:path w="913" h="2224">
                <a:moveTo>
                  <a:pt x="141" y="1839"/>
                </a:moveTo>
                <a:cubicBezTo>
                  <a:pt x="378" y="1841"/>
                  <a:pt x="615" y="1842"/>
                  <a:pt x="852" y="1844"/>
                </a:cubicBezTo>
                <a:cubicBezTo>
                  <a:pt x="837" y="1969"/>
                  <a:pt x="822" y="2094"/>
                  <a:pt x="807" y="2218"/>
                </a:cubicBezTo>
                <a:cubicBezTo>
                  <a:pt x="586" y="2220"/>
                  <a:pt x="366" y="2222"/>
                  <a:pt x="145" y="2224"/>
                </a:cubicBezTo>
                <a:cubicBezTo>
                  <a:pt x="144" y="2095"/>
                  <a:pt x="142" y="1967"/>
                  <a:pt x="141" y="1839"/>
                </a:cubicBezTo>
                <a:close/>
                <a:moveTo>
                  <a:pt x="913" y="0"/>
                </a:moveTo>
                <a:cubicBezTo>
                  <a:pt x="862" y="565"/>
                  <a:pt x="810" y="1129"/>
                  <a:pt x="758" y="1694"/>
                </a:cubicBezTo>
                <a:cubicBezTo>
                  <a:pt x="603" y="1698"/>
                  <a:pt x="449" y="1703"/>
                  <a:pt x="294" y="1707"/>
                </a:cubicBezTo>
                <a:cubicBezTo>
                  <a:pt x="196" y="1144"/>
                  <a:pt x="98" y="582"/>
                  <a:pt x="0" y="19"/>
                </a:cubicBezTo>
                <a:cubicBezTo>
                  <a:pt x="304" y="13"/>
                  <a:pt x="609" y="7"/>
                  <a:pt x="913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05" name="Freeform 9"/>
          <p:cNvSpPr>
            <a:spLocks noEditPoints="1"/>
          </p:cNvSpPr>
          <p:nvPr/>
        </p:nvSpPr>
        <p:spPr bwMode="auto">
          <a:xfrm>
            <a:off x="4959350" y="1376363"/>
            <a:ext cx="420688" cy="1323975"/>
          </a:xfrm>
          <a:custGeom>
            <a:avLst/>
            <a:gdLst/>
            <a:ahLst/>
            <a:cxnLst>
              <a:cxn ang="0">
                <a:pos x="344" y="1931"/>
              </a:cxn>
              <a:cxn ang="0">
                <a:pos x="438" y="1930"/>
              </a:cxn>
              <a:cxn ang="0">
                <a:pos x="705" y="2101"/>
              </a:cxn>
              <a:cxn ang="0">
                <a:pos x="682" y="2099"/>
              </a:cxn>
              <a:cxn ang="0">
                <a:pos x="542" y="2220"/>
              </a:cxn>
              <a:cxn ang="0">
                <a:pos x="313" y="2224"/>
              </a:cxn>
              <a:cxn ang="0">
                <a:pos x="96" y="2205"/>
              </a:cxn>
              <a:cxn ang="0">
                <a:pos x="71" y="2001"/>
              </a:cxn>
              <a:cxn ang="0">
                <a:pos x="224" y="1952"/>
              </a:cxn>
              <a:cxn ang="0">
                <a:pos x="211" y="1945"/>
              </a:cxn>
              <a:cxn ang="0">
                <a:pos x="290" y="0"/>
              </a:cxn>
              <a:cxn ang="0">
                <a:pos x="584" y="120"/>
              </a:cxn>
              <a:cxn ang="0">
                <a:pos x="499" y="207"/>
              </a:cxn>
              <a:cxn ang="0">
                <a:pos x="514" y="333"/>
              </a:cxn>
              <a:cxn ang="0">
                <a:pos x="530" y="381"/>
              </a:cxn>
              <a:cxn ang="0">
                <a:pos x="483" y="444"/>
              </a:cxn>
              <a:cxn ang="0">
                <a:pos x="475" y="565"/>
              </a:cxn>
              <a:cxn ang="0">
                <a:pos x="473" y="703"/>
              </a:cxn>
              <a:cxn ang="0">
                <a:pos x="483" y="1087"/>
              </a:cxn>
              <a:cxn ang="0">
                <a:pos x="483" y="1266"/>
              </a:cxn>
              <a:cxn ang="0">
                <a:pos x="483" y="1346"/>
              </a:cxn>
              <a:cxn ang="0">
                <a:pos x="483" y="1449"/>
              </a:cxn>
              <a:cxn ang="0">
                <a:pos x="475" y="1501"/>
              </a:cxn>
              <a:cxn ang="0">
                <a:pos x="456" y="1583"/>
              </a:cxn>
              <a:cxn ang="0">
                <a:pos x="152" y="1535"/>
              </a:cxn>
              <a:cxn ang="0">
                <a:pos x="93" y="1286"/>
              </a:cxn>
              <a:cxn ang="0">
                <a:pos x="93" y="1186"/>
              </a:cxn>
              <a:cxn ang="0">
                <a:pos x="62" y="1041"/>
              </a:cxn>
              <a:cxn ang="0">
                <a:pos x="78" y="932"/>
              </a:cxn>
              <a:cxn ang="0">
                <a:pos x="109" y="864"/>
              </a:cxn>
              <a:cxn ang="0">
                <a:pos x="78" y="795"/>
              </a:cxn>
              <a:cxn ang="0">
                <a:pos x="124" y="728"/>
              </a:cxn>
              <a:cxn ang="0">
                <a:pos x="93" y="666"/>
              </a:cxn>
              <a:cxn ang="0">
                <a:pos x="124" y="593"/>
              </a:cxn>
              <a:cxn ang="0">
                <a:pos x="109" y="491"/>
              </a:cxn>
              <a:cxn ang="0">
                <a:pos x="109" y="404"/>
              </a:cxn>
              <a:cxn ang="0">
                <a:pos x="109" y="327"/>
              </a:cxn>
              <a:cxn ang="0">
                <a:pos x="109" y="272"/>
              </a:cxn>
              <a:cxn ang="0">
                <a:pos x="62" y="174"/>
              </a:cxn>
              <a:cxn ang="0">
                <a:pos x="12" y="8"/>
              </a:cxn>
              <a:cxn ang="0">
                <a:pos x="290" y="0"/>
              </a:cxn>
            </a:cxnLst>
            <a:rect l="0" t="0" r="r" b="b"/>
            <a:pathLst>
              <a:path w="705" h="2224">
                <a:moveTo>
                  <a:pt x="275" y="1920"/>
                </a:moveTo>
                <a:cubicBezTo>
                  <a:pt x="298" y="1924"/>
                  <a:pt x="321" y="1927"/>
                  <a:pt x="344" y="1931"/>
                </a:cubicBezTo>
                <a:cubicBezTo>
                  <a:pt x="343" y="1930"/>
                  <a:pt x="343" y="1930"/>
                  <a:pt x="343" y="1930"/>
                </a:cubicBezTo>
                <a:cubicBezTo>
                  <a:pt x="375" y="1930"/>
                  <a:pt x="407" y="1930"/>
                  <a:pt x="438" y="1930"/>
                </a:cubicBezTo>
                <a:cubicBezTo>
                  <a:pt x="462" y="1930"/>
                  <a:pt x="512" y="1939"/>
                  <a:pt x="590" y="1958"/>
                </a:cubicBezTo>
                <a:cubicBezTo>
                  <a:pt x="644" y="1997"/>
                  <a:pt x="682" y="2045"/>
                  <a:pt x="705" y="2101"/>
                </a:cubicBezTo>
                <a:cubicBezTo>
                  <a:pt x="700" y="2102"/>
                  <a:pt x="694" y="2104"/>
                  <a:pt x="688" y="2105"/>
                </a:cubicBezTo>
                <a:cubicBezTo>
                  <a:pt x="684" y="2105"/>
                  <a:pt x="682" y="2103"/>
                  <a:pt x="682" y="2099"/>
                </a:cubicBezTo>
                <a:cubicBezTo>
                  <a:pt x="682" y="2106"/>
                  <a:pt x="690" y="2124"/>
                  <a:pt x="705" y="2155"/>
                </a:cubicBezTo>
                <a:cubicBezTo>
                  <a:pt x="651" y="2177"/>
                  <a:pt x="597" y="2198"/>
                  <a:pt x="542" y="2220"/>
                </a:cubicBezTo>
                <a:cubicBezTo>
                  <a:pt x="501" y="2215"/>
                  <a:pt x="460" y="2210"/>
                  <a:pt x="419" y="2205"/>
                </a:cubicBezTo>
                <a:cubicBezTo>
                  <a:pt x="384" y="2211"/>
                  <a:pt x="349" y="2217"/>
                  <a:pt x="313" y="2224"/>
                </a:cubicBezTo>
                <a:cubicBezTo>
                  <a:pt x="282" y="2217"/>
                  <a:pt x="250" y="2211"/>
                  <a:pt x="218" y="2205"/>
                </a:cubicBezTo>
                <a:cubicBezTo>
                  <a:pt x="177" y="2205"/>
                  <a:pt x="137" y="2205"/>
                  <a:pt x="96" y="2205"/>
                </a:cubicBezTo>
                <a:cubicBezTo>
                  <a:pt x="74" y="2163"/>
                  <a:pt x="52" y="2122"/>
                  <a:pt x="31" y="2081"/>
                </a:cubicBezTo>
                <a:cubicBezTo>
                  <a:pt x="44" y="2054"/>
                  <a:pt x="57" y="2028"/>
                  <a:pt x="71" y="2001"/>
                </a:cubicBezTo>
                <a:cubicBezTo>
                  <a:pt x="104" y="1985"/>
                  <a:pt x="137" y="1969"/>
                  <a:pt x="171" y="1952"/>
                </a:cubicBezTo>
                <a:cubicBezTo>
                  <a:pt x="188" y="1952"/>
                  <a:pt x="206" y="1952"/>
                  <a:pt x="224" y="1952"/>
                </a:cubicBezTo>
                <a:cubicBezTo>
                  <a:pt x="218" y="1952"/>
                  <a:pt x="213" y="1951"/>
                  <a:pt x="208" y="1951"/>
                </a:cubicBezTo>
                <a:cubicBezTo>
                  <a:pt x="206" y="1949"/>
                  <a:pt x="207" y="1947"/>
                  <a:pt x="211" y="1945"/>
                </a:cubicBezTo>
                <a:cubicBezTo>
                  <a:pt x="220" y="1940"/>
                  <a:pt x="241" y="1932"/>
                  <a:pt x="275" y="1920"/>
                </a:cubicBezTo>
                <a:close/>
                <a:moveTo>
                  <a:pt x="290" y="0"/>
                </a:moveTo>
                <a:cubicBezTo>
                  <a:pt x="368" y="13"/>
                  <a:pt x="447" y="27"/>
                  <a:pt x="526" y="40"/>
                </a:cubicBezTo>
                <a:cubicBezTo>
                  <a:pt x="545" y="66"/>
                  <a:pt x="565" y="93"/>
                  <a:pt x="584" y="120"/>
                </a:cubicBezTo>
                <a:cubicBezTo>
                  <a:pt x="573" y="132"/>
                  <a:pt x="562" y="144"/>
                  <a:pt x="550" y="156"/>
                </a:cubicBezTo>
                <a:cubicBezTo>
                  <a:pt x="544" y="175"/>
                  <a:pt x="527" y="192"/>
                  <a:pt x="499" y="207"/>
                </a:cubicBezTo>
                <a:cubicBezTo>
                  <a:pt x="517" y="241"/>
                  <a:pt x="535" y="274"/>
                  <a:pt x="553" y="308"/>
                </a:cubicBezTo>
                <a:cubicBezTo>
                  <a:pt x="540" y="316"/>
                  <a:pt x="527" y="324"/>
                  <a:pt x="514" y="333"/>
                </a:cubicBezTo>
                <a:cubicBezTo>
                  <a:pt x="525" y="337"/>
                  <a:pt x="535" y="341"/>
                  <a:pt x="545" y="345"/>
                </a:cubicBezTo>
                <a:cubicBezTo>
                  <a:pt x="540" y="357"/>
                  <a:pt x="535" y="369"/>
                  <a:pt x="530" y="381"/>
                </a:cubicBezTo>
                <a:cubicBezTo>
                  <a:pt x="538" y="400"/>
                  <a:pt x="545" y="419"/>
                  <a:pt x="553" y="437"/>
                </a:cubicBezTo>
                <a:cubicBezTo>
                  <a:pt x="506" y="443"/>
                  <a:pt x="483" y="445"/>
                  <a:pt x="483" y="444"/>
                </a:cubicBezTo>
                <a:cubicBezTo>
                  <a:pt x="483" y="447"/>
                  <a:pt x="493" y="472"/>
                  <a:pt x="514" y="520"/>
                </a:cubicBezTo>
                <a:cubicBezTo>
                  <a:pt x="501" y="535"/>
                  <a:pt x="488" y="550"/>
                  <a:pt x="475" y="565"/>
                </a:cubicBezTo>
                <a:cubicBezTo>
                  <a:pt x="493" y="578"/>
                  <a:pt x="512" y="592"/>
                  <a:pt x="530" y="605"/>
                </a:cubicBezTo>
                <a:cubicBezTo>
                  <a:pt x="494" y="643"/>
                  <a:pt x="476" y="676"/>
                  <a:pt x="473" y="703"/>
                </a:cubicBezTo>
                <a:cubicBezTo>
                  <a:pt x="462" y="818"/>
                  <a:pt x="451" y="933"/>
                  <a:pt x="440" y="1047"/>
                </a:cubicBezTo>
                <a:cubicBezTo>
                  <a:pt x="454" y="1061"/>
                  <a:pt x="469" y="1074"/>
                  <a:pt x="483" y="1087"/>
                </a:cubicBezTo>
                <a:cubicBezTo>
                  <a:pt x="469" y="1119"/>
                  <a:pt x="454" y="1150"/>
                  <a:pt x="440" y="1182"/>
                </a:cubicBezTo>
                <a:cubicBezTo>
                  <a:pt x="454" y="1210"/>
                  <a:pt x="469" y="1238"/>
                  <a:pt x="483" y="1266"/>
                </a:cubicBezTo>
                <a:cubicBezTo>
                  <a:pt x="469" y="1281"/>
                  <a:pt x="454" y="1296"/>
                  <a:pt x="440" y="1312"/>
                </a:cubicBezTo>
                <a:cubicBezTo>
                  <a:pt x="454" y="1323"/>
                  <a:pt x="469" y="1335"/>
                  <a:pt x="483" y="1346"/>
                </a:cubicBezTo>
                <a:cubicBezTo>
                  <a:pt x="480" y="1362"/>
                  <a:pt x="477" y="1378"/>
                  <a:pt x="475" y="1393"/>
                </a:cubicBezTo>
                <a:cubicBezTo>
                  <a:pt x="477" y="1412"/>
                  <a:pt x="480" y="1431"/>
                  <a:pt x="483" y="1449"/>
                </a:cubicBezTo>
                <a:cubicBezTo>
                  <a:pt x="469" y="1450"/>
                  <a:pt x="454" y="1452"/>
                  <a:pt x="440" y="1453"/>
                </a:cubicBezTo>
                <a:cubicBezTo>
                  <a:pt x="463" y="1458"/>
                  <a:pt x="475" y="1474"/>
                  <a:pt x="475" y="1501"/>
                </a:cubicBezTo>
                <a:cubicBezTo>
                  <a:pt x="475" y="1545"/>
                  <a:pt x="450" y="1566"/>
                  <a:pt x="401" y="1566"/>
                </a:cubicBezTo>
                <a:cubicBezTo>
                  <a:pt x="437" y="1555"/>
                  <a:pt x="456" y="1561"/>
                  <a:pt x="456" y="1583"/>
                </a:cubicBezTo>
                <a:cubicBezTo>
                  <a:pt x="456" y="1632"/>
                  <a:pt x="404" y="1656"/>
                  <a:pt x="302" y="1656"/>
                </a:cubicBezTo>
                <a:cubicBezTo>
                  <a:pt x="202" y="1656"/>
                  <a:pt x="152" y="1616"/>
                  <a:pt x="152" y="1535"/>
                </a:cubicBezTo>
                <a:cubicBezTo>
                  <a:pt x="152" y="1509"/>
                  <a:pt x="152" y="1482"/>
                  <a:pt x="152" y="1455"/>
                </a:cubicBezTo>
                <a:cubicBezTo>
                  <a:pt x="132" y="1378"/>
                  <a:pt x="112" y="1322"/>
                  <a:pt x="93" y="1286"/>
                </a:cubicBezTo>
                <a:cubicBezTo>
                  <a:pt x="106" y="1270"/>
                  <a:pt x="119" y="1253"/>
                  <a:pt x="132" y="1237"/>
                </a:cubicBezTo>
                <a:cubicBezTo>
                  <a:pt x="119" y="1220"/>
                  <a:pt x="106" y="1203"/>
                  <a:pt x="93" y="1186"/>
                </a:cubicBezTo>
                <a:cubicBezTo>
                  <a:pt x="106" y="1145"/>
                  <a:pt x="119" y="1104"/>
                  <a:pt x="132" y="1063"/>
                </a:cubicBezTo>
                <a:cubicBezTo>
                  <a:pt x="109" y="1056"/>
                  <a:pt x="85" y="1049"/>
                  <a:pt x="62" y="1041"/>
                </a:cubicBezTo>
                <a:cubicBezTo>
                  <a:pt x="72" y="1019"/>
                  <a:pt x="83" y="996"/>
                  <a:pt x="93" y="973"/>
                </a:cubicBezTo>
                <a:cubicBezTo>
                  <a:pt x="88" y="960"/>
                  <a:pt x="83" y="946"/>
                  <a:pt x="78" y="932"/>
                </a:cubicBezTo>
                <a:cubicBezTo>
                  <a:pt x="78" y="910"/>
                  <a:pt x="78" y="888"/>
                  <a:pt x="78" y="866"/>
                </a:cubicBezTo>
                <a:cubicBezTo>
                  <a:pt x="88" y="865"/>
                  <a:pt x="98" y="865"/>
                  <a:pt x="109" y="864"/>
                </a:cubicBezTo>
                <a:cubicBezTo>
                  <a:pt x="93" y="853"/>
                  <a:pt x="78" y="841"/>
                  <a:pt x="62" y="830"/>
                </a:cubicBezTo>
                <a:cubicBezTo>
                  <a:pt x="67" y="818"/>
                  <a:pt x="72" y="806"/>
                  <a:pt x="78" y="795"/>
                </a:cubicBezTo>
                <a:cubicBezTo>
                  <a:pt x="78" y="794"/>
                  <a:pt x="78" y="794"/>
                  <a:pt x="78" y="793"/>
                </a:cubicBezTo>
                <a:cubicBezTo>
                  <a:pt x="78" y="770"/>
                  <a:pt x="93" y="748"/>
                  <a:pt x="124" y="728"/>
                </a:cubicBezTo>
                <a:cubicBezTo>
                  <a:pt x="114" y="721"/>
                  <a:pt x="104" y="713"/>
                  <a:pt x="93" y="705"/>
                </a:cubicBezTo>
                <a:cubicBezTo>
                  <a:pt x="93" y="692"/>
                  <a:pt x="93" y="679"/>
                  <a:pt x="93" y="666"/>
                </a:cubicBezTo>
                <a:cubicBezTo>
                  <a:pt x="83" y="659"/>
                  <a:pt x="72" y="651"/>
                  <a:pt x="62" y="644"/>
                </a:cubicBezTo>
                <a:cubicBezTo>
                  <a:pt x="83" y="627"/>
                  <a:pt x="104" y="610"/>
                  <a:pt x="124" y="593"/>
                </a:cubicBezTo>
                <a:cubicBezTo>
                  <a:pt x="109" y="577"/>
                  <a:pt x="93" y="560"/>
                  <a:pt x="78" y="544"/>
                </a:cubicBezTo>
                <a:cubicBezTo>
                  <a:pt x="88" y="526"/>
                  <a:pt x="98" y="509"/>
                  <a:pt x="109" y="491"/>
                </a:cubicBezTo>
                <a:cubicBezTo>
                  <a:pt x="91" y="476"/>
                  <a:pt x="72" y="462"/>
                  <a:pt x="54" y="447"/>
                </a:cubicBezTo>
                <a:cubicBezTo>
                  <a:pt x="72" y="433"/>
                  <a:pt x="91" y="418"/>
                  <a:pt x="109" y="404"/>
                </a:cubicBezTo>
                <a:cubicBezTo>
                  <a:pt x="104" y="389"/>
                  <a:pt x="98" y="374"/>
                  <a:pt x="93" y="358"/>
                </a:cubicBezTo>
                <a:cubicBezTo>
                  <a:pt x="98" y="348"/>
                  <a:pt x="104" y="338"/>
                  <a:pt x="109" y="327"/>
                </a:cubicBezTo>
                <a:cubicBezTo>
                  <a:pt x="93" y="318"/>
                  <a:pt x="85" y="305"/>
                  <a:pt x="85" y="288"/>
                </a:cubicBezTo>
                <a:cubicBezTo>
                  <a:pt x="85" y="275"/>
                  <a:pt x="93" y="270"/>
                  <a:pt x="109" y="272"/>
                </a:cubicBezTo>
                <a:cubicBezTo>
                  <a:pt x="93" y="271"/>
                  <a:pt x="78" y="270"/>
                  <a:pt x="62" y="269"/>
                </a:cubicBezTo>
                <a:cubicBezTo>
                  <a:pt x="62" y="237"/>
                  <a:pt x="62" y="206"/>
                  <a:pt x="62" y="174"/>
                </a:cubicBezTo>
                <a:cubicBezTo>
                  <a:pt x="41" y="162"/>
                  <a:pt x="20" y="151"/>
                  <a:pt x="0" y="139"/>
                </a:cubicBezTo>
                <a:cubicBezTo>
                  <a:pt x="4" y="95"/>
                  <a:pt x="8" y="52"/>
                  <a:pt x="12" y="8"/>
                </a:cubicBezTo>
                <a:cubicBezTo>
                  <a:pt x="64" y="11"/>
                  <a:pt x="116" y="13"/>
                  <a:pt x="168" y="16"/>
                </a:cubicBezTo>
                <a:cubicBezTo>
                  <a:pt x="208" y="11"/>
                  <a:pt x="249" y="6"/>
                  <a:pt x="290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06" name="Freeform 10"/>
          <p:cNvSpPr>
            <a:spLocks noEditPoints="1"/>
          </p:cNvSpPr>
          <p:nvPr/>
        </p:nvSpPr>
        <p:spPr bwMode="auto">
          <a:xfrm>
            <a:off x="6410325" y="1376363"/>
            <a:ext cx="492125" cy="1323975"/>
          </a:xfrm>
          <a:custGeom>
            <a:avLst/>
            <a:gdLst/>
            <a:ahLst/>
            <a:cxnLst>
              <a:cxn ang="0">
                <a:pos x="259" y="1851"/>
              </a:cxn>
              <a:cxn ang="0">
                <a:pos x="485" y="1928"/>
              </a:cxn>
              <a:cxn ang="0">
                <a:pos x="534" y="2002"/>
              </a:cxn>
              <a:cxn ang="0">
                <a:pos x="396" y="2126"/>
              </a:cxn>
              <a:cxn ang="0">
                <a:pos x="29" y="2224"/>
              </a:cxn>
              <a:cxn ang="0">
                <a:pos x="0" y="2100"/>
              </a:cxn>
              <a:cxn ang="0">
                <a:pos x="37" y="2014"/>
              </a:cxn>
              <a:cxn ang="0">
                <a:pos x="259" y="1851"/>
              </a:cxn>
              <a:cxn ang="0">
                <a:pos x="780" y="0"/>
              </a:cxn>
              <a:cxn ang="0">
                <a:pos x="814" y="148"/>
              </a:cxn>
              <a:cxn ang="0">
                <a:pos x="828" y="278"/>
              </a:cxn>
              <a:cxn ang="0">
                <a:pos x="741" y="898"/>
              </a:cxn>
              <a:cxn ang="0">
                <a:pos x="612" y="1462"/>
              </a:cxn>
              <a:cxn ang="0">
                <a:pos x="513" y="1556"/>
              </a:cxn>
              <a:cxn ang="0">
                <a:pos x="252" y="1639"/>
              </a:cxn>
              <a:cxn ang="0">
                <a:pos x="70" y="1469"/>
              </a:cxn>
              <a:cxn ang="0">
                <a:pos x="25" y="1302"/>
              </a:cxn>
              <a:cxn ang="0">
                <a:pos x="152" y="956"/>
              </a:cxn>
              <a:cxn ang="0">
                <a:pos x="279" y="620"/>
              </a:cxn>
              <a:cxn ang="0">
                <a:pos x="255" y="492"/>
              </a:cxn>
              <a:cxn ang="0">
                <a:pos x="198" y="264"/>
              </a:cxn>
              <a:cxn ang="0">
                <a:pos x="305" y="95"/>
              </a:cxn>
              <a:cxn ang="0">
                <a:pos x="780" y="0"/>
              </a:cxn>
            </a:cxnLst>
            <a:rect l="0" t="0" r="r" b="b"/>
            <a:pathLst>
              <a:path w="828" h="2224">
                <a:moveTo>
                  <a:pt x="259" y="1851"/>
                </a:moveTo>
                <a:cubicBezTo>
                  <a:pt x="377" y="1883"/>
                  <a:pt x="452" y="1909"/>
                  <a:pt x="485" y="1928"/>
                </a:cubicBezTo>
                <a:cubicBezTo>
                  <a:pt x="518" y="1947"/>
                  <a:pt x="534" y="1972"/>
                  <a:pt x="534" y="2002"/>
                </a:cubicBezTo>
                <a:cubicBezTo>
                  <a:pt x="534" y="2042"/>
                  <a:pt x="488" y="2083"/>
                  <a:pt x="396" y="2126"/>
                </a:cubicBezTo>
                <a:cubicBezTo>
                  <a:pt x="356" y="2143"/>
                  <a:pt x="234" y="2176"/>
                  <a:pt x="29" y="2224"/>
                </a:cubicBezTo>
                <a:cubicBezTo>
                  <a:pt x="19" y="2182"/>
                  <a:pt x="9" y="2141"/>
                  <a:pt x="0" y="2100"/>
                </a:cubicBezTo>
                <a:cubicBezTo>
                  <a:pt x="0" y="2070"/>
                  <a:pt x="12" y="2041"/>
                  <a:pt x="37" y="2014"/>
                </a:cubicBezTo>
                <a:cubicBezTo>
                  <a:pt x="62" y="1986"/>
                  <a:pt x="136" y="1932"/>
                  <a:pt x="259" y="1851"/>
                </a:cubicBezTo>
                <a:close/>
                <a:moveTo>
                  <a:pt x="780" y="0"/>
                </a:moveTo>
                <a:cubicBezTo>
                  <a:pt x="799" y="47"/>
                  <a:pt x="811" y="96"/>
                  <a:pt x="814" y="148"/>
                </a:cubicBezTo>
                <a:cubicBezTo>
                  <a:pt x="816" y="200"/>
                  <a:pt x="821" y="243"/>
                  <a:pt x="828" y="278"/>
                </a:cubicBezTo>
                <a:cubicBezTo>
                  <a:pt x="828" y="346"/>
                  <a:pt x="799" y="553"/>
                  <a:pt x="741" y="898"/>
                </a:cubicBezTo>
                <a:cubicBezTo>
                  <a:pt x="684" y="1243"/>
                  <a:pt x="641" y="1431"/>
                  <a:pt x="612" y="1462"/>
                </a:cubicBezTo>
                <a:cubicBezTo>
                  <a:pt x="587" y="1499"/>
                  <a:pt x="554" y="1530"/>
                  <a:pt x="513" y="1556"/>
                </a:cubicBezTo>
                <a:cubicBezTo>
                  <a:pt x="471" y="1583"/>
                  <a:pt x="385" y="1610"/>
                  <a:pt x="252" y="1639"/>
                </a:cubicBezTo>
                <a:cubicBezTo>
                  <a:pt x="160" y="1582"/>
                  <a:pt x="99" y="1526"/>
                  <a:pt x="70" y="1469"/>
                </a:cubicBezTo>
                <a:cubicBezTo>
                  <a:pt x="40" y="1412"/>
                  <a:pt x="25" y="1356"/>
                  <a:pt x="25" y="1302"/>
                </a:cubicBezTo>
                <a:cubicBezTo>
                  <a:pt x="25" y="1223"/>
                  <a:pt x="67" y="1107"/>
                  <a:pt x="152" y="956"/>
                </a:cubicBezTo>
                <a:cubicBezTo>
                  <a:pt x="237" y="804"/>
                  <a:pt x="279" y="692"/>
                  <a:pt x="279" y="620"/>
                </a:cubicBezTo>
                <a:cubicBezTo>
                  <a:pt x="279" y="586"/>
                  <a:pt x="271" y="543"/>
                  <a:pt x="255" y="492"/>
                </a:cubicBezTo>
                <a:cubicBezTo>
                  <a:pt x="217" y="373"/>
                  <a:pt x="198" y="297"/>
                  <a:pt x="198" y="264"/>
                </a:cubicBezTo>
                <a:cubicBezTo>
                  <a:pt x="198" y="197"/>
                  <a:pt x="234" y="140"/>
                  <a:pt x="305" y="95"/>
                </a:cubicBezTo>
                <a:cubicBezTo>
                  <a:pt x="376" y="50"/>
                  <a:pt x="534" y="18"/>
                  <a:pt x="780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07" name="Freeform 11"/>
          <p:cNvSpPr>
            <a:spLocks noEditPoints="1"/>
          </p:cNvSpPr>
          <p:nvPr/>
        </p:nvSpPr>
        <p:spPr bwMode="auto">
          <a:xfrm>
            <a:off x="7797800" y="1376363"/>
            <a:ext cx="438150" cy="1323975"/>
          </a:xfrm>
          <a:custGeom>
            <a:avLst/>
            <a:gdLst/>
            <a:ahLst/>
            <a:cxnLst>
              <a:cxn ang="0">
                <a:pos x="379" y="1772"/>
              </a:cxn>
              <a:cxn ang="0">
                <a:pos x="640" y="1834"/>
              </a:cxn>
              <a:cxn ang="0">
                <a:pos x="737" y="1997"/>
              </a:cxn>
              <a:cxn ang="0">
                <a:pos x="625" y="2158"/>
              </a:cxn>
              <a:cxn ang="0">
                <a:pos x="346" y="2224"/>
              </a:cxn>
              <a:cxn ang="0">
                <a:pos x="97" y="2162"/>
              </a:cxn>
              <a:cxn ang="0">
                <a:pos x="0" y="2006"/>
              </a:cxn>
              <a:cxn ang="0">
                <a:pos x="106" y="1837"/>
              </a:cxn>
              <a:cxn ang="0">
                <a:pos x="379" y="1772"/>
              </a:cxn>
              <a:cxn ang="0">
                <a:pos x="422" y="0"/>
              </a:cxn>
              <a:cxn ang="0">
                <a:pos x="620" y="49"/>
              </a:cxn>
              <a:cxn ang="0">
                <a:pos x="690" y="185"/>
              </a:cxn>
              <a:cxn ang="0">
                <a:pos x="618" y="629"/>
              </a:cxn>
              <a:cxn ang="0">
                <a:pos x="546" y="1238"/>
              </a:cxn>
              <a:cxn ang="0">
                <a:pos x="562" y="1440"/>
              </a:cxn>
              <a:cxn ang="0">
                <a:pos x="618" y="1568"/>
              </a:cxn>
              <a:cxn ang="0">
                <a:pos x="495" y="1615"/>
              </a:cxn>
              <a:cxn ang="0">
                <a:pos x="401" y="1626"/>
              </a:cxn>
              <a:cxn ang="0">
                <a:pos x="163" y="1522"/>
              </a:cxn>
              <a:cxn ang="0">
                <a:pos x="94" y="1198"/>
              </a:cxn>
              <a:cxn ang="0">
                <a:pos x="109" y="898"/>
              </a:cxn>
              <a:cxn ang="0">
                <a:pos x="123" y="590"/>
              </a:cxn>
              <a:cxn ang="0">
                <a:pos x="95" y="324"/>
              </a:cxn>
              <a:cxn ang="0">
                <a:pos x="9" y="109"/>
              </a:cxn>
              <a:cxn ang="0">
                <a:pos x="245" y="24"/>
              </a:cxn>
              <a:cxn ang="0">
                <a:pos x="422" y="0"/>
              </a:cxn>
            </a:cxnLst>
            <a:rect l="0" t="0" r="r" b="b"/>
            <a:pathLst>
              <a:path w="737" h="2224">
                <a:moveTo>
                  <a:pt x="379" y="1772"/>
                </a:moveTo>
                <a:cubicBezTo>
                  <a:pt x="488" y="1772"/>
                  <a:pt x="575" y="1793"/>
                  <a:pt x="640" y="1834"/>
                </a:cubicBezTo>
                <a:cubicBezTo>
                  <a:pt x="705" y="1874"/>
                  <a:pt x="737" y="1929"/>
                  <a:pt x="737" y="1997"/>
                </a:cubicBezTo>
                <a:cubicBezTo>
                  <a:pt x="737" y="2060"/>
                  <a:pt x="700" y="2114"/>
                  <a:pt x="625" y="2158"/>
                </a:cubicBezTo>
                <a:cubicBezTo>
                  <a:pt x="550" y="2202"/>
                  <a:pt x="457" y="2224"/>
                  <a:pt x="346" y="2224"/>
                </a:cubicBezTo>
                <a:cubicBezTo>
                  <a:pt x="245" y="2224"/>
                  <a:pt x="162" y="2203"/>
                  <a:pt x="97" y="2162"/>
                </a:cubicBezTo>
                <a:cubicBezTo>
                  <a:pt x="32" y="2122"/>
                  <a:pt x="0" y="2069"/>
                  <a:pt x="0" y="2006"/>
                </a:cubicBezTo>
                <a:cubicBezTo>
                  <a:pt x="0" y="1937"/>
                  <a:pt x="35" y="1881"/>
                  <a:pt x="106" y="1837"/>
                </a:cubicBezTo>
                <a:cubicBezTo>
                  <a:pt x="176" y="1794"/>
                  <a:pt x="267" y="1772"/>
                  <a:pt x="379" y="1772"/>
                </a:cubicBezTo>
                <a:close/>
                <a:moveTo>
                  <a:pt x="422" y="0"/>
                </a:moveTo>
                <a:cubicBezTo>
                  <a:pt x="508" y="0"/>
                  <a:pt x="574" y="17"/>
                  <a:pt x="620" y="49"/>
                </a:cubicBezTo>
                <a:cubicBezTo>
                  <a:pt x="667" y="81"/>
                  <a:pt x="690" y="127"/>
                  <a:pt x="690" y="185"/>
                </a:cubicBezTo>
                <a:cubicBezTo>
                  <a:pt x="690" y="247"/>
                  <a:pt x="666" y="395"/>
                  <a:pt x="618" y="629"/>
                </a:cubicBezTo>
                <a:cubicBezTo>
                  <a:pt x="570" y="864"/>
                  <a:pt x="546" y="1067"/>
                  <a:pt x="546" y="1238"/>
                </a:cubicBezTo>
                <a:cubicBezTo>
                  <a:pt x="546" y="1327"/>
                  <a:pt x="551" y="1395"/>
                  <a:pt x="562" y="1440"/>
                </a:cubicBezTo>
                <a:cubicBezTo>
                  <a:pt x="573" y="1486"/>
                  <a:pt x="592" y="1528"/>
                  <a:pt x="618" y="1568"/>
                </a:cubicBezTo>
                <a:cubicBezTo>
                  <a:pt x="566" y="1592"/>
                  <a:pt x="525" y="1608"/>
                  <a:pt x="495" y="1615"/>
                </a:cubicBezTo>
                <a:cubicBezTo>
                  <a:pt x="464" y="1622"/>
                  <a:pt x="433" y="1626"/>
                  <a:pt x="401" y="1626"/>
                </a:cubicBezTo>
                <a:cubicBezTo>
                  <a:pt x="288" y="1626"/>
                  <a:pt x="208" y="1591"/>
                  <a:pt x="163" y="1522"/>
                </a:cubicBezTo>
                <a:cubicBezTo>
                  <a:pt x="117" y="1453"/>
                  <a:pt x="94" y="1345"/>
                  <a:pt x="94" y="1198"/>
                </a:cubicBezTo>
                <a:cubicBezTo>
                  <a:pt x="94" y="1133"/>
                  <a:pt x="99" y="1033"/>
                  <a:pt x="109" y="898"/>
                </a:cubicBezTo>
                <a:cubicBezTo>
                  <a:pt x="118" y="763"/>
                  <a:pt x="123" y="661"/>
                  <a:pt x="123" y="590"/>
                </a:cubicBezTo>
                <a:cubicBezTo>
                  <a:pt x="123" y="487"/>
                  <a:pt x="114" y="398"/>
                  <a:pt x="95" y="324"/>
                </a:cubicBezTo>
                <a:cubicBezTo>
                  <a:pt x="77" y="251"/>
                  <a:pt x="48" y="179"/>
                  <a:pt x="9" y="109"/>
                </a:cubicBezTo>
                <a:cubicBezTo>
                  <a:pt x="100" y="69"/>
                  <a:pt x="179" y="40"/>
                  <a:pt x="245" y="24"/>
                </a:cubicBezTo>
                <a:cubicBezTo>
                  <a:pt x="311" y="8"/>
                  <a:pt x="370" y="0"/>
                  <a:pt x="422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08" name="Freeform 12"/>
          <p:cNvSpPr>
            <a:spLocks noEditPoints="1"/>
          </p:cNvSpPr>
          <p:nvPr/>
        </p:nvSpPr>
        <p:spPr bwMode="auto">
          <a:xfrm>
            <a:off x="750888" y="4162425"/>
            <a:ext cx="492125" cy="1323975"/>
          </a:xfrm>
          <a:custGeom>
            <a:avLst/>
            <a:gdLst/>
            <a:ahLst/>
            <a:cxnLst>
              <a:cxn ang="0">
                <a:pos x="547" y="1858"/>
              </a:cxn>
              <a:cxn ang="0">
                <a:pos x="826" y="2025"/>
              </a:cxn>
              <a:cxn ang="0">
                <a:pos x="710" y="2133"/>
              </a:cxn>
              <a:cxn ang="0">
                <a:pos x="278" y="2131"/>
              </a:cxn>
              <a:cxn ang="0">
                <a:pos x="126" y="2037"/>
              </a:cxn>
              <a:cxn ang="0">
                <a:pos x="83" y="1928"/>
              </a:cxn>
              <a:cxn ang="0">
                <a:pos x="337" y="1827"/>
              </a:cxn>
              <a:cxn ang="0">
                <a:pos x="604" y="0"/>
              </a:cxn>
              <a:cxn ang="0">
                <a:pos x="593" y="191"/>
              </a:cxn>
              <a:cxn ang="0">
                <a:pos x="686" y="252"/>
              </a:cxn>
              <a:cxn ang="0">
                <a:pos x="683" y="454"/>
              </a:cxn>
              <a:cxn ang="0">
                <a:pos x="676" y="570"/>
              </a:cxn>
              <a:cxn ang="0">
                <a:pos x="658" y="695"/>
              </a:cxn>
              <a:cxn ang="0">
                <a:pos x="635" y="893"/>
              </a:cxn>
              <a:cxn ang="0">
                <a:pos x="661" y="1013"/>
              </a:cxn>
              <a:cxn ang="0">
                <a:pos x="615" y="1195"/>
              </a:cxn>
              <a:cxn ang="0">
                <a:pos x="698" y="1341"/>
              </a:cxn>
              <a:cxn ang="0">
                <a:pos x="629" y="1459"/>
              </a:cxn>
              <a:cxn ang="0">
                <a:pos x="383" y="1545"/>
              </a:cxn>
              <a:cxn ang="0">
                <a:pos x="97" y="1480"/>
              </a:cxn>
              <a:cxn ang="0">
                <a:pos x="218" y="1324"/>
              </a:cxn>
              <a:cxn ang="0">
                <a:pos x="344" y="1134"/>
              </a:cxn>
              <a:cxn ang="0">
                <a:pos x="347" y="1124"/>
              </a:cxn>
              <a:cxn ang="0">
                <a:pos x="230" y="1068"/>
              </a:cxn>
              <a:cxn ang="0">
                <a:pos x="271" y="876"/>
              </a:cxn>
              <a:cxn ang="0">
                <a:pos x="289" y="870"/>
              </a:cxn>
              <a:cxn ang="0">
                <a:pos x="231" y="642"/>
              </a:cxn>
              <a:cxn ang="0">
                <a:pos x="199" y="619"/>
              </a:cxn>
              <a:cxn ang="0">
                <a:pos x="205" y="545"/>
              </a:cxn>
              <a:cxn ang="0">
                <a:pos x="342" y="445"/>
              </a:cxn>
              <a:cxn ang="0">
                <a:pos x="174" y="358"/>
              </a:cxn>
              <a:cxn ang="0">
                <a:pos x="66" y="202"/>
              </a:cxn>
              <a:cxn ang="0">
                <a:pos x="449" y="22"/>
              </a:cxn>
            </a:cxnLst>
            <a:rect l="0" t="0" r="r" b="b"/>
            <a:pathLst>
              <a:path w="826" h="2224">
                <a:moveTo>
                  <a:pt x="415" y="1817"/>
                </a:moveTo>
                <a:cubicBezTo>
                  <a:pt x="449" y="1817"/>
                  <a:pt x="493" y="1831"/>
                  <a:pt x="547" y="1858"/>
                </a:cubicBezTo>
                <a:cubicBezTo>
                  <a:pt x="551" y="1861"/>
                  <a:pt x="595" y="1877"/>
                  <a:pt x="679" y="1906"/>
                </a:cubicBezTo>
                <a:cubicBezTo>
                  <a:pt x="777" y="1941"/>
                  <a:pt x="826" y="1981"/>
                  <a:pt x="826" y="2025"/>
                </a:cubicBezTo>
                <a:cubicBezTo>
                  <a:pt x="826" y="2036"/>
                  <a:pt x="813" y="2053"/>
                  <a:pt x="786" y="2074"/>
                </a:cubicBezTo>
                <a:cubicBezTo>
                  <a:pt x="747" y="2110"/>
                  <a:pt x="722" y="2130"/>
                  <a:pt x="710" y="2133"/>
                </a:cubicBezTo>
                <a:cubicBezTo>
                  <a:pt x="602" y="2175"/>
                  <a:pt x="518" y="2205"/>
                  <a:pt x="459" y="2224"/>
                </a:cubicBezTo>
                <a:cubicBezTo>
                  <a:pt x="395" y="2199"/>
                  <a:pt x="335" y="2168"/>
                  <a:pt x="278" y="2131"/>
                </a:cubicBezTo>
                <a:cubicBezTo>
                  <a:pt x="250" y="2117"/>
                  <a:pt x="221" y="2103"/>
                  <a:pt x="192" y="2089"/>
                </a:cubicBezTo>
                <a:cubicBezTo>
                  <a:pt x="158" y="2059"/>
                  <a:pt x="136" y="2041"/>
                  <a:pt x="126" y="2037"/>
                </a:cubicBezTo>
                <a:cubicBezTo>
                  <a:pt x="120" y="2034"/>
                  <a:pt x="78" y="2030"/>
                  <a:pt x="0" y="2023"/>
                </a:cubicBezTo>
                <a:cubicBezTo>
                  <a:pt x="36" y="1966"/>
                  <a:pt x="64" y="1934"/>
                  <a:pt x="83" y="1928"/>
                </a:cubicBezTo>
                <a:cubicBezTo>
                  <a:pt x="133" y="1911"/>
                  <a:pt x="183" y="1895"/>
                  <a:pt x="233" y="1879"/>
                </a:cubicBezTo>
                <a:cubicBezTo>
                  <a:pt x="287" y="1849"/>
                  <a:pt x="321" y="1831"/>
                  <a:pt x="337" y="1827"/>
                </a:cubicBezTo>
                <a:cubicBezTo>
                  <a:pt x="362" y="1820"/>
                  <a:pt x="388" y="1817"/>
                  <a:pt x="415" y="1817"/>
                </a:cubicBezTo>
                <a:close/>
                <a:moveTo>
                  <a:pt x="604" y="0"/>
                </a:moveTo>
                <a:cubicBezTo>
                  <a:pt x="667" y="22"/>
                  <a:pt x="698" y="46"/>
                  <a:pt x="698" y="70"/>
                </a:cubicBezTo>
                <a:cubicBezTo>
                  <a:pt x="698" y="130"/>
                  <a:pt x="663" y="170"/>
                  <a:pt x="593" y="191"/>
                </a:cubicBezTo>
                <a:cubicBezTo>
                  <a:pt x="536" y="200"/>
                  <a:pt x="478" y="209"/>
                  <a:pt x="421" y="218"/>
                </a:cubicBezTo>
                <a:cubicBezTo>
                  <a:pt x="509" y="229"/>
                  <a:pt x="598" y="241"/>
                  <a:pt x="686" y="252"/>
                </a:cubicBezTo>
                <a:cubicBezTo>
                  <a:pt x="669" y="273"/>
                  <a:pt x="653" y="294"/>
                  <a:pt x="636" y="315"/>
                </a:cubicBezTo>
                <a:cubicBezTo>
                  <a:pt x="667" y="374"/>
                  <a:pt x="683" y="420"/>
                  <a:pt x="683" y="454"/>
                </a:cubicBezTo>
                <a:cubicBezTo>
                  <a:pt x="683" y="454"/>
                  <a:pt x="679" y="475"/>
                  <a:pt x="673" y="518"/>
                </a:cubicBezTo>
                <a:cubicBezTo>
                  <a:pt x="674" y="535"/>
                  <a:pt x="675" y="552"/>
                  <a:pt x="676" y="570"/>
                </a:cubicBezTo>
                <a:cubicBezTo>
                  <a:pt x="664" y="588"/>
                  <a:pt x="652" y="607"/>
                  <a:pt x="639" y="626"/>
                </a:cubicBezTo>
                <a:cubicBezTo>
                  <a:pt x="652" y="666"/>
                  <a:pt x="658" y="690"/>
                  <a:pt x="658" y="695"/>
                </a:cubicBezTo>
                <a:cubicBezTo>
                  <a:pt x="658" y="697"/>
                  <a:pt x="654" y="729"/>
                  <a:pt x="647" y="791"/>
                </a:cubicBezTo>
                <a:cubicBezTo>
                  <a:pt x="643" y="825"/>
                  <a:pt x="639" y="859"/>
                  <a:pt x="635" y="893"/>
                </a:cubicBezTo>
                <a:cubicBezTo>
                  <a:pt x="617" y="933"/>
                  <a:pt x="609" y="957"/>
                  <a:pt x="609" y="966"/>
                </a:cubicBezTo>
                <a:cubicBezTo>
                  <a:pt x="609" y="980"/>
                  <a:pt x="626" y="995"/>
                  <a:pt x="661" y="1013"/>
                </a:cubicBezTo>
                <a:cubicBezTo>
                  <a:pt x="661" y="1085"/>
                  <a:pt x="659" y="1131"/>
                  <a:pt x="656" y="1150"/>
                </a:cubicBezTo>
                <a:cubicBezTo>
                  <a:pt x="651" y="1168"/>
                  <a:pt x="637" y="1183"/>
                  <a:pt x="615" y="1195"/>
                </a:cubicBezTo>
                <a:cubicBezTo>
                  <a:pt x="642" y="1210"/>
                  <a:pt x="664" y="1238"/>
                  <a:pt x="679" y="1279"/>
                </a:cubicBezTo>
                <a:cubicBezTo>
                  <a:pt x="685" y="1304"/>
                  <a:pt x="692" y="1324"/>
                  <a:pt x="698" y="1341"/>
                </a:cubicBezTo>
                <a:cubicBezTo>
                  <a:pt x="701" y="1358"/>
                  <a:pt x="704" y="1374"/>
                  <a:pt x="708" y="1391"/>
                </a:cubicBezTo>
                <a:cubicBezTo>
                  <a:pt x="670" y="1415"/>
                  <a:pt x="643" y="1438"/>
                  <a:pt x="629" y="1459"/>
                </a:cubicBezTo>
                <a:cubicBezTo>
                  <a:pt x="612" y="1485"/>
                  <a:pt x="562" y="1516"/>
                  <a:pt x="480" y="1552"/>
                </a:cubicBezTo>
                <a:cubicBezTo>
                  <a:pt x="425" y="1547"/>
                  <a:pt x="393" y="1545"/>
                  <a:pt x="383" y="1545"/>
                </a:cubicBezTo>
                <a:cubicBezTo>
                  <a:pt x="345" y="1546"/>
                  <a:pt x="306" y="1546"/>
                  <a:pt x="267" y="1547"/>
                </a:cubicBezTo>
                <a:cubicBezTo>
                  <a:pt x="222" y="1547"/>
                  <a:pt x="165" y="1525"/>
                  <a:pt x="97" y="1480"/>
                </a:cubicBezTo>
                <a:cubicBezTo>
                  <a:pt x="118" y="1439"/>
                  <a:pt x="158" y="1399"/>
                  <a:pt x="216" y="1359"/>
                </a:cubicBezTo>
                <a:cubicBezTo>
                  <a:pt x="214" y="1361"/>
                  <a:pt x="215" y="1349"/>
                  <a:pt x="218" y="1324"/>
                </a:cubicBezTo>
                <a:cubicBezTo>
                  <a:pt x="237" y="1244"/>
                  <a:pt x="251" y="1181"/>
                  <a:pt x="261" y="1135"/>
                </a:cubicBezTo>
                <a:cubicBezTo>
                  <a:pt x="316" y="1134"/>
                  <a:pt x="344" y="1133"/>
                  <a:pt x="344" y="1134"/>
                </a:cubicBezTo>
                <a:cubicBezTo>
                  <a:pt x="344" y="1131"/>
                  <a:pt x="345" y="1128"/>
                  <a:pt x="345" y="1125"/>
                </a:cubicBezTo>
                <a:cubicBezTo>
                  <a:pt x="345" y="1123"/>
                  <a:pt x="346" y="1123"/>
                  <a:pt x="347" y="1124"/>
                </a:cubicBezTo>
                <a:cubicBezTo>
                  <a:pt x="316" y="1126"/>
                  <a:pt x="284" y="1128"/>
                  <a:pt x="253" y="1129"/>
                </a:cubicBezTo>
                <a:cubicBezTo>
                  <a:pt x="238" y="1096"/>
                  <a:pt x="230" y="1076"/>
                  <a:pt x="230" y="1068"/>
                </a:cubicBezTo>
                <a:cubicBezTo>
                  <a:pt x="230" y="1055"/>
                  <a:pt x="232" y="1017"/>
                  <a:pt x="236" y="952"/>
                </a:cubicBezTo>
                <a:cubicBezTo>
                  <a:pt x="239" y="918"/>
                  <a:pt x="250" y="893"/>
                  <a:pt x="271" y="876"/>
                </a:cubicBezTo>
                <a:cubicBezTo>
                  <a:pt x="276" y="873"/>
                  <a:pt x="280" y="870"/>
                  <a:pt x="284" y="867"/>
                </a:cubicBezTo>
                <a:cubicBezTo>
                  <a:pt x="287" y="866"/>
                  <a:pt x="288" y="867"/>
                  <a:pt x="289" y="870"/>
                </a:cubicBezTo>
                <a:cubicBezTo>
                  <a:pt x="257" y="847"/>
                  <a:pt x="239" y="827"/>
                  <a:pt x="236" y="811"/>
                </a:cubicBezTo>
                <a:cubicBezTo>
                  <a:pt x="234" y="705"/>
                  <a:pt x="232" y="648"/>
                  <a:pt x="231" y="642"/>
                </a:cubicBezTo>
                <a:cubicBezTo>
                  <a:pt x="234" y="642"/>
                  <a:pt x="238" y="642"/>
                  <a:pt x="241" y="642"/>
                </a:cubicBezTo>
                <a:cubicBezTo>
                  <a:pt x="227" y="634"/>
                  <a:pt x="213" y="627"/>
                  <a:pt x="199" y="619"/>
                </a:cubicBezTo>
                <a:cubicBezTo>
                  <a:pt x="199" y="595"/>
                  <a:pt x="199" y="570"/>
                  <a:pt x="199" y="545"/>
                </a:cubicBezTo>
                <a:cubicBezTo>
                  <a:pt x="201" y="545"/>
                  <a:pt x="203" y="545"/>
                  <a:pt x="205" y="545"/>
                </a:cubicBezTo>
                <a:cubicBezTo>
                  <a:pt x="197" y="543"/>
                  <a:pt x="189" y="542"/>
                  <a:pt x="180" y="540"/>
                </a:cubicBezTo>
                <a:cubicBezTo>
                  <a:pt x="248" y="494"/>
                  <a:pt x="302" y="462"/>
                  <a:pt x="342" y="445"/>
                </a:cubicBezTo>
                <a:cubicBezTo>
                  <a:pt x="286" y="425"/>
                  <a:pt x="230" y="405"/>
                  <a:pt x="174" y="385"/>
                </a:cubicBezTo>
                <a:cubicBezTo>
                  <a:pt x="174" y="376"/>
                  <a:pt x="174" y="367"/>
                  <a:pt x="174" y="358"/>
                </a:cubicBezTo>
                <a:cubicBezTo>
                  <a:pt x="179" y="346"/>
                  <a:pt x="185" y="334"/>
                  <a:pt x="190" y="322"/>
                </a:cubicBezTo>
                <a:cubicBezTo>
                  <a:pt x="107" y="284"/>
                  <a:pt x="66" y="244"/>
                  <a:pt x="66" y="202"/>
                </a:cubicBezTo>
                <a:cubicBezTo>
                  <a:pt x="66" y="163"/>
                  <a:pt x="103" y="126"/>
                  <a:pt x="178" y="91"/>
                </a:cubicBezTo>
                <a:cubicBezTo>
                  <a:pt x="264" y="54"/>
                  <a:pt x="354" y="31"/>
                  <a:pt x="449" y="22"/>
                </a:cubicBezTo>
                <a:cubicBezTo>
                  <a:pt x="493" y="19"/>
                  <a:pt x="544" y="11"/>
                  <a:pt x="604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09" name="Freeform 13"/>
          <p:cNvSpPr>
            <a:spLocks noEditPoints="1"/>
          </p:cNvSpPr>
          <p:nvPr/>
        </p:nvSpPr>
        <p:spPr bwMode="auto">
          <a:xfrm>
            <a:off x="2112963" y="4162425"/>
            <a:ext cx="385763" cy="1323975"/>
          </a:xfrm>
          <a:custGeom>
            <a:avLst/>
            <a:gdLst/>
            <a:ahLst/>
            <a:cxnLst>
              <a:cxn ang="0">
                <a:pos x="323" y="1700"/>
              </a:cxn>
              <a:cxn ang="0">
                <a:pos x="520" y="1823"/>
              </a:cxn>
              <a:cxn ang="0">
                <a:pos x="580" y="2008"/>
              </a:cxn>
              <a:cxn ang="0">
                <a:pos x="480" y="2135"/>
              </a:cxn>
              <a:cxn ang="0">
                <a:pos x="236" y="2224"/>
              </a:cxn>
              <a:cxn ang="0">
                <a:pos x="57" y="2101"/>
              </a:cxn>
              <a:cxn ang="0">
                <a:pos x="0" y="1979"/>
              </a:cxn>
              <a:cxn ang="0">
                <a:pos x="112" y="1799"/>
              </a:cxn>
              <a:cxn ang="0">
                <a:pos x="323" y="1700"/>
              </a:cxn>
              <a:cxn ang="0">
                <a:pos x="362" y="0"/>
              </a:cxn>
              <a:cxn ang="0">
                <a:pos x="510" y="41"/>
              </a:cxn>
              <a:cxn ang="0">
                <a:pos x="643" y="156"/>
              </a:cxn>
              <a:cxn ang="0">
                <a:pos x="647" y="156"/>
              </a:cxn>
              <a:cxn ang="0">
                <a:pos x="597" y="475"/>
              </a:cxn>
              <a:cxn ang="0">
                <a:pos x="541" y="749"/>
              </a:cxn>
              <a:cxn ang="0">
                <a:pos x="534" y="1265"/>
              </a:cxn>
              <a:cxn ang="0">
                <a:pos x="266" y="1669"/>
              </a:cxn>
              <a:cxn ang="0">
                <a:pos x="32" y="1304"/>
              </a:cxn>
              <a:cxn ang="0">
                <a:pos x="143" y="138"/>
              </a:cxn>
              <a:cxn ang="0">
                <a:pos x="362" y="0"/>
              </a:cxn>
            </a:cxnLst>
            <a:rect l="0" t="0" r="r" b="b"/>
            <a:pathLst>
              <a:path w="647" h="2224">
                <a:moveTo>
                  <a:pt x="323" y="1700"/>
                </a:moveTo>
                <a:cubicBezTo>
                  <a:pt x="404" y="1700"/>
                  <a:pt x="469" y="1741"/>
                  <a:pt x="520" y="1823"/>
                </a:cubicBezTo>
                <a:cubicBezTo>
                  <a:pt x="560" y="1887"/>
                  <a:pt x="580" y="1948"/>
                  <a:pt x="580" y="2008"/>
                </a:cubicBezTo>
                <a:cubicBezTo>
                  <a:pt x="580" y="2075"/>
                  <a:pt x="547" y="2118"/>
                  <a:pt x="480" y="2135"/>
                </a:cubicBezTo>
                <a:cubicBezTo>
                  <a:pt x="401" y="2194"/>
                  <a:pt x="320" y="2224"/>
                  <a:pt x="236" y="2224"/>
                </a:cubicBezTo>
                <a:cubicBezTo>
                  <a:pt x="170" y="2224"/>
                  <a:pt x="110" y="2183"/>
                  <a:pt x="57" y="2101"/>
                </a:cubicBezTo>
                <a:cubicBezTo>
                  <a:pt x="19" y="2068"/>
                  <a:pt x="0" y="2027"/>
                  <a:pt x="0" y="1979"/>
                </a:cubicBezTo>
                <a:cubicBezTo>
                  <a:pt x="0" y="1925"/>
                  <a:pt x="37" y="1865"/>
                  <a:pt x="112" y="1799"/>
                </a:cubicBezTo>
                <a:cubicBezTo>
                  <a:pt x="187" y="1733"/>
                  <a:pt x="257" y="1700"/>
                  <a:pt x="323" y="1700"/>
                </a:cubicBezTo>
                <a:close/>
                <a:moveTo>
                  <a:pt x="362" y="0"/>
                </a:moveTo>
                <a:cubicBezTo>
                  <a:pt x="431" y="0"/>
                  <a:pt x="480" y="14"/>
                  <a:pt x="510" y="41"/>
                </a:cubicBezTo>
                <a:cubicBezTo>
                  <a:pt x="599" y="82"/>
                  <a:pt x="643" y="121"/>
                  <a:pt x="643" y="156"/>
                </a:cubicBezTo>
                <a:cubicBezTo>
                  <a:pt x="645" y="156"/>
                  <a:pt x="646" y="156"/>
                  <a:pt x="647" y="156"/>
                </a:cubicBezTo>
                <a:cubicBezTo>
                  <a:pt x="647" y="247"/>
                  <a:pt x="631" y="353"/>
                  <a:pt x="597" y="475"/>
                </a:cubicBezTo>
                <a:cubicBezTo>
                  <a:pt x="564" y="602"/>
                  <a:pt x="545" y="694"/>
                  <a:pt x="541" y="749"/>
                </a:cubicBezTo>
                <a:cubicBezTo>
                  <a:pt x="536" y="823"/>
                  <a:pt x="534" y="995"/>
                  <a:pt x="534" y="1265"/>
                </a:cubicBezTo>
                <a:cubicBezTo>
                  <a:pt x="534" y="1536"/>
                  <a:pt x="444" y="1670"/>
                  <a:pt x="266" y="1669"/>
                </a:cubicBezTo>
                <a:cubicBezTo>
                  <a:pt x="110" y="1668"/>
                  <a:pt x="32" y="1546"/>
                  <a:pt x="32" y="1304"/>
                </a:cubicBezTo>
                <a:cubicBezTo>
                  <a:pt x="32" y="760"/>
                  <a:pt x="69" y="371"/>
                  <a:pt x="143" y="138"/>
                </a:cubicBezTo>
                <a:cubicBezTo>
                  <a:pt x="171" y="46"/>
                  <a:pt x="244" y="0"/>
                  <a:pt x="362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10" name="Freeform 14"/>
          <p:cNvSpPr>
            <a:spLocks noEditPoints="1"/>
          </p:cNvSpPr>
          <p:nvPr/>
        </p:nvSpPr>
        <p:spPr bwMode="auto">
          <a:xfrm>
            <a:off x="3697288" y="4162425"/>
            <a:ext cx="258763" cy="1323975"/>
          </a:xfrm>
          <a:custGeom>
            <a:avLst/>
            <a:gdLst/>
            <a:ahLst/>
            <a:cxnLst>
              <a:cxn ang="0">
                <a:pos x="216" y="1816"/>
              </a:cxn>
              <a:cxn ang="0">
                <a:pos x="370" y="1875"/>
              </a:cxn>
              <a:cxn ang="0">
                <a:pos x="433" y="2019"/>
              </a:cxn>
              <a:cxn ang="0">
                <a:pos x="370" y="2163"/>
              </a:cxn>
              <a:cxn ang="0">
                <a:pos x="216" y="2224"/>
              </a:cxn>
              <a:cxn ang="0">
                <a:pos x="63" y="2164"/>
              </a:cxn>
              <a:cxn ang="0">
                <a:pos x="0" y="2019"/>
              </a:cxn>
              <a:cxn ang="0">
                <a:pos x="64" y="1875"/>
              </a:cxn>
              <a:cxn ang="0">
                <a:pos x="216" y="1816"/>
              </a:cxn>
              <a:cxn ang="0">
                <a:pos x="216" y="0"/>
              </a:cxn>
              <a:cxn ang="0">
                <a:pos x="423" y="414"/>
              </a:cxn>
              <a:cxn ang="0">
                <a:pos x="359" y="1158"/>
              </a:cxn>
              <a:cxn ang="0">
                <a:pos x="216" y="1592"/>
              </a:cxn>
              <a:cxn ang="0">
                <a:pos x="76" y="1159"/>
              </a:cxn>
              <a:cxn ang="0">
                <a:pos x="13" y="414"/>
              </a:cxn>
              <a:cxn ang="0">
                <a:pos x="216" y="0"/>
              </a:cxn>
            </a:cxnLst>
            <a:rect l="0" t="0" r="r" b="b"/>
            <a:pathLst>
              <a:path w="433" h="2224">
                <a:moveTo>
                  <a:pt x="216" y="1816"/>
                </a:moveTo>
                <a:cubicBezTo>
                  <a:pt x="276" y="1816"/>
                  <a:pt x="327" y="1835"/>
                  <a:pt x="370" y="1875"/>
                </a:cubicBezTo>
                <a:cubicBezTo>
                  <a:pt x="412" y="1915"/>
                  <a:pt x="433" y="1963"/>
                  <a:pt x="433" y="2019"/>
                </a:cubicBezTo>
                <a:cubicBezTo>
                  <a:pt x="433" y="2074"/>
                  <a:pt x="412" y="2122"/>
                  <a:pt x="370" y="2163"/>
                </a:cubicBezTo>
                <a:cubicBezTo>
                  <a:pt x="328" y="2203"/>
                  <a:pt x="276" y="2224"/>
                  <a:pt x="216" y="2224"/>
                </a:cubicBezTo>
                <a:cubicBezTo>
                  <a:pt x="156" y="2224"/>
                  <a:pt x="105" y="2204"/>
                  <a:pt x="63" y="2164"/>
                </a:cubicBezTo>
                <a:cubicBezTo>
                  <a:pt x="21" y="2124"/>
                  <a:pt x="0" y="2075"/>
                  <a:pt x="0" y="2019"/>
                </a:cubicBezTo>
                <a:cubicBezTo>
                  <a:pt x="0" y="1963"/>
                  <a:pt x="21" y="1915"/>
                  <a:pt x="64" y="1875"/>
                </a:cubicBezTo>
                <a:cubicBezTo>
                  <a:pt x="106" y="1835"/>
                  <a:pt x="157" y="1816"/>
                  <a:pt x="216" y="1816"/>
                </a:cubicBezTo>
                <a:close/>
                <a:moveTo>
                  <a:pt x="216" y="0"/>
                </a:moveTo>
                <a:cubicBezTo>
                  <a:pt x="354" y="0"/>
                  <a:pt x="423" y="138"/>
                  <a:pt x="423" y="414"/>
                </a:cubicBezTo>
                <a:cubicBezTo>
                  <a:pt x="423" y="620"/>
                  <a:pt x="402" y="868"/>
                  <a:pt x="359" y="1158"/>
                </a:cubicBezTo>
                <a:cubicBezTo>
                  <a:pt x="317" y="1447"/>
                  <a:pt x="269" y="1592"/>
                  <a:pt x="216" y="1592"/>
                </a:cubicBezTo>
                <a:cubicBezTo>
                  <a:pt x="165" y="1592"/>
                  <a:pt x="118" y="1448"/>
                  <a:pt x="76" y="1159"/>
                </a:cubicBezTo>
                <a:cubicBezTo>
                  <a:pt x="34" y="871"/>
                  <a:pt x="13" y="623"/>
                  <a:pt x="13" y="414"/>
                </a:cubicBezTo>
                <a:cubicBezTo>
                  <a:pt x="13" y="138"/>
                  <a:pt x="81" y="0"/>
                  <a:pt x="216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11" name="Freeform 15"/>
          <p:cNvSpPr>
            <a:spLocks noEditPoints="1"/>
          </p:cNvSpPr>
          <p:nvPr/>
        </p:nvSpPr>
        <p:spPr bwMode="auto">
          <a:xfrm>
            <a:off x="4941888" y="4162425"/>
            <a:ext cx="384175" cy="1323975"/>
          </a:xfrm>
          <a:custGeom>
            <a:avLst/>
            <a:gdLst/>
            <a:ahLst/>
            <a:cxnLst>
              <a:cxn ang="0">
                <a:pos x="21" y="1986"/>
              </a:cxn>
              <a:cxn ang="0">
                <a:pos x="281" y="1988"/>
              </a:cxn>
              <a:cxn ang="0">
                <a:pos x="548" y="1986"/>
              </a:cxn>
              <a:cxn ang="0">
                <a:pos x="536" y="2114"/>
              </a:cxn>
              <a:cxn ang="0">
                <a:pos x="521" y="2224"/>
              </a:cxn>
              <a:cxn ang="0">
                <a:pos x="264" y="2222"/>
              </a:cxn>
              <a:cxn ang="0">
                <a:pos x="0" y="2224"/>
              </a:cxn>
              <a:cxn ang="0">
                <a:pos x="12" y="2086"/>
              </a:cxn>
              <a:cxn ang="0">
                <a:pos x="21" y="1986"/>
              </a:cxn>
              <a:cxn ang="0">
                <a:pos x="192" y="0"/>
              </a:cxn>
              <a:cxn ang="0">
                <a:pos x="416" y="2"/>
              </a:cxn>
              <a:cxn ang="0">
                <a:pos x="646" y="0"/>
              </a:cxn>
              <a:cxn ang="0">
                <a:pos x="611" y="265"/>
              </a:cxn>
              <a:cxn ang="0">
                <a:pos x="450" y="1894"/>
              </a:cxn>
              <a:cxn ang="0">
                <a:pos x="271" y="1891"/>
              </a:cxn>
              <a:cxn ang="0">
                <a:pos x="91" y="1894"/>
              </a:cxn>
              <a:cxn ang="0">
                <a:pos x="157" y="817"/>
              </a:cxn>
              <a:cxn ang="0">
                <a:pos x="188" y="224"/>
              </a:cxn>
              <a:cxn ang="0">
                <a:pos x="192" y="0"/>
              </a:cxn>
            </a:cxnLst>
            <a:rect l="0" t="0" r="r" b="b"/>
            <a:pathLst>
              <a:path w="646" h="2224">
                <a:moveTo>
                  <a:pt x="21" y="1986"/>
                </a:moveTo>
                <a:cubicBezTo>
                  <a:pt x="123" y="1987"/>
                  <a:pt x="210" y="1988"/>
                  <a:pt x="281" y="1988"/>
                </a:cubicBezTo>
                <a:cubicBezTo>
                  <a:pt x="354" y="1988"/>
                  <a:pt x="443" y="1987"/>
                  <a:pt x="548" y="1986"/>
                </a:cubicBezTo>
                <a:cubicBezTo>
                  <a:pt x="543" y="2042"/>
                  <a:pt x="539" y="2085"/>
                  <a:pt x="536" y="2114"/>
                </a:cubicBezTo>
                <a:cubicBezTo>
                  <a:pt x="534" y="2143"/>
                  <a:pt x="529" y="2179"/>
                  <a:pt x="521" y="2224"/>
                </a:cubicBezTo>
                <a:cubicBezTo>
                  <a:pt x="394" y="2223"/>
                  <a:pt x="309" y="2222"/>
                  <a:pt x="264" y="2222"/>
                </a:cubicBezTo>
                <a:cubicBezTo>
                  <a:pt x="216" y="2222"/>
                  <a:pt x="128" y="2223"/>
                  <a:pt x="0" y="2224"/>
                </a:cubicBezTo>
                <a:cubicBezTo>
                  <a:pt x="7" y="2157"/>
                  <a:pt x="11" y="2111"/>
                  <a:pt x="12" y="2086"/>
                </a:cubicBezTo>
                <a:cubicBezTo>
                  <a:pt x="14" y="2061"/>
                  <a:pt x="16" y="2027"/>
                  <a:pt x="21" y="1986"/>
                </a:cubicBezTo>
                <a:close/>
                <a:moveTo>
                  <a:pt x="192" y="0"/>
                </a:moveTo>
                <a:cubicBezTo>
                  <a:pt x="281" y="2"/>
                  <a:pt x="355" y="2"/>
                  <a:pt x="416" y="2"/>
                </a:cubicBezTo>
                <a:cubicBezTo>
                  <a:pt x="479" y="2"/>
                  <a:pt x="556" y="2"/>
                  <a:pt x="646" y="0"/>
                </a:cubicBezTo>
                <a:cubicBezTo>
                  <a:pt x="634" y="89"/>
                  <a:pt x="622" y="177"/>
                  <a:pt x="611" y="265"/>
                </a:cubicBezTo>
                <a:cubicBezTo>
                  <a:pt x="557" y="808"/>
                  <a:pt x="503" y="1351"/>
                  <a:pt x="450" y="1894"/>
                </a:cubicBezTo>
                <a:cubicBezTo>
                  <a:pt x="359" y="1892"/>
                  <a:pt x="299" y="1891"/>
                  <a:pt x="271" y="1891"/>
                </a:cubicBezTo>
                <a:cubicBezTo>
                  <a:pt x="238" y="1891"/>
                  <a:pt x="178" y="1892"/>
                  <a:pt x="91" y="1894"/>
                </a:cubicBezTo>
                <a:cubicBezTo>
                  <a:pt x="113" y="1535"/>
                  <a:pt x="135" y="1176"/>
                  <a:pt x="157" y="817"/>
                </a:cubicBezTo>
                <a:cubicBezTo>
                  <a:pt x="168" y="619"/>
                  <a:pt x="178" y="422"/>
                  <a:pt x="188" y="224"/>
                </a:cubicBezTo>
                <a:cubicBezTo>
                  <a:pt x="191" y="144"/>
                  <a:pt x="192" y="69"/>
                  <a:pt x="192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12" name="Freeform 16"/>
          <p:cNvSpPr>
            <a:spLocks noEditPoints="1"/>
          </p:cNvSpPr>
          <p:nvPr/>
        </p:nvSpPr>
        <p:spPr bwMode="auto">
          <a:xfrm>
            <a:off x="6375400" y="4162425"/>
            <a:ext cx="420688" cy="1323975"/>
          </a:xfrm>
          <a:custGeom>
            <a:avLst/>
            <a:gdLst/>
            <a:ahLst/>
            <a:cxnLst>
              <a:cxn ang="0">
                <a:pos x="72" y="1954"/>
              </a:cxn>
              <a:cxn ang="0">
                <a:pos x="139" y="1967"/>
              </a:cxn>
              <a:cxn ang="0">
                <a:pos x="214" y="1988"/>
              </a:cxn>
              <a:cxn ang="0">
                <a:pos x="171" y="2164"/>
              </a:cxn>
              <a:cxn ang="0">
                <a:pos x="23" y="2224"/>
              </a:cxn>
              <a:cxn ang="0">
                <a:pos x="5" y="2111"/>
              </a:cxn>
              <a:cxn ang="0">
                <a:pos x="0" y="2046"/>
              </a:cxn>
              <a:cxn ang="0">
                <a:pos x="72" y="1954"/>
              </a:cxn>
              <a:cxn ang="0">
                <a:pos x="708" y="0"/>
              </a:cxn>
              <a:cxn ang="0">
                <a:pos x="591" y="489"/>
              </a:cxn>
              <a:cxn ang="0">
                <a:pos x="363" y="1025"/>
              </a:cxn>
              <a:cxn ang="0">
                <a:pos x="246" y="1547"/>
              </a:cxn>
              <a:cxn ang="0">
                <a:pos x="200" y="1634"/>
              </a:cxn>
              <a:cxn ang="0">
                <a:pos x="116" y="1662"/>
              </a:cxn>
              <a:cxn ang="0">
                <a:pos x="76" y="1409"/>
              </a:cxn>
              <a:cxn ang="0">
                <a:pos x="202" y="925"/>
              </a:cxn>
              <a:cxn ang="0">
                <a:pos x="308" y="657"/>
              </a:cxn>
              <a:cxn ang="0">
                <a:pos x="431" y="258"/>
              </a:cxn>
              <a:cxn ang="0">
                <a:pos x="523" y="93"/>
              </a:cxn>
              <a:cxn ang="0">
                <a:pos x="708" y="0"/>
              </a:cxn>
            </a:cxnLst>
            <a:rect l="0" t="0" r="r" b="b"/>
            <a:pathLst>
              <a:path w="708" h="2224">
                <a:moveTo>
                  <a:pt x="72" y="1954"/>
                </a:moveTo>
                <a:cubicBezTo>
                  <a:pt x="91" y="1954"/>
                  <a:pt x="114" y="1958"/>
                  <a:pt x="139" y="1967"/>
                </a:cubicBezTo>
                <a:cubicBezTo>
                  <a:pt x="164" y="1974"/>
                  <a:pt x="189" y="1981"/>
                  <a:pt x="214" y="1988"/>
                </a:cubicBezTo>
                <a:cubicBezTo>
                  <a:pt x="201" y="2086"/>
                  <a:pt x="186" y="2145"/>
                  <a:pt x="171" y="2164"/>
                </a:cubicBezTo>
                <a:cubicBezTo>
                  <a:pt x="156" y="2182"/>
                  <a:pt x="106" y="2202"/>
                  <a:pt x="23" y="2224"/>
                </a:cubicBezTo>
                <a:cubicBezTo>
                  <a:pt x="15" y="2172"/>
                  <a:pt x="9" y="2135"/>
                  <a:pt x="5" y="2111"/>
                </a:cubicBezTo>
                <a:cubicBezTo>
                  <a:pt x="2" y="2087"/>
                  <a:pt x="0" y="2065"/>
                  <a:pt x="0" y="2046"/>
                </a:cubicBezTo>
                <a:cubicBezTo>
                  <a:pt x="0" y="1985"/>
                  <a:pt x="24" y="1954"/>
                  <a:pt x="72" y="1954"/>
                </a:cubicBezTo>
                <a:close/>
                <a:moveTo>
                  <a:pt x="708" y="0"/>
                </a:moveTo>
                <a:cubicBezTo>
                  <a:pt x="708" y="140"/>
                  <a:pt x="669" y="303"/>
                  <a:pt x="591" y="489"/>
                </a:cubicBezTo>
                <a:cubicBezTo>
                  <a:pt x="512" y="674"/>
                  <a:pt x="436" y="853"/>
                  <a:pt x="363" y="1025"/>
                </a:cubicBezTo>
                <a:cubicBezTo>
                  <a:pt x="285" y="1228"/>
                  <a:pt x="246" y="1402"/>
                  <a:pt x="246" y="1547"/>
                </a:cubicBezTo>
                <a:cubicBezTo>
                  <a:pt x="246" y="1586"/>
                  <a:pt x="231" y="1615"/>
                  <a:pt x="200" y="1634"/>
                </a:cubicBezTo>
                <a:cubicBezTo>
                  <a:pt x="172" y="1647"/>
                  <a:pt x="143" y="1656"/>
                  <a:pt x="116" y="1662"/>
                </a:cubicBezTo>
                <a:cubicBezTo>
                  <a:pt x="89" y="1563"/>
                  <a:pt x="76" y="1478"/>
                  <a:pt x="76" y="1409"/>
                </a:cubicBezTo>
                <a:cubicBezTo>
                  <a:pt x="76" y="1284"/>
                  <a:pt x="118" y="1123"/>
                  <a:pt x="202" y="925"/>
                </a:cubicBezTo>
                <a:cubicBezTo>
                  <a:pt x="260" y="788"/>
                  <a:pt x="296" y="698"/>
                  <a:pt x="308" y="657"/>
                </a:cubicBezTo>
                <a:cubicBezTo>
                  <a:pt x="347" y="555"/>
                  <a:pt x="388" y="422"/>
                  <a:pt x="431" y="258"/>
                </a:cubicBezTo>
                <a:cubicBezTo>
                  <a:pt x="455" y="192"/>
                  <a:pt x="486" y="137"/>
                  <a:pt x="523" y="93"/>
                </a:cubicBezTo>
                <a:cubicBezTo>
                  <a:pt x="569" y="41"/>
                  <a:pt x="631" y="10"/>
                  <a:pt x="708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4113" name="Freeform 17"/>
          <p:cNvSpPr>
            <a:spLocks noEditPoints="1"/>
          </p:cNvSpPr>
          <p:nvPr/>
        </p:nvSpPr>
        <p:spPr bwMode="auto">
          <a:xfrm>
            <a:off x="7581900" y="4162425"/>
            <a:ext cx="838200" cy="1323975"/>
          </a:xfrm>
          <a:custGeom>
            <a:avLst/>
            <a:gdLst/>
            <a:ahLst/>
            <a:cxnLst>
              <a:cxn ang="0">
                <a:pos x="1147" y="1797"/>
              </a:cxn>
              <a:cxn ang="0">
                <a:pos x="1396" y="1797"/>
              </a:cxn>
              <a:cxn ang="0">
                <a:pos x="1396" y="2224"/>
              </a:cxn>
              <a:cxn ang="0">
                <a:pos x="1147" y="2224"/>
              </a:cxn>
              <a:cxn ang="0">
                <a:pos x="1147" y="1797"/>
              </a:cxn>
              <a:cxn ang="0">
                <a:pos x="570" y="1797"/>
              </a:cxn>
              <a:cxn ang="0">
                <a:pos x="819" y="1797"/>
              </a:cxn>
              <a:cxn ang="0">
                <a:pos x="819" y="2224"/>
              </a:cxn>
              <a:cxn ang="0">
                <a:pos x="570" y="2224"/>
              </a:cxn>
              <a:cxn ang="0">
                <a:pos x="570" y="1797"/>
              </a:cxn>
              <a:cxn ang="0">
                <a:pos x="10" y="1797"/>
              </a:cxn>
              <a:cxn ang="0">
                <a:pos x="259" y="1797"/>
              </a:cxn>
              <a:cxn ang="0">
                <a:pos x="259" y="2224"/>
              </a:cxn>
              <a:cxn ang="0">
                <a:pos x="10" y="2224"/>
              </a:cxn>
              <a:cxn ang="0">
                <a:pos x="10" y="1797"/>
              </a:cxn>
              <a:cxn ang="0">
                <a:pos x="1136" y="0"/>
              </a:cxn>
              <a:cxn ang="0">
                <a:pos x="1406" y="0"/>
              </a:cxn>
              <a:cxn ang="0">
                <a:pos x="1406" y="522"/>
              </a:cxn>
              <a:cxn ang="0">
                <a:pos x="1342" y="1650"/>
              </a:cxn>
              <a:cxn ang="0">
                <a:pos x="1201" y="1650"/>
              </a:cxn>
              <a:cxn ang="0">
                <a:pos x="1136" y="522"/>
              </a:cxn>
              <a:cxn ang="0">
                <a:pos x="1136" y="0"/>
              </a:cxn>
              <a:cxn ang="0">
                <a:pos x="559" y="0"/>
              </a:cxn>
              <a:cxn ang="0">
                <a:pos x="829" y="0"/>
              </a:cxn>
              <a:cxn ang="0">
                <a:pos x="829" y="522"/>
              </a:cxn>
              <a:cxn ang="0">
                <a:pos x="765" y="1650"/>
              </a:cxn>
              <a:cxn ang="0">
                <a:pos x="624" y="1650"/>
              </a:cxn>
              <a:cxn ang="0">
                <a:pos x="559" y="522"/>
              </a:cxn>
              <a:cxn ang="0">
                <a:pos x="559" y="0"/>
              </a:cxn>
              <a:cxn ang="0">
                <a:pos x="0" y="0"/>
              </a:cxn>
              <a:cxn ang="0">
                <a:pos x="269" y="0"/>
              </a:cxn>
              <a:cxn ang="0">
                <a:pos x="269" y="522"/>
              </a:cxn>
              <a:cxn ang="0">
                <a:pos x="205" y="1650"/>
              </a:cxn>
              <a:cxn ang="0">
                <a:pos x="64" y="1650"/>
              </a:cxn>
              <a:cxn ang="0">
                <a:pos x="0" y="522"/>
              </a:cxn>
              <a:cxn ang="0">
                <a:pos x="0" y="0"/>
              </a:cxn>
            </a:cxnLst>
            <a:rect l="0" t="0" r="r" b="b"/>
            <a:pathLst>
              <a:path w="1406" h="2224">
                <a:moveTo>
                  <a:pt x="1147" y="1797"/>
                </a:moveTo>
                <a:cubicBezTo>
                  <a:pt x="1230" y="1797"/>
                  <a:pt x="1313" y="1797"/>
                  <a:pt x="1396" y="1797"/>
                </a:cubicBezTo>
                <a:cubicBezTo>
                  <a:pt x="1396" y="1939"/>
                  <a:pt x="1396" y="2082"/>
                  <a:pt x="1396" y="2224"/>
                </a:cubicBezTo>
                <a:cubicBezTo>
                  <a:pt x="1313" y="2224"/>
                  <a:pt x="1230" y="2224"/>
                  <a:pt x="1147" y="2224"/>
                </a:cubicBezTo>
                <a:cubicBezTo>
                  <a:pt x="1147" y="2082"/>
                  <a:pt x="1147" y="1939"/>
                  <a:pt x="1147" y="1797"/>
                </a:cubicBezTo>
                <a:close/>
                <a:moveTo>
                  <a:pt x="570" y="1797"/>
                </a:moveTo>
                <a:cubicBezTo>
                  <a:pt x="653" y="1797"/>
                  <a:pt x="736" y="1797"/>
                  <a:pt x="819" y="1797"/>
                </a:cubicBezTo>
                <a:cubicBezTo>
                  <a:pt x="819" y="1939"/>
                  <a:pt x="819" y="2082"/>
                  <a:pt x="819" y="2224"/>
                </a:cubicBezTo>
                <a:cubicBezTo>
                  <a:pt x="736" y="2224"/>
                  <a:pt x="653" y="2224"/>
                  <a:pt x="570" y="2224"/>
                </a:cubicBezTo>
                <a:cubicBezTo>
                  <a:pt x="570" y="2082"/>
                  <a:pt x="570" y="1939"/>
                  <a:pt x="570" y="1797"/>
                </a:cubicBezTo>
                <a:close/>
                <a:moveTo>
                  <a:pt x="10" y="1797"/>
                </a:moveTo>
                <a:cubicBezTo>
                  <a:pt x="93" y="1797"/>
                  <a:pt x="176" y="1797"/>
                  <a:pt x="259" y="1797"/>
                </a:cubicBezTo>
                <a:cubicBezTo>
                  <a:pt x="259" y="1939"/>
                  <a:pt x="259" y="2082"/>
                  <a:pt x="259" y="2224"/>
                </a:cubicBezTo>
                <a:cubicBezTo>
                  <a:pt x="176" y="2224"/>
                  <a:pt x="93" y="2224"/>
                  <a:pt x="10" y="2224"/>
                </a:cubicBezTo>
                <a:cubicBezTo>
                  <a:pt x="10" y="2082"/>
                  <a:pt x="10" y="1939"/>
                  <a:pt x="10" y="1797"/>
                </a:cubicBezTo>
                <a:close/>
                <a:moveTo>
                  <a:pt x="1136" y="0"/>
                </a:moveTo>
                <a:cubicBezTo>
                  <a:pt x="1226" y="0"/>
                  <a:pt x="1316" y="0"/>
                  <a:pt x="1406" y="0"/>
                </a:cubicBezTo>
                <a:cubicBezTo>
                  <a:pt x="1406" y="174"/>
                  <a:pt x="1406" y="348"/>
                  <a:pt x="1406" y="522"/>
                </a:cubicBezTo>
                <a:cubicBezTo>
                  <a:pt x="1384" y="898"/>
                  <a:pt x="1363" y="1274"/>
                  <a:pt x="1342" y="1650"/>
                </a:cubicBezTo>
                <a:cubicBezTo>
                  <a:pt x="1295" y="1650"/>
                  <a:pt x="1248" y="1650"/>
                  <a:pt x="1201" y="1650"/>
                </a:cubicBezTo>
                <a:cubicBezTo>
                  <a:pt x="1179" y="1274"/>
                  <a:pt x="1158" y="898"/>
                  <a:pt x="1136" y="522"/>
                </a:cubicBezTo>
                <a:cubicBezTo>
                  <a:pt x="1136" y="348"/>
                  <a:pt x="1136" y="174"/>
                  <a:pt x="1136" y="0"/>
                </a:cubicBezTo>
                <a:close/>
                <a:moveTo>
                  <a:pt x="559" y="0"/>
                </a:moveTo>
                <a:cubicBezTo>
                  <a:pt x="649" y="0"/>
                  <a:pt x="739" y="0"/>
                  <a:pt x="829" y="0"/>
                </a:cubicBezTo>
                <a:cubicBezTo>
                  <a:pt x="829" y="174"/>
                  <a:pt x="829" y="348"/>
                  <a:pt x="829" y="522"/>
                </a:cubicBezTo>
                <a:cubicBezTo>
                  <a:pt x="808" y="898"/>
                  <a:pt x="786" y="1274"/>
                  <a:pt x="765" y="1650"/>
                </a:cubicBezTo>
                <a:cubicBezTo>
                  <a:pt x="718" y="1650"/>
                  <a:pt x="671" y="1650"/>
                  <a:pt x="624" y="1650"/>
                </a:cubicBezTo>
                <a:cubicBezTo>
                  <a:pt x="602" y="1274"/>
                  <a:pt x="581" y="898"/>
                  <a:pt x="559" y="522"/>
                </a:cubicBezTo>
                <a:cubicBezTo>
                  <a:pt x="559" y="348"/>
                  <a:pt x="559" y="174"/>
                  <a:pt x="559" y="0"/>
                </a:cubicBezTo>
                <a:close/>
                <a:moveTo>
                  <a:pt x="0" y="0"/>
                </a:moveTo>
                <a:cubicBezTo>
                  <a:pt x="89" y="0"/>
                  <a:pt x="179" y="0"/>
                  <a:pt x="269" y="0"/>
                </a:cubicBezTo>
                <a:cubicBezTo>
                  <a:pt x="269" y="174"/>
                  <a:pt x="269" y="348"/>
                  <a:pt x="269" y="522"/>
                </a:cubicBezTo>
                <a:cubicBezTo>
                  <a:pt x="248" y="898"/>
                  <a:pt x="226" y="1274"/>
                  <a:pt x="205" y="1650"/>
                </a:cubicBezTo>
                <a:cubicBezTo>
                  <a:pt x="158" y="1650"/>
                  <a:pt x="111" y="1650"/>
                  <a:pt x="64" y="1650"/>
                </a:cubicBezTo>
                <a:cubicBezTo>
                  <a:pt x="43" y="1274"/>
                  <a:pt x="21" y="898"/>
                  <a:pt x="0" y="522"/>
                </a:cubicBezTo>
                <a:cubicBezTo>
                  <a:pt x="0" y="348"/>
                  <a:pt x="0" y="174"/>
                  <a:pt x="0" y="0"/>
                </a:cubicBezTo>
                <a:close/>
              </a:path>
            </a:pathLst>
          </a:custGeom>
          <a:ln>
            <a:solidFill>
              <a:schemeClr val="accent5"/>
            </a:solidFill>
            <a:headEnd/>
            <a:tailEnd/>
          </a:ln>
          <a:effectLst>
            <a:outerShdw blurRad="266700" dist="23000" dir="5400000" rotWithShape="0">
              <a:srgbClr val="000000">
                <a:alpha val="27000"/>
              </a:srgbClr>
            </a:outerShdw>
          </a:effectLst>
          <a:scene3d>
            <a:camera prst="isometricOffAxis2Left">
              <a:rot lat="478162" lon="1257068" rev="21557892"/>
            </a:camera>
            <a:lightRig rig="flat" dir="t"/>
          </a:scene3d>
          <a:sp3d extrusionH="273050">
            <a:bevelT h="25400"/>
            <a:bevelB w="25400" h="107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439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reeform 19"/>
          <p:cNvSpPr>
            <a:spLocks/>
          </p:cNvSpPr>
          <p:nvPr/>
        </p:nvSpPr>
        <p:spPr bwMode="auto">
          <a:xfrm>
            <a:off x="5143504" y="1857364"/>
            <a:ext cx="2529394" cy="2761688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707"/>
              </a:cxn>
              <a:cxn ang="0">
                <a:pos x="569" y="1713"/>
              </a:cxn>
              <a:cxn ang="0">
                <a:pos x="0" y="1146"/>
              </a:cxn>
              <a:cxn ang="0">
                <a:pos x="0" y="438"/>
              </a:cxn>
              <a:cxn ang="0">
                <a:pos x="569" y="985"/>
              </a:cxn>
              <a:cxn ang="0">
                <a:pos x="1567" y="0"/>
              </a:cxn>
            </a:cxnLst>
            <a:rect l="0" t="0" r="r" b="b"/>
            <a:pathLst>
              <a:path w="1567" h="1713">
                <a:moveTo>
                  <a:pt x="1567" y="0"/>
                </a:moveTo>
                <a:cubicBezTo>
                  <a:pt x="1567" y="236"/>
                  <a:pt x="1567" y="472"/>
                  <a:pt x="1567" y="707"/>
                </a:cubicBezTo>
                <a:cubicBezTo>
                  <a:pt x="1234" y="1042"/>
                  <a:pt x="902" y="1377"/>
                  <a:pt x="569" y="1713"/>
                </a:cubicBezTo>
                <a:cubicBezTo>
                  <a:pt x="380" y="1524"/>
                  <a:pt x="190" y="1335"/>
                  <a:pt x="0" y="1146"/>
                </a:cubicBezTo>
                <a:cubicBezTo>
                  <a:pt x="0" y="910"/>
                  <a:pt x="0" y="674"/>
                  <a:pt x="0" y="438"/>
                </a:cubicBezTo>
                <a:cubicBezTo>
                  <a:pt x="190" y="620"/>
                  <a:pt x="380" y="802"/>
                  <a:pt x="569" y="985"/>
                </a:cubicBezTo>
                <a:cubicBezTo>
                  <a:pt x="902" y="656"/>
                  <a:pt x="1234" y="328"/>
                  <a:pt x="1567" y="0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1142976" y="2143116"/>
            <a:ext cx="2357326" cy="2400330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421" y="0"/>
              </a:cxn>
              <a:cxn ang="0">
                <a:pos x="736" y="715"/>
              </a:cxn>
              <a:cxn ang="0">
                <a:pos x="1045" y="0"/>
              </a:cxn>
              <a:cxn ang="0">
                <a:pos x="1412" y="0"/>
              </a:cxn>
              <a:cxn ang="0">
                <a:pos x="924" y="1080"/>
              </a:cxn>
              <a:cxn ang="0">
                <a:pos x="1460" y="2224"/>
              </a:cxn>
              <a:cxn ang="0">
                <a:pos x="1078" y="2224"/>
              </a:cxn>
              <a:cxn ang="0">
                <a:pos x="730" y="1455"/>
              </a:cxn>
              <a:cxn ang="0">
                <a:pos x="381" y="2224"/>
              </a:cxn>
              <a:cxn ang="0">
                <a:pos x="0" y="2224"/>
              </a:cxn>
              <a:cxn ang="0">
                <a:pos x="537" y="1063"/>
              </a:cxn>
              <a:cxn ang="0">
                <a:pos x="51" y="0"/>
              </a:cxn>
            </a:cxnLst>
            <a:rect l="0" t="0" r="r" b="b"/>
            <a:pathLst>
              <a:path w="1460" h="2224">
                <a:moveTo>
                  <a:pt x="51" y="0"/>
                </a:moveTo>
                <a:cubicBezTo>
                  <a:pt x="174" y="0"/>
                  <a:pt x="298" y="0"/>
                  <a:pt x="421" y="0"/>
                </a:cubicBezTo>
                <a:cubicBezTo>
                  <a:pt x="526" y="239"/>
                  <a:pt x="631" y="477"/>
                  <a:pt x="736" y="715"/>
                </a:cubicBezTo>
                <a:cubicBezTo>
                  <a:pt x="839" y="477"/>
                  <a:pt x="942" y="239"/>
                  <a:pt x="1045" y="0"/>
                </a:cubicBezTo>
                <a:cubicBezTo>
                  <a:pt x="1167" y="0"/>
                  <a:pt x="1290" y="0"/>
                  <a:pt x="1412" y="0"/>
                </a:cubicBezTo>
                <a:cubicBezTo>
                  <a:pt x="1249" y="360"/>
                  <a:pt x="1087" y="720"/>
                  <a:pt x="924" y="1080"/>
                </a:cubicBezTo>
                <a:cubicBezTo>
                  <a:pt x="1103" y="1461"/>
                  <a:pt x="1282" y="1842"/>
                  <a:pt x="1460" y="2224"/>
                </a:cubicBezTo>
                <a:cubicBezTo>
                  <a:pt x="1333" y="2224"/>
                  <a:pt x="1205" y="2224"/>
                  <a:pt x="1078" y="2224"/>
                </a:cubicBezTo>
                <a:cubicBezTo>
                  <a:pt x="962" y="1967"/>
                  <a:pt x="846" y="1711"/>
                  <a:pt x="730" y="1455"/>
                </a:cubicBezTo>
                <a:cubicBezTo>
                  <a:pt x="613" y="1711"/>
                  <a:pt x="497" y="1967"/>
                  <a:pt x="381" y="2224"/>
                </a:cubicBezTo>
                <a:cubicBezTo>
                  <a:pt x="254" y="2224"/>
                  <a:pt x="127" y="2224"/>
                  <a:pt x="0" y="2224"/>
                </a:cubicBezTo>
                <a:cubicBezTo>
                  <a:pt x="179" y="1837"/>
                  <a:pt x="358" y="1450"/>
                  <a:pt x="537" y="1063"/>
                </a:cubicBezTo>
                <a:cubicBezTo>
                  <a:pt x="375" y="709"/>
                  <a:pt x="213" y="355"/>
                  <a:pt x="51" y="0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805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6"/>
          <p:cNvSpPr>
            <a:spLocks/>
          </p:cNvSpPr>
          <p:nvPr/>
        </p:nvSpPr>
        <p:spPr bwMode="auto">
          <a:xfrm>
            <a:off x="647701" y="614366"/>
            <a:ext cx="869950" cy="885819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421" y="0"/>
              </a:cxn>
              <a:cxn ang="0">
                <a:pos x="736" y="715"/>
              </a:cxn>
              <a:cxn ang="0">
                <a:pos x="1045" y="0"/>
              </a:cxn>
              <a:cxn ang="0">
                <a:pos x="1412" y="0"/>
              </a:cxn>
              <a:cxn ang="0">
                <a:pos x="924" y="1080"/>
              </a:cxn>
              <a:cxn ang="0">
                <a:pos x="1460" y="2224"/>
              </a:cxn>
              <a:cxn ang="0">
                <a:pos x="1078" y="2224"/>
              </a:cxn>
              <a:cxn ang="0">
                <a:pos x="730" y="1455"/>
              </a:cxn>
              <a:cxn ang="0">
                <a:pos x="381" y="2224"/>
              </a:cxn>
              <a:cxn ang="0">
                <a:pos x="0" y="2224"/>
              </a:cxn>
              <a:cxn ang="0">
                <a:pos x="537" y="1063"/>
              </a:cxn>
              <a:cxn ang="0">
                <a:pos x="51" y="0"/>
              </a:cxn>
            </a:cxnLst>
            <a:rect l="0" t="0" r="r" b="b"/>
            <a:pathLst>
              <a:path w="1460" h="2224">
                <a:moveTo>
                  <a:pt x="51" y="0"/>
                </a:moveTo>
                <a:cubicBezTo>
                  <a:pt x="174" y="0"/>
                  <a:pt x="298" y="0"/>
                  <a:pt x="421" y="0"/>
                </a:cubicBezTo>
                <a:cubicBezTo>
                  <a:pt x="526" y="239"/>
                  <a:pt x="631" y="477"/>
                  <a:pt x="736" y="715"/>
                </a:cubicBezTo>
                <a:cubicBezTo>
                  <a:pt x="839" y="477"/>
                  <a:pt x="942" y="239"/>
                  <a:pt x="1045" y="0"/>
                </a:cubicBezTo>
                <a:cubicBezTo>
                  <a:pt x="1167" y="0"/>
                  <a:pt x="1290" y="0"/>
                  <a:pt x="1412" y="0"/>
                </a:cubicBezTo>
                <a:cubicBezTo>
                  <a:pt x="1249" y="360"/>
                  <a:pt x="1087" y="720"/>
                  <a:pt x="924" y="1080"/>
                </a:cubicBezTo>
                <a:cubicBezTo>
                  <a:pt x="1103" y="1461"/>
                  <a:pt x="1282" y="1842"/>
                  <a:pt x="1460" y="2224"/>
                </a:cubicBezTo>
                <a:cubicBezTo>
                  <a:pt x="1333" y="2224"/>
                  <a:pt x="1205" y="2224"/>
                  <a:pt x="1078" y="2224"/>
                </a:cubicBezTo>
                <a:cubicBezTo>
                  <a:pt x="962" y="1967"/>
                  <a:pt x="846" y="1711"/>
                  <a:pt x="730" y="1455"/>
                </a:cubicBezTo>
                <a:cubicBezTo>
                  <a:pt x="613" y="1711"/>
                  <a:pt x="497" y="1967"/>
                  <a:pt x="381" y="2224"/>
                </a:cubicBezTo>
                <a:cubicBezTo>
                  <a:pt x="254" y="2224"/>
                  <a:pt x="127" y="2224"/>
                  <a:pt x="0" y="2224"/>
                </a:cubicBezTo>
                <a:cubicBezTo>
                  <a:pt x="179" y="1837"/>
                  <a:pt x="358" y="1450"/>
                  <a:pt x="537" y="1063"/>
                </a:cubicBezTo>
                <a:cubicBezTo>
                  <a:pt x="375" y="709"/>
                  <a:pt x="213" y="355"/>
                  <a:pt x="51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2062163" y="614366"/>
            <a:ext cx="938213" cy="885819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641" y="0"/>
              </a:cxn>
              <a:cxn ang="0">
                <a:pos x="641" y="77"/>
              </a:cxn>
              <a:cxn ang="0">
                <a:pos x="468" y="96"/>
              </a:cxn>
              <a:cxn ang="0">
                <a:pos x="403" y="161"/>
              </a:cxn>
              <a:cxn ang="0">
                <a:pos x="407" y="180"/>
              </a:cxn>
              <a:cxn ang="0">
                <a:pos x="416" y="201"/>
              </a:cxn>
              <a:cxn ang="0">
                <a:pos x="802" y="953"/>
              </a:cxn>
              <a:cxn ang="0">
                <a:pos x="1168" y="269"/>
              </a:cxn>
              <a:cxn ang="0">
                <a:pos x="1203" y="167"/>
              </a:cxn>
              <a:cxn ang="0">
                <a:pos x="1146" y="98"/>
              </a:cxn>
              <a:cxn ang="0">
                <a:pos x="965" y="77"/>
              </a:cxn>
              <a:cxn ang="0">
                <a:pos x="965" y="0"/>
              </a:cxn>
              <a:cxn ang="0">
                <a:pos x="1509" y="0"/>
              </a:cxn>
              <a:cxn ang="0">
                <a:pos x="1509" y="77"/>
              </a:cxn>
              <a:cxn ang="0">
                <a:pos x="1352" y="130"/>
              </a:cxn>
              <a:cxn ang="0">
                <a:pos x="1225" y="294"/>
              </a:cxn>
              <a:cxn ang="0">
                <a:pos x="834" y="1018"/>
              </a:cxn>
              <a:cxn ang="0">
                <a:pos x="1336" y="1980"/>
              </a:cxn>
              <a:cxn ang="0">
                <a:pos x="1440" y="2115"/>
              </a:cxn>
              <a:cxn ang="0">
                <a:pos x="1576" y="2147"/>
              </a:cxn>
              <a:cxn ang="0">
                <a:pos x="1576" y="2224"/>
              </a:cxn>
              <a:cxn ang="0">
                <a:pos x="948" y="2224"/>
              </a:cxn>
              <a:cxn ang="0">
                <a:pos x="948" y="2147"/>
              </a:cxn>
              <a:cxn ang="0">
                <a:pos x="1121" y="2132"/>
              </a:cxn>
              <a:cxn ang="0">
                <a:pos x="1183" y="2066"/>
              </a:cxn>
              <a:cxn ang="0">
                <a:pos x="1179" y="2034"/>
              </a:cxn>
              <a:cxn ang="0">
                <a:pos x="1163" y="1995"/>
              </a:cxn>
              <a:cxn ang="0">
                <a:pos x="745" y="1185"/>
              </a:cxn>
              <a:cxn ang="0">
                <a:pos x="332" y="1952"/>
              </a:cxn>
              <a:cxn ang="0">
                <a:pos x="312" y="2003"/>
              </a:cxn>
              <a:cxn ang="0">
                <a:pos x="304" y="2048"/>
              </a:cxn>
              <a:cxn ang="0">
                <a:pos x="362" y="2124"/>
              </a:cxn>
              <a:cxn ang="0">
                <a:pos x="542" y="2147"/>
              </a:cxn>
              <a:cxn ang="0">
                <a:pos x="542" y="2224"/>
              </a:cxn>
              <a:cxn ang="0">
                <a:pos x="0" y="2224"/>
              </a:cxn>
              <a:cxn ang="0">
                <a:pos x="0" y="2147"/>
              </a:cxn>
              <a:cxn ang="0">
                <a:pos x="161" y="2091"/>
              </a:cxn>
              <a:cxn ang="0">
                <a:pos x="262" y="1936"/>
              </a:cxn>
              <a:cxn ang="0">
                <a:pos x="713" y="1117"/>
              </a:cxn>
              <a:cxn ang="0">
                <a:pos x="245" y="210"/>
              </a:cxn>
              <a:cxn ang="0">
                <a:pos x="177" y="117"/>
              </a:cxn>
              <a:cxn ang="0">
                <a:pos x="13" y="77"/>
              </a:cxn>
              <a:cxn ang="0">
                <a:pos x="13" y="0"/>
              </a:cxn>
            </a:cxnLst>
            <a:rect l="0" t="0" r="r" b="b"/>
            <a:pathLst>
              <a:path w="1576" h="2224">
                <a:moveTo>
                  <a:pt x="13" y="0"/>
                </a:moveTo>
                <a:cubicBezTo>
                  <a:pt x="222" y="0"/>
                  <a:pt x="432" y="0"/>
                  <a:pt x="641" y="0"/>
                </a:cubicBezTo>
                <a:cubicBezTo>
                  <a:pt x="641" y="26"/>
                  <a:pt x="641" y="52"/>
                  <a:pt x="641" y="77"/>
                </a:cubicBezTo>
                <a:cubicBezTo>
                  <a:pt x="568" y="77"/>
                  <a:pt x="511" y="83"/>
                  <a:pt x="468" y="96"/>
                </a:cubicBezTo>
                <a:cubicBezTo>
                  <a:pt x="426" y="109"/>
                  <a:pt x="404" y="130"/>
                  <a:pt x="403" y="161"/>
                </a:cubicBezTo>
                <a:cubicBezTo>
                  <a:pt x="404" y="167"/>
                  <a:pt x="405" y="173"/>
                  <a:pt x="407" y="180"/>
                </a:cubicBezTo>
                <a:cubicBezTo>
                  <a:pt x="409" y="186"/>
                  <a:pt x="412" y="193"/>
                  <a:pt x="416" y="201"/>
                </a:cubicBezTo>
                <a:cubicBezTo>
                  <a:pt x="545" y="452"/>
                  <a:pt x="673" y="702"/>
                  <a:pt x="802" y="953"/>
                </a:cubicBezTo>
                <a:cubicBezTo>
                  <a:pt x="924" y="725"/>
                  <a:pt x="1046" y="497"/>
                  <a:pt x="1168" y="269"/>
                </a:cubicBezTo>
                <a:cubicBezTo>
                  <a:pt x="1191" y="226"/>
                  <a:pt x="1203" y="192"/>
                  <a:pt x="1203" y="167"/>
                </a:cubicBezTo>
                <a:cubicBezTo>
                  <a:pt x="1203" y="135"/>
                  <a:pt x="1185" y="112"/>
                  <a:pt x="1146" y="98"/>
                </a:cubicBezTo>
                <a:cubicBezTo>
                  <a:pt x="1108" y="84"/>
                  <a:pt x="1048" y="77"/>
                  <a:pt x="965" y="77"/>
                </a:cubicBezTo>
                <a:cubicBezTo>
                  <a:pt x="965" y="52"/>
                  <a:pt x="965" y="26"/>
                  <a:pt x="965" y="0"/>
                </a:cubicBezTo>
                <a:cubicBezTo>
                  <a:pt x="1147" y="0"/>
                  <a:pt x="1328" y="0"/>
                  <a:pt x="1509" y="0"/>
                </a:cubicBezTo>
                <a:cubicBezTo>
                  <a:pt x="1509" y="26"/>
                  <a:pt x="1509" y="52"/>
                  <a:pt x="1509" y="77"/>
                </a:cubicBezTo>
                <a:cubicBezTo>
                  <a:pt x="1448" y="77"/>
                  <a:pt x="1396" y="95"/>
                  <a:pt x="1352" y="130"/>
                </a:cubicBezTo>
                <a:cubicBezTo>
                  <a:pt x="1309" y="165"/>
                  <a:pt x="1267" y="220"/>
                  <a:pt x="1225" y="294"/>
                </a:cubicBezTo>
                <a:cubicBezTo>
                  <a:pt x="1095" y="535"/>
                  <a:pt x="964" y="776"/>
                  <a:pt x="834" y="1018"/>
                </a:cubicBezTo>
                <a:cubicBezTo>
                  <a:pt x="1002" y="1338"/>
                  <a:pt x="1169" y="1659"/>
                  <a:pt x="1336" y="1980"/>
                </a:cubicBezTo>
                <a:cubicBezTo>
                  <a:pt x="1370" y="2047"/>
                  <a:pt x="1405" y="2093"/>
                  <a:pt x="1440" y="2115"/>
                </a:cubicBezTo>
                <a:cubicBezTo>
                  <a:pt x="1474" y="2138"/>
                  <a:pt x="1520" y="2148"/>
                  <a:pt x="1576" y="2147"/>
                </a:cubicBezTo>
                <a:cubicBezTo>
                  <a:pt x="1576" y="2172"/>
                  <a:pt x="1576" y="2198"/>
                  <a:pt x="1576" y="2224"/>
                </a:cubicBezTo>
                <a:cubicBezTo>
                  <a:pt x="1367" y="2224"/>
                  <a:pt x="1157" y="2224"/>
                  <a:pt x="948" y="2224"/>
                </a:cubicBezTo>
                <a:cubicBezTo>
                  <a:pt x="948" y="2198"/>
                  <a:pt x="948" y="2172"/>
                  <a:pt x="948" y="2147"/>
                </a:cubicBezTo>
                <a:cubicBezTo>
                  <a:pt x="1023" y="2148"/>
                  <a:pt x="1081" y="2143"/>
                  <a:pt x="1121" y="2132"/>
                </a:cubicBezTo>
                <a:cubicBezTo>
                  <a:pt x="1162" y="2121"/>
                  <a:pt x="1183" y="2099"/>
                  <a:pt x="1183" y="2066"/>
                </a:cubicBezTo>
                <a:cubicBezTo>
                  <a:pt x="1183" y="2057"/>
                  <a:pt x="1182" y="2046"/>
                  <a:pt x="1179" y="2034"/>
                </a:cubicBezTo>
                <a:cubicBezTo>
                  <a:pt x="1176" y="2022"/>
                  <a:pt x="1171" y="2009"/>
                  <a:pt x="1163" y="1995"/>
                </a:cubicBezTo>
                <a:cubicBezTo>
                  <a:pt x="1024" y="1725"/>
                  <a:pt x="884" y="1455"/>
                  <a:pt x="745" y="1185"/>
                </a:cubicBezTo>
                <a:cubicBezTo>
                  <a:pt x="607" y="1440"/>
                  <a:pt x="469" y="1696"/>
                  <a:pt x="332" y="1952"/>
                </a:cubicBezTo>
                <a:cubicBezTo>
                  <a:pt x="323" y="1970"/>
                  <a:pt x="316" y="1987"/>
                  <a:pt x="312" y="2003"/>
                </a:cubicBezTo>
                <a:cubicBezTo>
                  <a:pt x="307" y="2019"/>
                  <a:pt x="305" y="2034"/>
                  <a:pt x="304" y="2048"/>
                </a:cubicBezTo>
                <a:cubicBezTo>
                  <a:pt x="304" y="2083"/>
                  <a:pt x="323" y="2108"/>
                  <a:pt x="362" y="2124"/>
                </a:cubicBezTo>
                <a:cubicBezTo>
                  <a:pt x="401" y="2139"/>
                  <a:pt x="461" y="2147"/>
                  <a:pt x="542" y="2147"/>
                </a:cubicBezTo>
                <a:cubicBezTo>
                  <a:pt x="542" y="2172"/>
                  <a:pt x="542" y="2198"/>
                  <a:pt x="542" y="2224"/>
                </a:cubicBezTo>
                <a:cubicBezTo>
                  <a:pt x="362" y="2224"/>
                  <a:pt x="181" y="2224"/>
                  <a:pt x="0" y="2224"/>
                </a:cubicBezTo>
                <a:cubicBezTo>
                  <a:pt x="0" y="2198"/>
                  <a:pt x="0" y="2172"/>
                  <a:pt x="0" y="2147"/>
                </a:cubicBezTo>
                <a:cubicBezTo>
                  <a:pt x="72" y="2146"/>
                  <a:pt x="125" y="2128"/>
                  <a:pt x="161" y="2091"/>
                </a:cubicBezTo>
                <a:cubicBezTo>
                  <a:pt x="197" y="2055"/>
                  <a:pt x="231" y="2003"/>
                  <a:pt x="262" y="1936"/>
                </a:cubicBezTo>
                <a:cubicBezTo>
                  <a:pt x="413" y="1663"/>
                  <a:pt x="563" y="1390"/>
                  <a:pt x="713" y="1117"/>
                </a:cubicBezTo>
                <a:cubicBezTo>
                  <a:pt x="557" y="815"/>
                  <a:pt x="401" y="512"/>
                  <a:pt x="245" y="210"/>
                </a:cubicBezTo>
                <a:cubicBezTo>
                  <a:pt x="231" y="174"/>
                  <a:pt x="209" y="143"/>
                  <a:pt x="177" y="117"/>
                </a:cubicBezTo>
                <a:cubicBezTo>
                  <a:pt x="146" y="92"/>
                  <a:pt x="91" y="78"/>
                  <a:pt x="13" y="77"/>
                </a:cubicBezTo>
                <a:cubicBezTo>
                  <a:pt x="13" y="52"/>
                  <a:pt x="13" y="26"/>
                  <a:pt x="13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476626" y="614366"/>
            <a:ext cx="1077913" cy="885819"/>
          </a:xfrm>
          <a:custGeom>
            <a:avLst/>
            <a:gdLst/>
            <a:ahLst/>
            <a:cxnLst>
              <a:cxn ang="0">
                <a:pos x="556" y="0"/>
              </a:cxn>
              <a:cxn ang="0">
                <a:pos x="854" y="691"/>
              </a:cxn>
              <a:cxn ang="0">
                <a:pos x="1148" y="33"/>
              </a:cxn>
              <a:cxn ang="0">
                <a:pos x="1810" y="56"/>
              </a:cxn>
              <a:cxn ang="0">
                <a:pos x="1167" y="1035"/>
              </a:cxn>
              <a:cxn ang="0">
                <a:pos x="1720" y="2143"/>
              </a:cxn>
              <a:cxn ang="0">
                <a:pos x="1233" y="2224"/>
              </a:cxn>
              <a:cxn ang="0">
                <a:pos x="937" y="1461"/>
              </a:cxn>
              <a:cxn ang="0">
                <a:pos x="615" y="2136"/>
              </a:cxn>
              <a:cxn ang="0">
                <a:pos x="32" y="2224"/>
              </a:cxn>
              <a:cxn ang="0">
                <a:pos x="630" y="1230"/>
              </a:cxn>
              <a:cxn ang="0">
                <a:pos x="0" y="21"/>
              </a:cxn>
              <a:cxn ang="0">
                <a:pos x="556" y="0"/>
              </a:cxn>
            </a:cxnLst>
            <a:rect l="0" t="0" r="r" b="b"/>
            <a:pathLst>
              <a:path w="1810" h="2224">
                <a:moveTo>
                  <a:pt x="556" y="0"/>
                </a:moveTo>
                <a:cubicBezTo>
                  <a:pt x="655" y="231"/>
                  <a:pt x="754" y="461"/>
                  <a:pt x="854" y="691"/>
                </a:cubicBezTo>
                <a:cubicBezTo>
                  <a:pt x="952" y="472"/>
                  <a:pt x="1050" y="252"/>
                  <a:pt x="1148" y="33"/>
                </a:cubicBezTo>
                <a:cubicBezTo>
                  <a:pt x="1369" y="40"/>
                  <a:pt x="1590" y="48"/>
                  <a:pt x="1810" y="56"/>
                </a:cubicBezTo>
                <a:cubicBezTo>
                  <a:pt x="1596" y="382"/>
                  <a:pt x="1382" y="709"/>
                  <a:pt x="1167" y="1035"/>
                </a:cubicBezTo>
                <a:cubicBezTo>
                  <a:pt x="1351" y="1404"/>
                  <a:pt x="1535" y="1774"/>
                  <a:pt x="1720" y="2143"/>
                </a:cubicBezTo>
                <a:cubicBezTo>
                  <a:pt x="1557" y="2170"/>
                  <a:pt x="1395" y="2197"/>
                  <a:pt x="1233" y="2224"/>
                </a:cubicBezTo>
                <a:cubicBezTo>
                  <a:pt x="1134" y="1969"/>
                  <a:pt x="1036" y="1715"/>
                  <a:pt x="937" y="1461"/>
                </a:cubicBezTo>
                <a:cubicBezTo>
                  <a:pt x="830" y="1686"/>
                  <a:pt x="722" y="1911"/>
                  <a:pt x="615" y="2136"/>
                </a:cubicBezTo>
                <a:cubicBezTo>
                  <a:pt x="421" y="2165"/>
                  <a:pt x="227" y="2194"/>
                  <a:pt x="32" y="2224"/>
                </a:cubicBezTo>
                <a:cubicBezTo>
                  <a:pt x="232" y="1892"/>
                  <a:pt x="431" y="1561"/>
                  <a:pt x="630" y="1230"/>
                </a:cubicBezTo>
                <a:cubicBezTo>
                  <a:pt x="420" y="827"/>
                  <a:pt x="210" y="424"/>
                  <a:pt x="0" y="21"/>
                </a:cubicBezTo>
                <a:cubicBezTo>
                  <a:pt x="186" y="14"/>
                  <a:pt x="371" y="7"/>
                  <a:pt x="556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891088" y="614366"/>
            <a:ext cx="833438" cy="885819"/>
          </a:xfrm>
          <a:custGeom>
            <a:avLst/>
            <a:gdLst/>
            <a:ahLst/>
            <a:cxnLst>
              <a:cxn ang="0">
                <a:pos x="1193" y="151"/>
              </a:cxn>
              <a:cxn ang="0">
                <a:pos x="1104" y="429"/>
              </a:cxn>
              <a:cxn ang="0">
                <a:pos x="1030" y="617"/>
              </a:cxn>
              <a:cxn ang="0">
                <a:pos x="936" y="803"/>
              </a:cxn>
              <a:cxn ang="0">
                <a:pos x="855" y="955"/>
              </a:cxn>
              <a:cxn ang="0">
                <a:pos x="803" y="1052"/>
              </a:cxn>
              <a:cxn ang="0">
                <a:pos x="851" y="1215"/>
              </a:cxn>
              <a:cxn ang="0">
                <a:pos x="898" y="1314"/>
              </a:cxn>
              <a:cxn ang="0">
                <a:pos x="1015" y="1565"/>
              </a:cxn>
              <a:cxn ang="0">
                <a:pos x="1141" y="1748"/>
              </a:cxn>
              <a:cxn ang="0">
                <a:pos x="1243" y="1797"/>
              </a:cxn>
              <a:cxn ang="0">
                <a:pos x="1282" y="1748"/>
              </a:cxn>
              <a:cxn ang="0">
                <a:pos x="1357" y="1974"/>
              </a:cxn>
              <a:cxn ang="0">
                <a:pos x="1213" y="1997"/>
              </a:cxn>
              <a:cxn ang="0">
                <a:pos x="1155" y="1967"/>
              </a:cxn>
              <a:cxn ang="0">
                <a:pos x="1064" y="1885"/>
              </a:cxn>
              <a:cxn ang="0">
                <a:pos x="914" y="1702"/>
              </a:cxn>
              <a:cxn ang="0">
                <a:pos x="725" y="1232"/>
              </a:cxn>
              <a:cxn ang="0">
                <a:pos x="646" y="1338"/>
              </a:cxn>
              <a:cxn ang="0">
                <a:pos x="500" y="1598"/>
              </a:cxn>
              <a:cxn ang="0">
                <a:pos x="264" y="1930"/>
              </a:cxn>
              <a:cxn ang="0">
                <a:pos x="164" y="2076"/>
              </a:cxn>
              <a:cxn ang="0">
                <a:pos x="34" y="2224"/>
              </a:cxn>
              <a:cxn ang="0">
                <a:pos x="70" y="2008"/>
              </a:cxn>
              <a:cxn ang="0">
                <a:pos x="207" y="1801"/>
              </a:cxn>
              <a:cxn ang="0">
                <a:pos x="251" y="1736"/>
              </a:cxn>
              <a:cxn ang="0">
                <a:pos x="333" y="1612"/>
              </a:cxn>
              <a:cxn ang="0">
                <a:pos x="420" y="1475"/>
              </a:cxn>
              <a:cxn ang="0">
                <a:pos x="502" y="1309"/>
              </a:cxn>
              <a:cxn ang="0">
                <a:pos x="572" y="1162"/>
              </a:cxn>
              <a:cxn ang="0">
                <a:pos x="632" y="1067"/>
              </a:cxn>
              <a:cxn ang="0">
                <a:pos x="539" y="798"/>
              </a:cxn>
              <a:cxn ang="0">
                <a:pos x="406" y="529"/>
              </a:cxn>
              <a:cxn ang="0">
                <a:pos x="214" y="155"/>
              </a:cxn>
              <a:cxn ang="0">
                <a:pos x="332" y="63"/>
              </a:cxn>
              <a:cxn ang="0">
                <a:pos x="410" y="161"/>
              </a:cxn>
              <a:cxn ang="0">
                <a:pos x="483" y="267"/>
              </a:cxn>
              <a:cxn ang="0">
                <a:pos x="541" y="434"/>
              </a:cxn>
              <a:cxn ang="0">
                <a:pos x="634" y="616"/>
              </a:cxn>
              <a:cxn ang="0">
                <a:pos x="707" y="820"/>
              </a:cxn>
              <a:cxn ang="0">
                <a:pos x="789" y="766"/>
              </a:cxn>
              <a:cxn ang="0">
                <a:pos x="807" y="687"/>
              </a:cxn>
              <a:cxn ang="0">
                <a:pos x="903" y="505"/>
              </a:cxn>
              <a:cxn ang="0">
                <a:pos x="995" y="274"/>
              </a:cxn>
              <a:cxn ang="0">
                <a:pos x="1049" y="103"/>
              </a:cxn>
            </a:cxnLst>
            <a:rect l="0" t="0" r="r" b="b"/>
            <a:pathLst>
              <a:path w="1399" h="2224">
                <a:moveTo>
                  <a:pt x="1135" y="0"/>
                </a:moveTo>
                <a:cubicBezTo>
                  <a:pt x="1151" y="0"/>
                  <a:pt x="1164" y="16"/>
                  <a:pt x="1176" y="48"/>
                </a:cubicBezTo>
                <a:cubicBezTo>
                  <a:pt x="1187" y="79"/>
                  <a:pt x="1193" y="114"/>
                  <a:pt x="1193" y="151"/>
                </a:cubicBezTo>
                <a:cubicBezTo>
                  <a:pt x="1193" y="164"/>
                  <a:pt x="1185" y="192"/>
                  <a:pt x="1171" y="234"/>
                </a:cubicBezTo>
                <a:cubicBezTo>
                  <a:pt x="1156" y="276"/>
                  <a:pt x="1147" y="308"/>
                  <a:pt x="1142" y="329"/>
                </a:cubicBezTo>
                <a:cubicBezTo>
                  <a:pt x="1137" y="351"/>
                  <a:pt x="1124" y="384"/>
                  <a:pt x="1104" y="429"/>
                </a:cubicBezTo>
                <a:cubicBezTo>
                  <a:pt x="1090" y="443"/>
                  <a:pt x="1077" y="463"/>
                  <a:pt x="1065" y="490"/>
                </a:cubicBezTo>
                <a:cubicBezTo>
                  <a:pt x="1057" y="495"/>
                  <a:pt x="1053" y="502"/>
                  <a:pt x="1053" y="511"/>
                </a:cubicBezTo>
                <a:cubicBezTo>
                  <a:pt x="1039" y="545"/>
                  <a:pt x="1032" y="581"/>
                  <a:pt x="1030" y="617"/>
                </a:cubicBezTo>
                <a:cubicBezTo>
                  <a:pt x="1017" y="627"/>
                  <a:pt x="1008" y="643"/>
                  <a:pt x="1004" y="664"/>
                </a:cubicBezTo>
                <a:cubicBezTo>
                  <a:pt x="982" y="682"/>
                  <a:pt x="967" y="706"/>
                  <a:pt x="958" y="736"/>
                </a:cubicBezTo>
                <a:cubicBezTo>
                  <a:pt x="949" y="766"/>
                  <a:pt x="942" y="788"/>
                  <a:pt x="936" y="803"/>
                </a:cubicBezTo>
                <a:cubicBezTo>
                  <a:pt x="922" y="813"/>
                  <a:pt x="914" y="825"/>
                  <a:pt x="911" y="839"/>
                </a:cubicBezTo>
                <a:cubicBezTo>
                  <a:pt x="904" y="858"/>
                  <a:pt x="897" y="878"/>
                  <a:pt x="889" y="897"/>
                </a:cubicBezTo>
                <a:cubicBezTo>
                  <a:pt x="878" y="916"/>
                  <a:pt x="866" y="936"/>
                  <a:pt x="855" y="955"/>
                </a:cubicBezTo>
                <a:cubicBezTo>
                  <a:pt x="848" y="974"/>
                  <a:pt x="841" y="993"/>
                  <a:pt x="834" y="1012"/>
                </a:cubicBezTo>
                <a:cubicBezTo>
                  <a:pt x="814" y="1035"/>
                  <a:pt x="803" y="1046"/>
                  <a:pt x="803" y="1047"/>
                </a:cubicBezTo>
                <a:cubicBezTo>
                  <a:pt x="803" y="1047"/>
                  <a:pt x="803" y="1049"/>
                  <a:pt x="803" y="1052"/>
                </a:cubicBezTo>
                <a:cubicBezTo>
                  <a:pt x="803" y="1056"/>
                  <a:pt x="804" y="1060"/>
                  <a:pt x="806" y="1065"/>
                </a:cubicBezTo>
                <a:cubicBezTo>
                  <a:pt x="812" y="1082"/>
                  <a:pt x="819" y="1099"/>
                  <a:pt x="826" y="1117"/>
                </a:cubicBezTo>
                <a:cubicBezTo>
                  <a:pt x="831" y="1129"/>
                  <a:pt x="839" y="1161"/>
                  <a:pt x="851" y="1215"/>
                </a:cubicBezTo>
                <a:cubicBezTo>
                  <a:pt x="852" y="1216"/>
                  <a:pt x="853" y="1218"/>
                  <a:pt x="855" y="1220"/>
                </a:cubicBezTo>
                <a:cubicBezTo>
                  <a:pt x="861" y="1227"/>
                  <a:pt x="867" y="1239"/>
                  <a:pt x="875" y="1256"/>
                </a:cubicBezTo>
                <a:cubicBezTo>
                  <a:pt x="882" y="1274"/>
                  <a:pt x="890" y="1293"/>
                  <a:pt x="898" y="1314"/>
                </a:cubicBezTo>
                <a:cubicBezTo>
                  <a:pt x="915" y="1351"/>
                  <a:pt x="932" y="1389"/>
                  <a:pt x="950" y="1426"/>
                </a:cubicBezTo>
                <a:cubicBezTo>
                  <a:pt x="952" y="1444"/>
                  <a:pt x="954" y="1463"/>
                  <a:pt x="957" y="1482"/>
                </a:cubicBezTo>
                <a:cubicBezTo>
                  <a:pt x="976" y="1509"/>
                  <a:pt x="995" y="1537"/>
                  <a:pt x="1015" y="1565"/>
                </a:cubicBezTo>
                <a:cubicBezTo>
                  <a:pt x="1029" y="1591"/>
                  <a:pt x="1043" y="1618"/>
                  <a:pt x="1057" y="1644"/>
                </a:cubicBezTo>
                <a:cubicBezTo>
                  <a:pt x="1071" y="1654"/>
                  <a:pt x="1085" y="1663"/>
                  <a:pt x="1100" y="1673"/>
                </a:cubicBezTo>
                <a:cubicBezTo>
                  <a:pt x="1114" y="1698"/>
                  <a:pt x="1127" y="1723"/>
                  <a:pt x="1141" y="1748"/>
                </a:cubicBezTo>
                <a:cubicBezTo>
                  <a:pt x="1146" y="1748"/>
                  <a:pt x="1150" y="1748"/>
                  <a:pt x="1154" y="1748"/>
                </a:cubicBezTo>
                <a:cubicBezTo>
                  <a:pt x="1177" y="1764"/>
                  <a:pt x="1200" y="1780"/>
                  <a:pt x="1222" y="1795"/>
                </a:cubicBezTo>
                <a:cubicBezTo>
                  <a:pt x="1225" y="1796"/>
                  <a:pt x="1232" y="1797"/>
                  <a:pt x="1243" y="1797"/>
                </a:cubicBezTo>
                <a:cubicBezTo>
                  <a:pt x="1256" y="1797"/>
                  <a:pt x="1266" y="1789"/>
                  <a:pt x="1274" y="1772"/>
                </a:cubicBezTo>
                <a:cubicBezTo>
                  <a:pt x="1281" y="1756"/>
                  <a:pt x="1290" y="1748"/>
                  <a:pt x="1302" y="1748"/>
                </a:cubicBezTo>
                <a:cubicBezTo>
                  <a:pt x="1295" y="1748"/>
                  <a:pt x="1289" y="1748"/>
                  <a:pt x="1282" y="1748"/>
                </a:cubicBezTo>
                <a:cubicBezTo>
                  <a:pt x="1282" y="1737"/>
                  <a:pt x="1282" y="1726"/>
                  <a:pt x="1282" y="1716"/>
                </a:cubicBezTo>
                <a:cubicBezTo>
                  <a:pt x="1360" y="1775"/>
                  <a:pt x="1399" y="1826"/>
                  <a:pt x="1399" y="1868"/>
                </a:cubicBezTo>
                <a:cubicBezTo>
                  <a:pt x="1399" y="1914"/>
                  <a:pt x="1385" y="1949"/>
                  <a:pt x="1357" y="1974"/>
                </a:cubicBezTo>
                <a:cubicBezTo>
                  <a:pt x="1329" y="1999"/>
                  <a:pt x="1305" y="2012"/>
                  <a:pt x="1284" y="2012"/>
                </a:cubicBezTo>
                <a:cubicBezTo>
                  <a:pt x="1270" y="2003"/>
                  <a:pt x="1257" y="1995"/>
                  <a:pt x="1243" y="1987"/>
                </a:cubicBezTo>
                <a:cubicBezTo>
                  <a:pt x="1233" y="1990"/>
                  <a:pt x="1223" y="1994"/>
                  <a:pt x="1213" y="1997"/>
                </a:cubicBezTo>
                <a:cubicBezTo>
                  <a:pt x="1212" y="1997"/>
                  <a:pt x="1211" y="1997"/>
                  <a:pt x="1209" y="1997"/>
                </a:cubicBezTo>
                <a:cubicBezTo>
                  <a:pt x="1202" y="1997"/>
                  <a:pt x="1194" y="1992"/>
                  <a:pt x="1184" y="1982"/>
                </a:cubicBezTo>
                <a:cubicBezTo>
                  <a:pt x="1174" y="1972"/>
                  <a:pt x="1164" y="1967"/>
                  <a:pt x="1155" y="1967"/>
                </a:cubicBezTo>
                <a:cubicBezTo>
                  <a:pt x="1153" y="1967"/>
                  <a:pt x="1152" y="1967"/>
                  <a:pt x="1150" y="1967"/>
                </a:cubicBezTo>
                <a:cubicBezTo>
                  <a:pt x="1105" y="1967"/>
                  <a:pt x="1077" y="1939"/>
                  <a:pt x="1066" y="1885"/>
                </a:cubicBezTo>
                <a:cubicBezTo>
                  <a:pt x="1066" y="1885"/>
                  <a:pt x="1065" y="1885"/>
                  <a:pt x="1064" y="1885"/>
                </a:cubicBezTo>
                <a:cubicBezTo>
                  <a:pt x="1055" y="1885"/>
                  <a:pt x="1036" y="1876"/>
                  <a:pt x="1008" y="1857"/>
                </a:cubicBezTo>
                <a:cubicBezTo>
                  <a:pt x="1000" y="1838"/>
                  <a:pt x="991" y="1818"/>
                  <a:pt x="983" y="1798"/>
                </a:cubicBezTo>
                <a:cubicBezTo>
                  <a:pt x="952" y="1765"/>
                  <a:pt x="929" y="1733"/>
                  <a:pt x="914" y="1702"/>
                </a:cubicBezTo>
                <a:cubicBezTo>
                  <a:pt x="870" y="1609"/>
                  <a:pt x="826" y="1516"/>
                  <a:pt x="782" y="1423"/>
                </a:cubicBezTo>
                <a:cubicBezTo>
                  <a:pt x="766" y="1379"/>
                  <a:pt x="749" y="1336"/>
                  <a:pt x="733" y="1292"/>
                </a:cubicBezTo>
                <a:cubicBezTo>
                  <a:pt x="730" y="1272"/>
                  <a:pt x="727" y="1252"/>
                  <a:pt x="725" y="1232"/>
                </a:cubicBezTo>
                <a:cubicBezTo>
                  <a:pt x="721" y="1225"/>
                  <a:pt x="717" y="1219"/>
                  <a:pt x="713" y="1213"/>
                </a:cubicBezTo>
                <a:cubicBezTo>
                  <a:pt x="702" y="1231"/>
                  <a:pt x="688" y="1270"/>
                  <a:pt x="669" y="1329"/>
                </a:cubicBezTo>
                <a:cubicBezTo>
                  <a:pt x="661" y="1332"/>
                  <a:pt x="654" y="1335"/>
                  <a:pt x="646" y="1338"/>
                </a:cubicBezTo>
                <a:cubicBezTo>
                  <a:pt x="621" y="1375"/>
                  <a:pt x="596" y="1412"/>
                  <a:pt x="572" y="1449"/>
                </a:cubicBezTo>
                <a:cubicBezTo>
                  <a:pt x="557" y="1469"/>
                  <a:pt x="541" y="1489"/>
                  <a:pt x="526" y="1509"/>
                </a:cubicBezTo>
                <a:cubicBezTo>
                  <a:pt x="518" y="1539"/>
                  <a:pt x="509" y="1568"/>
                  <a:pt x="500" y="1598"/>
                </a:cubicBezTo>
                <a:cubicBezTo>
                  <a:pt x="450" y="1668"/>
                  <a:pt x="399" y="1738"/>
                  <a:pt x="349" y="1809"/>
                </a:cubicBezTo>
                <a:cubicBezTo>
                  <a:pt x="339" y="1837"/>
                  <a:pt x="329" y="1864"/>
                  <a:pt x="319" y="1892"/>
                </a:cubicBezTo>
                <a:cubicBezTo>
                  <a:pt x="301" y="1905"/>
                  <a:pt x="282" y="1917"/>
                  <a:pt x="264" y="1930"/>
                </a:cubicBezTo>
                <a:cubicBezTo>
                  <a:pt x="262" y="1931"/>
                  <a:pt x="253" y="1948"/>
                  <a:pt x="238" y="1982"/>
                </a:cubicBezTo>
                <a:cubicBezTo>
                  <a:pt x="229" y="1983"/>
                  <a:pt x="220" y="1984"/>
                  <a:pt x="211" y="1985"/>
                </a:cubicBezTo>
                <a:cubicBezTo>
                  <a:pt x="196" y="2016"/>
                  <a:pt x="180" y="2046"/>
                  <a:pt x="164" y="2076"/>
                </a:cubicBezTo>
                <a:cubicBezTo>
                  <a:pt x="155" y="2083"/>
                  <a:pt x="145" y="2090"/>
                  <a:pt x="136" y="2096"/>
                </a:cubicBezTo>
                <a:cubicBezTo>
                  <a:pt x="112" y="2126"/>
                  <a:pt x="96" y="2143"/>
                  <a:pt x="89" y="2145"/>
                </a:cubicBezTo>
                <a:cubicBezTo>
                  <a:pt x="69" y="2197"/>
                  <a:pt x="51" y="2224"/>
                  <a:pt x="34" y="2224"/>
                </a:cubicBezTo>
                <a:cubicBezTo>
                  <a:pt x="12" y="2224"/>
                  <a:pt x="0" y="2196"/>
                  <a:pt x="0" y="2142"/>
                </a:cubicBezTo>
                <a:cubicBezTo>
                  <a:pt x="14" y="2123"/>
                  <a:pt x="27" y="2103"/>
                  <a:pt x="40" y="2084"/>
                </a:cubicBezTo>
                <a:cubicBezTo>
                  <a:pt x="44" y="2081"/>
                  <a:pt x="53" y="2055"/>
                  <a:pt x="70" y="2008"/>
                </a:cubicBezTo>
                <a:cubicBezTo>
                  <a:pt x="81" y="2005"/>
                  <a:pt x="88" y="1988"/>
                  <a:pt x="90" y="1955"/>
                </a:cubicBezTo>
                <a:cubicBezTo>
                  <a:pt x="134" y="1930"/>
                  <a:pt x="162" y="1887"/>
                  <a:pt x="174" y="1826"/>
                </a:cubicBezTo>
                <a:cubicBezTo>
                  <a:pt x="185" y="1817"/>
                  <a:pt x="196" y="1809"/>
                  <a:pt x="207" y="1801"/>
                </a:cubicBezTo>
                <a:cubicBezTo>
                  <a:pt x="210" y="1803"/>
                  <a:pt x="212" y="1805"/>
                  <a:pt x="215" y="1808"/>
                </a:cubicBezTo>
                <a:cubicBezTo>
                  <a:pt x="224" y="1789"/>
                  <a:pt x="233" y="1769"/>
                  <a:pt x="242" y="1750"/>
                </a:cubicBezTo>
                <a:cubicBezTo>
                  <a:pt x="242" y="1749"/>
                  <a:pt x="245" y="1744"/>
                  <a:pt x="251" y="1736"/>
                </a:cubicBezTo>
                <a:cubicBezTo>
                  <a:pt x="258" y="1725"/>
                  <a:pt x="264" y="1714"/>
                  <a:pt x="270" y="1704"/>
                </a:cubicBezTo>
                <a:cubicBezTo>
                  <a:pt x="275" y="1694"/>
                  <a:pt x="280" y="1683"/>
                  <a:pt x="284" y="1672"/>
                </a:cubicBezTo>
                <a:cubicBezTo>
                  <a:pt x="289" y="1660"/>
                  <a:pt x="305" y="1640"/>
                  <a:pt x="333" y="1612"/>
                </a:cubicBezTo>
                <a:cubicBezTo>
                  <a:pt x="343" y="1595"/>
                  <a:pt x="352" y="1577"/>
                  <a:pt x="362" y="1559"/>
                </a:cubicBezTo>
                <a:cubicBezTo>
                  <a:pt x="373" y="1550"/>
                  <a:pt x="383" y="1526"/>
                  <a:pt x="391" y="1488"/>
                </a:cubicBezTo>
                <a:cubicBezTo>
                  <a:pt x="401" y="1484"/>
                  <a:pt x="411" y="1479"/>
                  <a:pt x="420" y="1475"/>
                </a:cubicBezTo>
                <a:cubicBezTo>
                  <a:pt x="438" y="1442"/>
                  <a:pt x="455" y="1408"/>
                  <a:pt x="472" y="1374"/>
                </a:cubicBezTo>
                <a:cubicBezTo>
                  <a:pt x="472" y="1364"/>
                  <a:pt x="472" y="1354"/>
                  <a:pt x="472" y="1344"/>
                </a:cubicBezTo>
                <a:cubicBezTo>
                  <a:pt x="482" y="1332"/>
                  <a:pt x="492" y="1321"/>
                  <a:pt x="502" y="1309"/>
                </a:cubicBezTo>
                <a:cubicBezTo>
                  <a:pt x="508" y="1286"/>
                  <a:pt x="515" y="1262"/>
                  <a:pt x="522" y="1239"/>
                </a:cubicBezTo>
                <a:cubicBezTo>
                  <a:pt x="529" y="1236"/>
                  <a:pt x="537" y="1234"/>
                  <a:pt x="544" y="1231"/>
                </a:cubicBezTo>
                <a:cubicBezTo>
                  <a:pt x="554" y="1208"/>
                  <a:pt x="563" y="1185"/>
                  <a:pt x="572" y="1162"/>
                </a:cubicBezTo>
                <a:cubicBezTo>
                  <a:pt x="581" y="1157"/>
                  <a:pt x="591" y="1152"/>
                  <a:pt x="600" y="1147"/>
                </a:cubicBezTo>
                <a:cubicBezTo>
                  <a:pt x="600" y="1134"/>
                  <a:pt x="601" y="1121"/>
                  <a:pt x="602" y="1108"/>
                </a:cubicBezTo>
                <a:cubicBezTo>
                  <a:pt x="612" y="1094"/>
                  <a:pt x="622" y="1081"/>
                  <a:pt x="632" y="1067"/>
                </a:cubicBezTo>
                <a:cubicBezTo>
                  <a:pt x="632" y="1067"/>
                  <a:pt x="632" y="1067"/>
                  <a:pt x="632" y="1067"/>
                </a:cubicBezTo>
                <a:cubicBezTo>
                  <a:pt x="632" y="1004"/>
                  <a:pt x="612" y="936"/>
                  <a:pt x="571" y="861"/>
                </a:cubicBezTo>
                <a:cubicBezTo>
                  <a:pt x="555" y="837"/>
                  <a:pt x="544" y="816"/>
                  <a:pt x="539" y="798"/>
                </a:cubicBezTo>
                <a:cubicBezTo>
                  <a:pt x="532" y="774"/>
                  <a:pt x="526" y="750"/>
                  <a:pt x="519" y="727"/>
                </a:cubicBezTo>
                <a:cubicBezTo>
                  <a:pt x="508" y="711"/>
                  <a:pt x="498" y="695"/>
                  <a:pt x="487" y="680"/>
                </a:cubicBezTo>
                <a:cubicBezTo>
                  <a:pt x="460" y="630"/>
                  <a:pt x="433" y="579"/>
                  <a:pt x="406" y="529"/>
                </a:cubicBezTo>
                <a:cubicBezTo>
                  <a:pt x="395" y="496"/>
                  <a:pt x="380" y="462"/>
                  <a:pt x="361" y="426"/>
                </a:cubicBezTo>
                <a:cubicBezTo>
                  <a:pt x="312" y="386"/>
                  <a:pt x="276" y="345"/>
                  <a:pt x="251" y="302"/>
                </a:cubicBezTo>
                <a:cubicBezTo>
                  <a:pt x="226" y="259"/>
                  <a:pt x="214" y="210"/>
                  <a:pt x="214" y="155"/>
                </a:cubicBezTo>
                <a:cubicBezTo>
                  <a:pt x="214" y="135"/>
                  <a:pt x="214" y="114"/>
                  <a:pt x="214" y="94"/>
                </a:cubicBezTo>
                <a:cubicBezTo>
                  <a:pt x="234" y="80"/>
                  <a:pt x="254" y="65"/>
                  <a:pt x="275" y="51"/>
                </a:cubicBezTo>
                <a:cubicBezTo>
                  <a:pt x="294" y="55"/>
                  <a:pt x="313" y="59"/>
                  <a:pt x="332" y="63"/>
                </a:cubicBezTo>
                <a:cubicBezTo>
                  <a:pt x="342" y="81"/>
                  <a:pt x="352" y="100"/>
                  <a:pt x="361" y="118"/>
                </a:cubicBezTo>
                <a:cubicBezTo>
                  <a:pt x="377" y="118"/>
                  <a:pt x="394" y="118"/>
                  <a:pt x="410" y="118"/>
                </a:cubicBezTo>
                <a:cubicBezTo>
                  <a:pt x="410" y="132"/>
                  <a:pt x="410" y="146"/>
                  <a:pt x="410" y="161"/>
                </a:cubicBezTo>
                <a:cubicBezTo>
                  <a:pt x="419" y="169"/>
                  <a:pt x="429" y="178"/>
                  <a:pt x="438" y="186"/>
                </a:cubicBezTo>
                <a:cubicBezTo>
                  <a:pt x="442" y="206"/>
                  <a:pt x="446" y="226"/>
                  <a:pt x="450" y="246"/>
                </a:cubicBezTo>
                <a:cubicBezTo>
                  <a:pt x="461" y="253"/>
                  <a:pt x="472" y="260"/>
                  <a:pt x="483" y="267"/>
                </a:cubicBezTo>
                <a:cubicBezTo>
                  <a:pt x="489" y="287"/>
                  <a:pt x="495" y="308"/>
                  <a:pt x="501" y="328"/>
                </a:cubicBezTo>
                <a:cubicBezTo>
                  <a:pt x="514" y="338"/>
                  <a:pt x="528" y="348"/>
                  <a:pt x="541" y="358"/>
                </a:cubicBezTo>
                <a:cubicBezTo>
                  <a:pt x="541" y="383"/>
                  <a:pt x="541" y="409"/>
                  <a:pt x="541" y="434"/>
                </a:cubicBezTo>
                <a:cubicBezTo>
                  <a:pt x="564" y="476"/>
                  <a:pt x="588" y="518"/>
                  <a:pt x="612" y="560"/>
                </a:cubicBezTo>
                <a:cubicBezTo>
                  <a:pt x="615" y="578"/>
                  <a:pt x="619" y="597"/>
                  <a:pt x="623" y="616"/>
                </a:cubicBezTo>
                <a:cubicBezTo>
                  <a:pt x="626" y="616"/>
                  <a:pt x="630" y="616"/>
                  <a:pt x="634" y="616"/>
                </a:cubicBezTo>
                <a:cubicBezTo>
                  <a:pt x="645" y="643"/>
                  <a:pt x="656" y="670"/>
                  <a:pt x="667" y="698"/>
                </a:cubicBezTo>
                <a:cubicBezTo>
                  <a:pt x="675" y="732"/>
                  <a:pt x="684" y="766"/>
                  <a:pt x="692" y="800"/>
                </a:cubicBezTo>
                <a:cubicBezTo>
                  <a:pt x="697" y="807"/>
                  <a:pt x="702" y="813"/>
                  <a:pt x="707" y="820"/>
                </a:cubicBezTo>
                <a:cubicBezTo>
                  <a:pt x="716" y="834"/>
                  <a:pt x="722" y="854"/>
                  <a:pt x="723" y="878"/>
                </a:cubicBezTo>
                <a:cubicBezTo>
                  <a:pt x="731" y="842"/>
                  <a:pt x="744" y="812"/>
                  <a:pt x="762" y="789"/>
                </a:cubicBezTo>
                <a:cubicBezTo>
                  <a:pt x="781" y="767"/>
                  <a:pt x="790" y="759"/>
                  <a:pt x="789" y="766"/>
                </a:cubicBezTo>
                <a:cubicBezTo>
                  <a:pt x="789" y="764"/>
                  <a:pt x="788" y="759"/>
                  <a:pt x="788" y="754"/>
                </a:cubicBezTo>
                <a:cubicBezTo>
                  <a:pt x="794" y="742"/>
                  <a:pt x="800" y="730"/>
                  <a:pt x="807" y="718"/>
                </a:cubicBezTo>
                <a:cubicBezTo>
                  <a:pt x="807" y="707"/>
                  <a:pt x="807" y="697"/>
                  <a:pt x="807" y="687"/>
                </a:cubicBezTo>
                <a:cubicBezTo>
                  <a:pt x="840" y="642"/>
                  <a:pt x="859" y="613"/>
                  <a:pt x="866" y="599"/>
                </a:cubicBezTo>
                <a:cubicBezTo>
                  <a:pt x="873" y="585"/>
                  <a:pt x="876" y="575"/>
                  <a:pt x="876" y="569"/>
                </a:cubicBezTo>
                <a:cubicBezTo>
                  <a:pt x="885" y="548"/>
                  <a:pt x="894" y="527"/>
                  <a:pt x="903" y="505"/>
                </a:cubicBezTo>
                <a:cubicBezTo>
                  <a:pt x="917" y="458"/>
                  <a:pt x="929" y="427"/>
                  <a:pt x="938" y="411"/>
                </a:cubicBezTo>
                <a:cubicBezTo>
                  <a:pt x="953" y="382"/>
                  <a:pt x="967" y="353"/>
                  <a:pt x="982" y="324"/>
                </a:cubicBezTo>
                <a:cubicBezTo>
                  <a:pt x="986" y="307"/>
                  <a:pt x="991" y="291"/>
                  <a:pt x="995" y="274"/>
                </a:cubicBezTo>
                <a:cubicBezTo>
                  <a:pt x="1010" y="248"/>
                  <a:pt x="1018" y="228"/>
                  <a:pt x="1019" y="212"/>
                </a:cubicBezTo>
                <a:cubicBezTo>
                  <a:pt x="1020" y="197"/>
                  <a:pt x="1021" y="184"/>
                  <a:pt x="1022" y="175"/>
                </a:cubicBezTo>
                <a:cubicBezTo>
                  <a:pt x="1022" y="165"/>
                  <a:pt x="1031" y="141"/>
                  <a:pt x="1049" y="103"/>
                </a:cubicBezTo>
                <a:cubicBezTo>
                  <a:pt x="1066" y="64"/>
                  <a:pt x="1080" y="35"/>
                  <a:pt x="1092" y="15"/>
                </a:cubicBezTo>
                <a:cubicBezTo>
                  <a:pt x="1106" y="10"/>
                  <a:pt x="1121" y="5"/>
                  <a:pt x="1135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6305551" y="614366"/>
            <a:ext cx="976313" cy="885819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325" y="198"/>
              </a:cxn>
              <a:cxn ang="0">
                <a:pos x="529" y="560"/>
              </a:cxn>
              <a:cxn ang="0">
                <a:pos x="747" y="747"/>
              </a:cxn>
              <a:cxn ang="0">
                <a:pos x="920" y="581"/>
              </a:cxn>
              <a:cxn ang="0">
                <a:pos x="1094" y="241"/>
              </a:cxn>
              <a:cxn ang="0">
                <a:pos x="1321" y="41"/>
              </a:cxn>
              <a:cxn ang="0">
                <a:pos x="1382" y="50"/>
              </a:cxn>
              <a:cxn ang="0">
                <a:pos x="1035" y="667"/>
              </a:cxn>
              <a:cxn ang="0">
                <a:pos x="916" y="947"/>
              </a:cxn>
              <a:cxn ang="0">
                <a:pos x="1081" y="1257"/>
              </a:cxn>
              <a:cxn ang="0">
                <a:pos x="1401" y="1654"/>
              </a:cxn>
              <a:cxn ang="0">
                <a:pos x="1641" y="2110"/>
              </a:cxn>
              <a:cxn ang="0">
                <a:pos x="1579" y="2147"/>
              </a:cxn>
              <a:cxn ang="0">
                <a:pos x="1534" y="2157"/>
              </a:cxn>
              <a:cxn ang="0">
                <a:pos x="1326" y="1911"/>
              </a:cxn>
              <a:cxn ang="0">
                <a:pos x="1040" y="1461"/>
              </a:cxn>
              <a:cxn ang="0">
                <a:pos x="764" y="1176"/>
              </a:cxn>
              <a:cxn ang="0">
                <a:pos x="581" y="1441"/>
              </a:cxn>
              <a:cxn ang="0">
                <a:pos x="339" y="1892"/>
              </a:cxn>
              <a:cxn ang="0">
                <a:pos x="0" y="2224"/>
              </a:cxn>
              <a:cxn ang="0">
                <a:pos x="206" y="1801"/>
              </a:cxn>
              <a:cxn ang="0">
                <a:pos x="492" y="1360"/>
              </a:cxn>
              <a:cxn ang="0">
                <a:pos x="653" y="1026"/>
              </a:cxn>
              <a:cxn ang="0">
                <a:pos x="507" y="812"/>
              </a:cxn>
              <a:cxn ang="0">
                <a:pos x="234" y="420"/>
              </a:cxn>
              <a:cxn ang="0">
                <a:pos x="49" y="19"/>
              </a:cxn>
              <a:cxn ang="0">
                <a:pos x="106" y="0"/>
              </a:cxn>
            </a:cxnLst>
            <a:rect l="0" t="0" r="r" b="b"/>
            <a:pathLst>
              <a:path w="1641" h="2224">
                <a:moveTo>
                  <a:pt x="106" y="0"/>
                </a:moveTo>
                <a:cubicBezTo>
                  <a:pt x="172" y="0"/>
                  <a:pt x="246" y="66"/>
                  <a:pt x="325" y="198"/>
                </a:cubicBezTo>
                <a:cubicBezTo>
                  <a:pt x="395" y="323"/>
                  <a:pt x="463" y="443"/>
                  <a:pt x="529" y="560"/>
                </a:cubicBezTo>
                <a:cubicBezTo>
                  <a:pt x="609" y="684"/>
                  <a:pt x="681" y="747"/>
                  <a:pt x="747" y="747"/>
                </a:cubicBezTo>
                <a:cubicBezTo>
                  <a:pt x="801" y="747"/>
                  <a:pt x="858" y="691"/>
                  <a:pt x="920" y="581"/>
                </a:cubicBezTo>
                <a:cubicBezTo>
                  <a:pt x="978" y="467"/>
                  <a:pt x="1036" y="354"/>
                  <a:pt x="1094" y="241"/>
                </a:cubicBezTo>
                <a:cubicBezTo>
                  <a:pt x="1172" y="108"/>
                  <a:pt x="1248" y="41"/>
                  <a:pt x="1321" y="41"/>
                </a:cubicBezTo>
                <a:cubicBezTo>
                  <a:pt x="1341" y="44"/>
                  <a:pt x="1362" y="47"/>
                  <a:pt x="1382" y="50"/>
                </a:cubicBezTo>
                <a:cubicBezTo>
                  <a:pt x="1229" y="324"/>
                  <a:pt x="1114" y="530"/>
                  <a:pt x="1035" y="667"/>
                </a:cubicBezTo>
                <a:cubicBezTo>
                  <a:pt x="956" y="805"/>
                  <a:pt x="916" y="898"/>
                  <a:pt x="916" y="947"/>
                </a:cubicBezTo>
                <a:cubicBezTo>
                  <a:pt x="916" y="1012"/>
                  <a:pt x="971" y="1116"/>
                  <a:pt x="1081" y="1257"/>
                </a:cubicBezTo>
                <a:cubicBezTo>
                  <a:pt x="1191" y="1398"/>
                  <a:pt x="1298" y="1530"/>
                  <a:pt x="1401" y="1654"/>
                </a:cubicBezTo>
                <a:cubicBezTo>
                  <a:pt x="1533" y="1827"/>
                  <a:pt x="1613" y="1979"/>
                  <a:pt x="1641" y="2110"/>
                </a:cubicBezTo>
                <a:cubicBezTo>
                  <a:pt x="1615" y="2129"/>
                  <a:pt x="1594" y="2141"/>
                  <a:pt x="1579" y="2147"/>
                </a:cubicBezTo>
                <a:cubicBezTo>
                  <a:pt x="1564" y="2154"/>
                  <a:pt x="1549" y="2157"/>
                  <a:pt x="1534" y="2157"/>
                </a:cubicBezTo>
                <a:cubicBezTo>
                  <a:pt x="1504" y="2157"/>
                  <a:pt x="1435" y="2075"/>
                  <a:pt x="1326" y="1911"/>
                </a:cubicBezTo>
                <a:cubicBezTo>
                  <a:pt x="1144" y="1636"/>
                  <a:pt x="1048" y="1486"/>
                  <a:pt x="1040" y="1461"/>
                </a:cubicBezTo>
                <a:cubicBezTo>
                  <a:pt x="908" y="1290"/>
                  <a:pt x="816" y="1195"/>
                  <a:pt x="764" y="1176"/>
                </a:cubicBezTo>
                <a:cubicBezTo>
                  <a:pt x="724" y="1198"/>
                  <a:pt x="663" y="1287"/>
                  <a:pt x="581" y="1441"/>
                </a:cubicBezTo>
                <a:cubicBezTo>
                  <a:pt x="435" y="1717"/>
                  <a:pt x="354" y="1868"/>
                  <a:pt x="339" y="1892"/>
                </a:cubicBezTo>
                <a:cubicBezTo>
                  <a:pt x="233" y="2066"/>
                  <a:pt x="120" y="2177"/>
                  <a:pt x="0" y="2224"/>
                </a:cubicBezTo>
                <a:cubicBezTo>
                  <a:pt x="24" y="2117"/>
                  <a:pt x="92" y="1976"/>
                  <a:pt x="206" y="1801"/>
                </a:cubicBezTo>
                <a:cubicBezTo>
                  <a:pt x="297" y="1667"/>
                  <a:pt x="393" y="1521"/>
                  <a:pt x="492" y="1360"/>
                </a:cubicBezTo>
                <a:cubicBezTo>
                  <a:pt x="592" y="1200"/>
                  <a:pt x="645" y="1089"/>
                  <a:pt x="653" y="1026"/>
                </a:cubicBezTo>
                <a:cubicBezTo>
                  <a:pt x="648" y="1012"/>
                  <a:pt x="600" y="941"/>
                  <a:pt x="507" y="812"/>
                </a:cubicBezTo>
                <a:cubicBezTo>
                  <a:pt x="375" y="629"/>
                  <a:pt x="284" y="498"/>
                  <a:pt x="234" y="420"/>
                </a:cubicBezTo>
                <a:cubicBezTo>
                  <a:pt x="129" y="260"/>
                  <a:pt x="68" y="127"/>
                  <a:pt x="49" y="19"/>
                </a:cubicBezTo>
                <a:cubicBezTo>
                  <a:pt x="68" y="13"/>
                  <a:pt x="87" y="7"/>
                  <a:pt x="106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7720013" y="614366"/>
            <a:ext cx="868363" cy="885819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291" y="29"/>
              </a:cxn>
              <a:cxn ang="0">
                <a:pos x="357" y="123"/>
              </a:cxn>
              <a:cxn ang="0">
                <a:pos x="410" y="224"/>
              </a:cxn>
              <a:cxn ang="0">
                <a:pos x="753" y="881"/>
              </a:cxn>
              <a:cxn ang="0">
                <a:pos x="1036" y="398"/>
              </a:cxn>
              <a:cxn ang="0">
                <a:pos x="1126" y="129"/>
              </a:cxn>
              <a:cxn ang="0">
                <a:pos x="1125" y="112"/>
              </a:cxn>
              <a:cxn ang="0">
                <a:pos x="1117" y="52"/>
              </a:cxn>
              <a:cxn ang="0">
                <a:pos x="1209" y="19"/>
              </a:cxn>
              <a:cxn ang="0">
                <a:pos x="1282" y="12"/>
              </a:cxn>
              <a:cxn ang="0">
                <a:pos x="1386" y="49"/>
              </a:cxn>
              <a:cxn ang="0">
                <a:pos x="1426" y="153"/>
              </a:cxn>
              <a:cxn ang="0">
                <a:pos x="1328" y="412"/>
              </a:cxn>
              <a:cxn ang="0">
                <a:pos x="872" y="1083"/>
              </a:cxn>
              <a:cxn ang="0">
                <a:pos x="1262" y="1728"/>
              </a:cxn>
              <a:cxn ang="0">
                <a:pos x="1431" y="1915"/>
              </a:cxn>
              <a:cxn ang="0">
                <a:pos x="1459" y="1915"/>
              </a:cxn>
              <a:cxn ang="0">
                <a:pos x="1385" y="2149"/>
              </a:cxn>
              <a:cxn ang="0">
                <a:pos x="1264" y="2224"/>
              </a:cxn>
              <a:cxn ang="0">
                <a:pos x="1193" y="2199"/>
              </a:cxn>
              <a:cxn ang="0">
                <a:pos x="1128" y="2113"/>
              </a:cxn>
              <a:cxn ang="0">
                <a:pos x="1088" y="2035"/>
              </a:cxn>
              <a:cxn ang="0">
                <a:pos x="715" y="1307"/>
              </a:cxn>
              <a:cxn ang="0">
                <a:pos x="401" y="1831"/>
              </a:cxn>
              <a:cxn ang="0">
                <a:pos x="306" y="2108"/>
              </a:cxn>
              <a:cxn ang="0">
                <a:pos x="308" y="2133"/>
              </a:cxn>
              <a:cxn ang="0">
                <a:pos x="314" y="2187"/>
              </a:cxn>
              <a:cxn ang="0">
                <a:pos x="220" y="2217"/>
              </a:cxn>
              <a:cxn ang="0">
                <a:pos x="148" y="2224"/>
              </a:cxn>
              <a:cxn ang="0">
                <a:pos x="37" y="2191"/>
              </a:cxn>
              <a:cxn ang="0">
                <a:pos x="0" y="2086"/>
              </a:cxn>
              <a:cxn ang="0">
                <a:pos x="114" y="1800"/>
              </a:cxn>
              <a:cxn ang="0">
                <a:pos x="596" y="1105"/>
              </a:cxn>
              <a:cxn ang="0">
                <a:pos x="217" y="501"/>
              </a:cxn>
              <a:cxn ang="0">
                <a:pos x="18" y="307"/>
              </a:cxn>
              <a:cxn ang="0">
                <a:pos x="99" y="70"/>
              </a:cxn>
              <a:cxn ang="0">
                <a:pos x="215" y="0"/>
              </a:cxn>
            </a:cxnLst>
            <a:rect l="0" t="0" r="r" b="b"/>
            <a:pathLst>
              <a:path w="1459" h="2224">
                <a:moveTo>
                  <a:pt x="215" y="0"/>
                </a:moveTo>
                <a:cubicBezTo>
                  <a:pt x="244" y="0"/>
                  <a:pt x="269" y="10"/>
                  <a:pt x="291" y="29"/>
                </a:cubicBezTo>
                <a:cubicBezTo>
                  <a:pt x="313" y="48"/>
                  <a:pt x="335" y="79"/>
                  <a:pt x="357" y="123"/>
                </a:cubicBezTo>
                <a:cubicBezTo>
                  <a:pt x="367" y="140"/>
                  <a:pt x="385" y="173"/>
                  <a:pt x="410" y="224"/>
                </a:cubicBezTo>
                <a:cubicBezTo>
                  <a:pt x="535" y="470"/>
                  <a:pt x="649" y="689"/>
                  <a:pt x="753" y="881"/>
                </a:cubicBezTo>
                <a:cubicBezTo>
                  <a:pt x="882" y="677"/>
                  <a:pt x="976" y="516"/>
                  <a:pt x="1036" y="398"/>
                </a:cubicBezTo>
                <a:cubicBezTo>
                  <a:pt x="1096" y="280"/>
                  <a:pt x="1126" y="190"/>
                  <a:pt x="1126" y="129"/>
                </a:cubicBezTo>
                <a:cubicBezTo>
                  <a:pt x="1126" y="124"/>
                  <a:pt x="1126" y="118"/>
                  <a:pt x="1125" y="112"/>
                </a:cubicBezTo>
                <a:cubicBezTo>
                  <a:pt x="1124" y="106"/>
                  <a:pt x="1121" y="86"/>
                  <a:pt x="1117" y="52"/>
                </a:cubicBezTo>
                <a:cubicBezTo>
                  <a:pt x="1154" y="35"/>
                  <a:pt x="1185" y="24"/>
                  <a:pt x="1209" y="19"/>
                </a:cubicBezTo>
                <a:cubicBezTo>
                  <a:pt x="1233" y="15"/>
                  <a:pt x="1257" y="12"/>
                  <a:pt x="1282" y="12"/>
                </a:cubicBezTo>
                <a:cubicBezTo>
                  <a:pt x="1325" y="12"/>
                  <a:pt x="1360" y="25"/>
                  <a:pt x="1386" y="49"/>
                </a:cubicBezTo>
                <a:cubicBezTo>
                  <a:pt x="1413" y="73"/>
                  <a:pt x="1426" y="108"/>
                  <a:pt x="1426" y="153"/>
                </a:cubicBezTo>
                <a:cubicBezTo>
                  <a:pt x="1426" y="212"/>
                  <a:pt x="1393" y="298"/>
                  <a:pt x="1328" y="412"/>
                </a:cubicBezTo>
                <a:cubicBezTo>
                  <a:pt x="1263" y="525"/>
                  <a:pt x="1111" y="749"/>
                  <a:pt x="872" y="1083"/>
                </a:cubicBezTo>
                <a:cubicBezTo>
                  <a:pt x="1048" y="1389"/>
                  <a:pt x="1178" y="1604"/>
                  <a:pt x="1262" y="1728"/>
                </a:cubicBezTo>
                <a:cubicBezTo>
                  <a:pt x="1347" y="1853"/>
                  <a:pt x="1403" y="1915"/>
                  <a:pt x="1431" y="1915"/>
                </a:cubicBezTo>
                <a:cubicBezTo>
                  <a:pt x="1440" y="1915"/>
                  <a:pt x="1450" y="1915"/>
                  <a:pt x="1459" y="1915"/>
                </a:cubicBezTo>
                <a:cubicBezTo>
                  <a:pt x="1444" y="2022"/>
                  <a:pt x="1419" y="2100"/>
                  <a:pt x="1385" y="2149"/>
                </a:cubicBezTo>
                <a:cubicBezTo>
                  <a:pt x="1351" y="2199"/>
                  <a:pt x="1310" y="2224"/>
                  <a:pt x="1264" y="2224"/>
                </a:cubicBezTo>
                <a:cubicBezTo>
                  <a:pt x="1237" y="2224"/>
                  <a:pt x="1213" y="2215"/>
                  <a:pt x="1193" y="2199"/>
                </a:cubicBezTo>
                <a:cubicBezTo>
                  <a:pt x="1173" y="2182"/>
                  <a:pt x="1151" y="2154"/>
                  <a:pt x="1128" y="2113"/>
                </a:cubicBezTo>
                <a:cubicBezTo>
                  <a:pt x="1123" y="2104"/>
                  <a:pt x="1110" y="2078"/>
                  <a:pt x="1088" y="2035"/>
                </a:cubicBezTo>
                <a:cubicBezTo>
                  <a:pt x="964" y="1785"/>
                  <a:pt x="839" y="1542"/>
                  <a:pt x="715" y="1307"/>
                </a:cubicBezTo>
                <a:cubicBezTo>
                  <a:pt x="569" y="1535"/>
                  <a:pt x="465" y="1709"/>
                  <a:pt x="401" y="1831"/>
                </a:cubicBezTo>
                <a:cubicBezTo>
                  <a:pt x="338" y="1952"/>
                  <a:pt x="306" y="2045"/>
                  <a:pt x="306" y="2108"/>
                </a:cubicBezTo>
                <a:cubicBezTo>
                  <a:pt x="306" y="2117"/>
                  <a:pt x="307" y="2126"/>
                  <a:pt x="308" y="2133"/>
                </a:cubicBezTo>
                <a:cubicBezTo>
                  <a:pt x="309" y="2141"/>
                  <a:pt x="311" y="2159"/>
                  <a:pt x="314" y="2187"/>
                </a:cubicBezTo>
                <a:cubicBezTo>
                  <a:pt x="276" y="2202"/>
                  <a:pt x="245" y="2212"/>
                  <a:pt x="220" y="2217"/>
                </a:cubicBezTo>
                <a:cubicBezTo>
                  <a:pt x="196" y="2221"/>
                  <a:pt x="172" y="2224"/>
                  <a:pt x="148" y="2224"/>
                </a:cubicBezTo>
                <a:cubicBezTo>
                  <a:pt x="99" y="2224"/>
                  <a:pt x="62" y="2213"/>
                  <a:pt x="37" y="2191"/>
                </a:cubicBezTo>
                <a:cubicBezTo>
                  <a:pt x="12" y="2169"/>
                  <a:pt x="0" y="2134"/>
                  <a:pt x="0" y="2086"/>
                </a:cubicBezTo>
                <a:cubicBezTo>
                  <a:pt x="0" y="2023"/>
                  <a:pt x="38" y="1928"/>
                  <a:pt x="114" y="1800"/>
                </a:cubicBezTo>
                <a:cubicBezTo>
                  <a:pt x="190" y="1671"/>
                  <a:pt x="351" y="1440"/>
                  <a:pt x="596" y="1105"/>
                </a:cubicBezTo>
                <a:cubicBezTo>
                  <a:pt x="432" y="828"/>
                  <a:pt x="305" y="627"/>
                  <a:pt x="217" y="501"/>
                </a:cubicBezTo>
                <a:cubicBezTo>
                  <a:pt x="129" y="376"/>
                  <a:pt x="62" y="311"/>
                  <a:pt x="18" y="307"/>
                </a:cubicBezTo>
                <a:cubicBezTo>
                  <a:pt x="40" y="195"/>
                  <a:pt x="67" y="116"/>
                  <a:pt x="99" y="70"/>
                </a:cubicBezTo>
                <a:cubicBezTo>
                  <a:pt x="131" y="24"/>
                  <a:pt x="169" y="0"/>
                  <a:pt x="215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47701" y="2257429"/>
            <a:ext cx="954088" cy="885819"/>
          </a:xfrm>
          <a:custGeom>
            <a:avLst/>
            <a:gdLst/>
            <a:ahLst/>
            <a:cxnLst>
              <a:cxn ang="0">
                <a:pos x="1435" y="161"/>
              </a:cxn>
              <a:cxn ang="0">
                <a:pos x="1314" y="385"/>
              </a:cxn>
              <a:cxn ang="0">
                <a:pos x="1190" y="610"/>
              </a:cxn>
              <a:cxn ang="0">
                <a:pos x="1075" y="816"/>
              </a:cxn>
              <a:cxn ang="0">
                <a:pos x="996" y="920"/>
              </a:cxn>
              <a:cxn ang="0">
                <a:pos x="949" y="1018"/>
              </a:cxn>
              <a:cxn ang="0">
                <a:pos x="893" y="1171"/>
              </a:cxn>
              <a:cxn ang="0">
                <a:pos x="1017" y="1317"/>
              </a:cxn>
              <a:cxn ang="0">
                <a:pos x="1132" y="1535"/>
              </a:cxn>
              <a:cxn ang="0">
                <a:pos x="1163" y="1626"/>
              </a:cxn>
              <a:cxn ang="0">
                <a:pos x="1346" y="1779"/>
              </a:cxn>
              <a:cxn ang="0">
                <a:pos x="1461" y="1923"/>
              </a:cxn>
              <a:cxn ang="0">
                <a:pos x="1599" y="2075"/>
              </a:cxn>
              <a:cxn ang="0">
                <a:pos x="1418" y="2224"/>
              </a:cxn>
              <a:cxn ang="0">
                <a:pos x="1297" y="2098"/>
              </a:cxn>
              <a:cxn ang="0">
                <a:pos x="1160" y="1903"/>
              </a:cxn>
              <a:cxn ang="0">
                <a:pos x="1034" y="1755"/>
              </a:cxn>
              <a:cxn ang="0">
                <a:pos x="915" y="1574"/>
              </a:cxn>
              <a:cxn ang="0">
                <a:pos x="840" y="1438"/>
              </a:cxn>
              <a:cxn ang="0">
                <a:pos x="751" y="1359"/>
              </a:cxn>
              <a:cxn ang="0">
                <a:pos x="593" y="1649"/>
              </a:cxn>
              <a:cxn ang="0">
                <a:pos x="447" y="1847"/>
              </a:cxn>
              <a:cxn ang="0">
                <a:pos x="380" y="1935"/>
              </a:cxn>
              <a:cxn ang="0">
                <a:pos x="283" y="2105"/>
              </a:cxn>
              <a:cxn ang="0">
                <a:pos x="128" y="2219"/>
              </a:cxn>
              <a:cxn ang="0">
                <a:pos x="153" y="2025"/>
              </a:cxn>
              <a:cxn ang="0">
                <a:pos x="330" y="1812"/>
              </a:cxn>
              <a:cxn ang="0">
                <a:pos x="482" y="1568"/>
              </a:cxn>
              <a:cxn ang="0">
                <a:pos x="588" y="1405"/>
              </a:cxn>
              <a:cxn ang="0">
                <a:pos x="664" y="1175"/>
              </a:cxn>
              <a:cxn ang="0">
                <a:pos x="669" y="1101"/>
              </a:cxn>
              <a:cxn ang="0">
                <a:pos x="584" y="1041"/>
              </a:cxn>
              <a:cxn ang="0">
                <a:pos x="361" y="710"/>
              </a:cxn>
              <a:cxn ang="0">
                <a:pos x="292" y="580"/>
              </a:cxn>
              <a:cxn ang="0">
                <a:pos x="146" y="423"/>
              </a:cxn>
              <a:cxn ang="0">
                <a:pos x="3" y="194"/>
              </a:cxn>
              <a:cxn ang="0">
                <a:pos x="107" y="78"/>
              </a:cxn>
              <a:cxn ang="0">
                <a:pos x="238" y="75"/>
              </a:cxn>
              <a:cxn ang="0">
                <a:pos x="288" y="197"/>
              </a:cxn>
              <a:cxn ang="0">
                <a:pos x="352" y="342"/>
              </a:cxn>
              <a:cxn ang="0">
                <a:pos x="454" y="496"/>
              </a:cxn>
              <a:cxn ang="0">
                <a:pos x="516" y="599"/>
              </a:cxn>
              <a:cxn ang="0">
                <a:pos x="589" y="743"/>
              </a:cxn>
              <a:cxn ang="0">
                <a:pos x="666" y="892"/>
              </a:cxn>
              <a:cxn ang="0">
                <a:pos x="700" y="907"/>
              </a:cxn>
              <a:cxn ang="0">
                <a:pos x="861" y="940"/>
              </a:cxn>
              <a:cxn ang="0">
                <a:pos x="913" y="862"/>
              </a:cxn>
              <a:cxn ang="0">
                <a:pos x="1089" y="560"/>
              </a:cxn>
              <a:cxn ang="0">
                <a:pos x="1161" y="375"/>
              </a:cxn>
              <a:cxn ang="0">
                <a:pos x="1277" y="173"/>
              </a:cxn>
              <a:cxn ang="0">
                <a:pos x="1471" y="0"/>
              </a:cxn>
            </a:cxnLst>
            <a:rect l="0" t="0" r="r" b="b"/>
            <a:pathLst>
              <a:path w="1602" h="2224">
                <a:moveTo>
                  <a:pt x="1471" y="0"/>
                </a:moveTo>
                <a:cubicBezTo>
                  <a:pt x="1496" y="0"/>
                  <a:pt x="1508" y="11"/>
                  <a:pt x="1508" y="32"/>
                </a:cubicBezTo>
                <a:cubicBezTo>
                  <a:pt x="1508" y="43"/>
                  <a:pt x="1496" y="67"/>
                  <a:pt x="1471" y="104"/>
                </a:cubicBezTo>
                <a:cubicBezTo>
                  <a:pt x="1452" y="131"/>
                  <a:pt x="1440" y="150"/>
                  <a:pt x="1435" y="161"/>
                </a:cubicBezTo>
                <a:cubicBezTo>
                  <a:pt x="1429" y="170"/>
                  <a:pt x="1421" y="187"/>
                  <a:pt x="1410" y="212"/>
                </a:cubicBezTo>
                <a:cubicBezTo>
                  <a:pt x="1391" y="243"/>
                  <a:pt x="1377" y="269"/>
                  <a:pt x="1366" y="289"/>
                </a:cubicBezTo>
                <a:cubicBezTo>
                  <a:pt x="1362" y="289"/>
                  <a:pt x="1357" y="289"/>
                  <a:pt x="1352" y="289"/>
                </a:cubicBezTo>
                <a:cubicBezTo>
                  <a:pt x="1352" y="297"/>
                  <a:pt x="1340" y="329"/>
                  <a:pt x="1314" y="385"/>
                </a:cubicBezTo>
                <a:cubicBezTo>
                  <a:pt x="1301" y="406"/>
                  <a:pt x="1289" y="428"/>
                  <a:pt x="1276" y="450"/>
                </a:cubicBezTo>
                <a:cubicBezTo>
                  <a:pt x="1256" y="490"/>
                  <a:pt x="1243" y="515"/>
                  <a:pt x="1237" y="524"/>
                </a:cubicBezTo>
                <a:cubicBezTo>
                  <a:pt x="1230" y="534"/>
                  <a:pt x="1220" y="546"/>
                  <a:pt x="1206" y="561"/>
                </a:cubicBezTo>
                <a:cubicBezTo>
                  <a:pt x="1206" y="576"/>
                  <a:pt x="1201" y="593"/>
                  <a:pt x="1190" y="610"/>
                </a:cubicBezTo>
                <a:cubicBezTo>
                  <a:pt x="1184" y="614"/>
                  <a:pt x="1178" y="617"/>
                  <a:pt x="1172" y="621"/>
                </a:cubicBezTo>
                <a:cubicBezTo>
                  <a:pt x="1167" y="643"/>
                  <a:pt x="1162" y="659"/>
                  <a:pt x="1157" y="671"/>
                </a:cubicBezTo>
                <a:cubicBezTo>
                  <a:pt x="1154" y="676"/>
                  <a:pt x="1145" y="691"/>
                  <a:pt x="1127" y="713"/>
                </a:cubicBezTo>
                <a:cubicBezTo>
                  <a:pt x="1119" y="730"/>
                  <a:pt x="1103" y="764"/>
                  <a:pt x="1075" y="816"/>
                </a:cubicBezTo>
                <a:cubicBezTo>
                  <a:pt x="1066" y="816"/>
                  <a:pt x="1057" y="816"/>
                  <a:pt x="1049" y="816"/>
                </a:cubicBezTo>
                <a:cubicBezTo>
                  <a:pt x="1049" y="816"/>
                  <a:pt x="1048" y="821"/>
                  <a:pt x="1048" y="829"/>
                </a:cubicBezTo>
                <a:cubicBezTo>
                  <a:pt x="1047" y="844"/>
                  <a:pt x="1043" y="858"/>
                  <a:pt x="1035" y="869"/>
                </a:cubicBezTo>
                <a:cubicBezTo>
                  <a:pt x="1034" y="871"/>
                  <a:pt x="1021" y="888"/>
                  <a:pt x="996" y="920"/>
                </a:cubicBezTo>
                <a:cubicBezTo>
                  <a:pt x="996" y="920"/>
                  <a:pt x="992" y="933"/>
                  <a:pt x="985" y="959"/>
                </a:cubicBezTo>
                <a:cubicBezTo>
                  <a:pt x="979" y="963"/>
                  <a:pt x="973" y="967"/>
                  <a:pt x="967" y="970"/>
                </a:cubicBezTo>
                <a:cubicBezTo>
                  <a:pt x="967" y="969"/>
                  <a:pt x="967" y="968"/>
                  <a:pt x="967" y="966"/>
                </a:cubicBezTo>
                <a:cubicBezTo>
                  <a:pt x="967" y="979"/>
                  <a:pt x="961" y="996"/>
                  <a:pt x="949" y="1018"/>
                </a:cubicBezTo>
                <a:cubicBezTo>
                  <a:pt x="939" y="1034"/>
                  <a:pt x="925" y="1050"/>
                  <a:pt x="906" y="1064"/>
                </a:cubicBezTo>
                <a:cubicBezTo>
                  <a:pt x="908" y="1062"/>
                  <a:pt x="907" y="1070"/>
                  <a:pt x="901" y="1086"/>
                </a:cubicBezTo>
                <a:cubicBezTo>
                  <a:pt x="898" y="1096"/>
                  <a:pt x="888" y="1116"/>
                  <a:pt x="868" y="1146"/>
                </a:cubicBezTo>
                <a:cubicBezTo>
                  <a:pt x="879" y="1152"/>
                  <a:pt x="887" y="1160"/>
                  <a:pt x="893" y="1171"/>
                </a:cubicBezTo>
                <a:cubicBezTo>
                  <a:pt x="899" y="1171"/>
                  <a:pt x="905" y="1171"/>
                  <a:pt x="910" y="1171"/>
                </a:cubicBezTo>
                <a:cubicBezTo>
                  <a:pt x="934" y="1205"/>
                  <a:pt x="952" y="1240"/>
                  <a:pt x="968" y="1275"/>
                </a:cubicBezTo>
                <a:cubicBezTo>
                  <a:pt x="972" y="1284"/>
                  <a:pt x="982" y="1297"/>
                  <a:pt x="998" y="1313"/>
                </a:cubicBezTo>
                <a:cubicBezTo>
                  <a:pt x="1004" y="1314"/>
                  <a:pt x="1011" y="1316"/>
                  <a:pt x="1017" y="1317"/>
                </a:cubicBezTo>
                <a:cubicBezTo>
                  <a:pt x="1028" y="1337"/>
                  <a:pt x="1044" y="1362"/>
                  <a:pt x="1067" y="1392"/>
                </a:cubicBezTo>
                <a:cubicBezTo>
                  <a:pt x="1093" y="1445"/>
                  <a:pt x="1106" y="1478"/>
                  <a:pt x="1109" y="1491"/>
                </a:cubicBezTo>
                <a:cubicBezTo>
                  <a:pt x="1109" y="1491"/>
                  <a:pt x="1112" y="1496"/>
                  <a:pt x="1117" y="1503"/>
                </a:cubicBezTo>
                <a:cubicBezTo>
                  <a:pt x="1128" y="1525"/>
                  <a:pt x="1132" y="1536"/>
                  <a:pt x="1132" y="1535"/>
                </a:cubicBezTo>
                <a:cubicBezTo>
                  <a:pt x="1153" y="1555"/>
                  <a:pt x="1164" y="1568"/>
                  <a:pt x="1167" y="1574"/>
                </a:cubicBezTo>
                <a:cubicBezTo>
                  <a:pt x="1169" y="1579"/>
                  <a:pt x="1171" y="1592"/>
                  <a:pt x="1172" y="1610"/>
                </a:cubicBezTo>
                <a:cubicBezTo>
                  <a:pt x="1169" y="1616"/>
                  <a:pt x="1165" y="1621"/>
                  <a:pt x="1161" y="1627"/>
                </a:cubicBezTo>
                <a:cubicBezTo>
                  <a:pt x="1162" y="1626"/>
                  <a:pt x="1163" y="1626"/>
                  <a:pt x="1163" y="1626"/>
                </a:cubicBezTo>
                <a:cubicBezTo>
                  <a:pt x="1163" y="1630"/>
                  <a:pt x="1163" y="1633"/>
                  <a:pt x="1163" y="1637"/>
                </a:cubicBezTo>
                <a:cubicBezTo>
                  <a:pt x="1172" y="1634"/>
                  <a:pt x="1189" y="1626"/>
                  <a:pt x="1215" y="1615"/>
                </a:cubicBezTo>
                <a:cubicBezTo>
                  <a:pt x="1239" y="1648"/>
                  <a:pt x="1257" y="1676"/>
                  <a:pt x="1271" y="1699"/>
                </a:cubicBezTo>
                <a:cubicBezTo>
                  <a:pt x="1314" y="1745"/>
                  <a:pt x="1339" y="1772"/>
                  <a:pt x="1346" y="1779"/>
                </a:cubicBezTo>
                <a:cubicBezTo>
                  <a:pt x="1358" y="1790"/>
                  <a:pt x="1364" y="1799"/>
                  <a:pt x="1364" y="1805"/>
                </a:cubicBezTo>
                <a:cubicBezTo>
                  <a:pt x="1367" y="1822"/>
                  <a:pt x="1371" y="1839"/>
                  <a:pt x="1374" y="1856"/>
                </a:cubicBezTo>
                <a:cubicBezTo>
                  <a:pt x="1374" y="1856"/>
                  <a:pt x="1381" y="1859"/>
                  <a:pt x="1395" y="1865"/>
                </a:cubicBezTo>
                <a:cubicBezTo>
                  <a:pt x="1422" y="1889"/>
                  <a:pt x="1444" y="1909"/>
                  <a:pt x="1461" y="1923"/>
                </a:cubicBezTo>
                <a:cubicBezTo>
                  <a:pt x="1473" y="1937"/>
                  <a:pt x="1501" y="1961"/>
                  <a:pt x="1544" y="1994"/>
                </a:cubicBezTo>
                <a:cubicBezTo>
                  <a:pt x="1545" y="2008"/>
                  <a:pt x="1545" y="2014"/>
                  <a:pt x="1544" y="2013"/>
                </a:cubicBezTo>
                <a:cubicBezTo>
                  <a:pt x="1564" y="2020"/>
                  <a:pt x="1583" y="2027"/>
                  <a:pt x="1602" y="2034"/>
                </a:cubicBezTo>
                <a:cubicBezTo>
                  <a:pt x="1602" y="2056"/>
                  <a:pt x="1601" y="2070"/>
                  <a:pt x="1599" y="2075"/>
                </a:cubicBezTo>
                <a:cubicBezTo>
                  <a:pt x="1596" y="2081"/>
                  <a:pt x="1585" y="2093"/>
                  <a:pt x="1566" y="2110"/>
                </a:cubicBezTo>
                <a:cubicBezTo>
                  <a:pt x="1531" y="2139"/>
                  <a:pt x="1510" y="2159"/>
                  <a:pt x="1500" y="2167"/>
                </a:cubicBezTo>
                <a:cubicBezTo>
                  <a:pt x="1491" y="2175"/>
                  <a:pt x="1480" y="2182"/>
                  <a:pt x="1468" y="2186"/>
                </a:cubicBezTo>
                <a:cubicBezTo>
                  <a:pt x="1466" y="2211"/>
                  <a:pt x="1449" y="2224"/>
                  <a:pt x="1418" y="2224"/>
                </a:cubicBezTo>
                <a:cubicBezTo>
                  <a:pt x="1389" y="2224"/>
                  <a:pt x="1368" y="2216"/>
                  <a:pt x="1355" y="2202"/>
                </a:cubicBezTo>
                <a:cubicBezTo>
                  <a:pt x="1352" y="2200"/>
                  <a:pt x="1344" y="2183"/>
                  <a:pt x="1330" y="2153"/>
                </a:cubicBezTo>
                <a:cubicBezTo>
                  <a:pt x="1327" y="2147"/>
                  <a:pt x="1323" y="2142"/>
                  <a:pt x="1320" y="2137"/>
                </a:cubicBezTo>
                <a:cubicBezTo>
                  <a:pt x="1312" y="2124"/>
                  <a:pt x="1305" y="2111"/>
                  <a:pt x="1297" y="2098"/>
                </a:cubicBezTo>
                <a:cubicBezTo>
                  <a:pt x="1287" y="2087"/>
                  <a:pt x="1277" y="2075"/>
                  <a:pt x="1266" y="2064"/>
                </a:cubicBezTo>
                <a:cubicBezTo>
                  <a:pt x="1251" y="2041"/>
                  <a:pt x="1235" y="2021"/>
                  <a:pt x="1220" y="2006"/>
                </a:cubicBezTo>
                <a:cubicBezTo>
                  <a:pt x="1196" y="1982"/>
                  <a:pt x="1173" y="1957"/>
                  <a:pt x="1151" y="1932"/>
                </a:cubicBezTo>
                <a:cubicBezTo>
                  <a:pt x="1154" y="1923"/>
                  <a:pt x="1157" y="1913"/>
                  <a:pt x="1160" y="1903"/>
                </a:cubicBezTo>
                <a:cubicBezTo>
                  <a:pt x="1156" y="1902"/>
                  <a:pt x="1150" y="1897"/>
                  <a:pt x="1141" y="1886"/>
                </a:cubicBezTo>
                <a:cubicBezTo>
                  <a:pt x="1140" y="1885"/>
                  <a:pt x="1127" y="1879"/>
                  <a:pt x="1102" y="1869"/>
                </a:cubicBezTo>
                <a:cubicBezTo>
                  <a:pt x="1093" y="1850"/>
                  <a:pt x="1084" y="1831"/>
                  <a:pt x="1075" y="1812"/>
                </a:cubicBezTo>
                <a:cubicBezTo>
                  <a:pt x="1061" y="1793"/>
                  <a:pt x="1048" y="1774"/>
                  <a:pt x="1034" y="1755"/>
                </a:cubicBezTo>
                <a:cubicBezTo>
                  <a:pt x="1025" y="1740"/>
                  <a:pt x="1017" y="1724"/>
                  <a:pt x="1008" y="1708"/>
                </a:cubicBezTo>
                <a:cubicBezTo>
                  <a:pt x="994" y="1700"/>
                  <a:pt x="982" y="1692"/>
                  <a:pt x="972" y="1684"/>
                </a:cubicBezTo>
                <a:cubicBezTo>
                  <a:pt x="970" y="1665"/>
                  <a:pt x="965" y="1653"/>
                  <a:pt x="957" y="1647"/>
                </a:cubicBezTo>
                <a:cubicBezTo>
                  <a:pt x="946" y="1622"/>
                  <a:pt x="933" y="1597"/>
                  <a:pt x="915" y="1574"/>
                </a:cubicBezTo>
                <a:cubicBezTo>
                  <a:pt x="895" y="1548"/>
                  <a:pt x="883" y="1523"/>
                  <a:pt x="878" y="1500"/>
                </a:cubicBezTo>
                <a:cubicBezTo>
                  <a:pt x="868" y="1461"/>
                  <a:pt x="863" y="1438"/>
                  <a:pt x="863" y="1429"/>
                </a:cubicBezTo>
                <a:cubicBezTo>
                  <a:pt x="863" y="1428"/>
                  <a:pt x="863" y="1427"/>
                  <a:pt x="863" y="1426"/>
                </a:cubicBezTo>
                <a:cubicBezTo>
                  <a:pt x="858" y="1434"/>
                  <a:pt x="850" y="1438"/>
                  <a:pt x="840" y="1438"/>
                </a:cubicBezTo>
                <a:cubicBezTo>
                  <a:pt x="829" y="1438"/>
                  <a:pt x="821" y="1434"/>
                  <a:pt x="816" y="1427"/>
                </a:cubicBezTo>
                <a:cubicBezTo>
                  <a:pt x="810" y="1420"/>
                  <a:pt x="800" y="1403"/>
                  <a:pt x="784" y="1377"/>
                </a:cubicBezTo>
                <a:cubicBezTo>
                  <a:pt x="774" y="1362"/>
                  <a:pt x="767" y="1350"/>
                  <a:pt x="761" y="1342"/>
                </a:cubicBezTo>
                <a:cubicBezTo>
                  <a:pt x="756" y="1351"/>
                  <a:pt x="753" y="1357"/>
                  <a:pt x="751" y="1359"/>
                </a:cubicBezTo>
                <a:cubicBezTo>
                  <a:pt x="733" y="1385"/>
                  <a:pt x="714" y="1411"/>
                  <a:pt x="696" y="1436"/>
                </a:cubicBezTo>
                <a:cubicBezTo>
                  <a:pt x="678" y="1467"/>
                  <a:pt x="661" y="1499"/>
                  <a:pt x="644" y="1530"/>
                </a:cubicBezTo>
                <a:cubicBezTo>
                  <a:pt x="612" y="1571"/>
                  <a:pt x="593" y="1596"/>
                  <a:pt x="587" y="1605"/>
                </a:cubicBezTo>
                <a:cubicBezTo>
                  <a:pt x="589" y="1620"/>
                  <a:pt x="591" y="1634"/>
                  <a:pt x="593" y="1649"/>
                </a:cubicBezTo>
                <a:cubicBezTo>
                  <a:pt x="580" y="1662"/>
                  <a:pt x="573" y="1670"/>
                  <a:pt x="571" y="1672"/>
                </a:cubicBezTo>
                <a:cubicBezTo>
                  <a:pt x="557" y="1686"/>
                  <a:pt x="533" y="1722"/>
                  <a:pt x="495" y="1778"/>
                </a:cubicBezTo>
                <a:cubicBezTo>
                  <a:pt x="488" y="1788"/>
                  <a:pt x="481" y="1798"/>
                  <a:pt x="474" y="1807"/>
                </a:cubicBezTo>
                <a:cubicBezTo>
                  <a:pt x="465" y="1820"/>
                  <a:pt x="456" y="1834"/>
                  <a:pt x="447" y="1847"/>
                </a:cubicBezTo>
                <a:cubicBezTo>
                  <a:pt x="422" y="1866"/>
                  <a:pt x="409" y="1878"/>
                  <a:pt x="407" y="1879"/>
                </a:cubicBezTo>
                <a:cubicBezTo>
                  <a:pt x="406" y="1881"/>
                  <a:pt x="401" y="1888"/>
                  <a:pt x="394" y="1899"/>
                </a:cubicBezTo>
                <a:cubicBezTo>
                  <a:pt x="389" y="1905"/>
                  <a:pt x="385" y="1911"/>
                  <a:pt x="380" y="1917"/>
                </a:cubicBezTo>
                <a:cubicBezTo>
                  <a:pt x="380" y="1923"/>
                  <a:pt x="380" y="1929"/>
                  <a:pt x="380" y="1935"/>
                </a:cubicBezTo>
                <a:cubicBezTo>
                  <a:pt x="366" y="1963"/>
                  <a:pt x="355" y="1987"/>
                  <a:pt x="345" y="2006"/>
                </a:cubicBezTo>
                <a:cubicBezTo>
                  <a:pt x="334" y="2023"/>
                  <a:pt x="323" y="2041"/>
                  <a:pt x="311" y="2058"/>
                </a:cubicBezTo>
                <a:cubicBezTo>
                  <a:pt x="310" y="2060"/>
                  <a:pt x="307" y="2072"/>
                  <a:pt x="303" y="2093"/>
                </a:cubicBezTo>
                <a:cubicBezTo>
                  <a:pt x="296" y="2097"/>
                  <a:pt x="290" y="2101"/>
                  <a:pt x="283" y="2105"/>
                </a:cubicBezTo>
                <a:cubicBezTo>
                  <a:pt x="274" y="2136"/>
                  <a:pt x="260" y="2158"/>
                  <a:pt x="241" y="2169"/>
                </a:cubicBezTo>
                <a:cubicBezTo>
                  <a:pt x="238" y="2172"/>
                  <a:pt x="226" y="2175"/>
                  <a:pt x="206" y="2177"/>
                </a:cubicBezTo>
                <a:cubicBezTo>
                  <a:pt x="200" y="2178"/>
                  <a:pt x="194" y="2180"/>
                  <a:pt x="188" y="2183"/>
                </a:cubicBezTo>
                <a:cubicBezTo>
                  <a:pt x="184" y="2207"/>
                  <a:pt x="164" y="2219"/>
                  <a:pt x="128" y="2219"/>
                </a:cubicBezTo>
                <a:cubicBezTo>
                  <a:pt x="80" y="2219"/>
                  <a:pt x="56" y="2202"/>
                  <a:pt x="56" y="2166"/>
                </a:cubicBezTo>
                <a:cubicBezTo>
                  <a:pt x="56" y="2144"/>
                  <a:pt x="69" y="2123"/>
                  <a:pt x="95" y="2102"/>
                </a:cubicBezTo>
                <a:cubicBezTo>
                  <a:pt x="108" y="2092"/>
                  <a:pt x="120" y="2073"/>
                  <a:pt x="134" y="2047"/>
                </a:cubicBezTo>
                <a:cubicBezTo>
                  <a:pt x="136" y="2041"/>
                  <a:pt x="143" y="2034"/>
                  <a:pt x="153" y="2025"/>
                </a:cubicBezTo>
                <a:cubicBezTo>
                  <a:pt x="162" y="2015"/>
                  <a:pt x="173" y="2000"/>
                  <a:pt x="188" y="1980"/>
                </a:cubicBezTo>
                <a:cubicBezTo>
                  <a:pt x="200" y="1969"/>
                  <a:pt x="211" y="1957"/>
                  <a:pt x="223" y="1946"/>
                </a:cubicBezTo>
                <a:cubicBezTo>
                  <a:pt x="235" y="1928"/>
                  <a:pt x="247" y="1910"/>
                  <a:pt x="259" y="1893"/>
                </a:cubicBezTo>
                <a:cubicBezTo>
                  <a:pt x="283" y="1866"/>
                  <a:pt x="306" y="1839"/>
                  <a:pt x="330" y="1812"/>
                </a:cubicBezTo>
                <a:cubicBezTo>
                  <a:pt x="350" y="1778"/>
                  <a:pt x="372" y="1746"/>
                  <a:pt x="397" y="1717"/>
                </a:cubicBezTo>
                <a:cubicBezTo>
                  <a:pt x="405" y="1705"/>
                  <a:pt x="414" y="1687"/>
                  <a:pt x="424" y="1662"/>
                </a:cubicBezTo>
                <a:cubicBezTo>
                  <a:pt x="438" y="1642"/>
                  <a:pt x="445" y="1630"/>
                  <a:pt x="448" y="1627"/>
                </a:cubicBezTo>
                <a:cubicBezTo>
                  <a:pt x="456" y="1615"/>
                  <a:pt x="467" y="1596"/>
                  <a:pt x="482" y="1568"/>
                </a:cubicBezTo>
                <a:cubicBezTo>
                  <a:pt x="490" y="1554"/>
                  <a:pt x="499" y="1541"/>
                  <a:pt x="509" y="1528"/>
                </a:cubicBezTo>
                <a:cubicBezTo>
                  <a:pt x="536" y="1498"/>
                  <a:pt x="549" y="1483"/>
                  <a:pt x="549" y="1485"/>
                </a:cubicBezTo>
                <a:cubicBezTo>
                  <a:pt x="557" y="1467"/>
                  <a:pt x="565" y="1448"/>
                  <a:pt x="573" y="1430"/>
                </a:cubicBezTo>
                <a:cubicBezTo>
                  <a:pt x="575" y="1424"/>
                  <a:pt x="580" y="1415"/>
                  <a:pt x="588" y="1405"/>
                </a:cubicBezTo>
                <a:cubicBezTo>
                  <a:pt x="615" y="1371"/>
                  <a:pt x="629" y="1351"/>
                  <a:pt x="631" y="1346"/>
                </a:cubicBezTo>
                <a:cubicBezTo>
                  <a:pt x="644" y="1322"/>
                  <a:pt x="656" y="1304"/>
                  <a:pt x="669" y="1294"/>
                </a:cubicBezTo>
                <a:cubicBezTo>
                  <a:pt x="684" y="1254"/>
                  <a:pt x="694" y="1227"/>
                  <a:pt x="699" y="1213"/>
                </a:cubicBezTo>
                <a:cubicBezTo>
                  <a:pt x="687" y="1200"/>
                  <a:pt x="676" y="1187"/>
                  <a:pt x="664" y="1175"/>
                </a:cubicBezTo>
                <a:cubicBezTo>
                  <a:pt x="659" y="1175"/>
                  <a:pt x="653" y="1175"/>
                  <a:pt x="648" y="1175"/>
                </a:cubicBezTo>
                <a:cubicBezTo>
                  <a:pt x="648" y="1158"/>
                  <a:pt x="648" y="1140"/>
                  <a:pt x="648" y="1123"/>
                </a:cubicBezTo>
                <a:cubicBezTo>
                  <a:pt x="657" y="1110"/>
                  <a:pt x="664" y="1102"/>
                  <a:pt x="668" y="1101"/>
                </a:cubicBezTo>
                <a:cubicBezTo>
                  <a:pt x="668" y="1101"/>
                  <a:pt x="669" y="1101"/>
                  <a:pt x="669" y="1101"/>
                </a:cubicBezTo>
                <a:cubicBezTo>
                  <a:pt x="668" y="1099"/>
                  <a:pt x="667" y="1097"/>
                  <a:pt x="666" y="1096"/>
                </a:cubicBezTo>
                <a:cubicBezTo>
                  <a:pt x="630" y="1096"/>
                  <a:pt x="610" y="1091"/>
                  <a:pt x="605" y="1083"/>
                </a:cubicBezTo>
                <a:cubicBezTo>
                  <a:pt x="601" y="1080"/>
                  <a:pt x="596" y="1071"/>
                  <a:pt x="591" y="1057"/>
                </a:cubicBezTo>
                <a:cubicBezTo>
                  <a:pt x="588" y="1051"/>
                  <a:pt x="586" y="1046"/>
                  <a:pt x="584" y="1041"/>
                </a:cubicBezTo>
                <a:cubicBezTo>
                  <a:pt x="550" y="1032"/>
                  <a:pt x="512" y="978"/>
                  <a:pt x="467" y="880"/>
                </a:cubicBezTo>
                <a:cubicBezTo>
                  <a:pt x="453" y="851"/>
                  <a:pt x="443" y="833"/>
                  <a:pt x="435" y="825"/>
                </a:cubicBezTo>
                <a:cubicBezTo>
                  <a:pt x="420" y="812"/>
                  <a:pt x="405" y="798"/>
                  <a:pt x="390" y="785"/>
                </a:cubicBezTo>
                <a:cubicBezTo>
                  <a:pt x="373" y="739"/>
                  <a:pt x="364" y="714"/>
                  <a:pt x="361" y="710"/>
                </a:cubicBezTo>
                <a:cubicBezTo>
                  <a:pt x="358" y="705"/>
                  <a:pt x="349" y="695"/>
                  <a:pt x="332" y="680"/>
                </a:cubicBezTo>
                <a:cubicBezTo>
                  <a:pt x="327" y="660"/>
                  <a:pt x="315" y="638"/>
                  <a:pt x="296" y="615"/>
                </a:cubicBezTo>
                <a:cubicBezTo>
                  <a:pt x="299" y="599"/>
                  <a:pt x="302" y="586"/>
                  <a:pt x="303" y="577"/>
                </a:cubicBezTo>
                <a:cubicBezTo>
                  <a:pt x="299" y="578"/>
                  <a:pt x="295" y="579"/>
                  <a:pt x="292" y="580"/>
                </a:cubicBezTo>
                <a:cubicBezTo>
                  <a:pt x="286" y="551"/>
                  <a:pt x="277" y="536"/>
                  <a:pt x="265" y="536"/>
                </a:cubicBezTo>
                <a:cubicBezTo>
                  <a:pt x="258" y="536"/>
                  <a:pt x="242" y="537"/>
                  <a:pt x="216" y="539"/>
                </a:cubicBezTo>
                <a:cubicBezTo>
                  <a:pt x="216" y="532"/>
                  <a:pt x="216" y="525"/>
                  <a:pt x="216" y="519"/>
                </a:cubicBezTo>
                <a:cubicBezTo>
                  <a:pt x="207" y="505"/>
                  <a:pt x="184" y="473"/>
                  <a:pt x="146" y="423"/>
                </a:cubicBezTo>
                <a:cubicBezTo>
                  <a:pt x="121" y="386"/>
                  <a:pt x="96" y="349"/>
                  <a:pt x="71" y="312"/>
                </a:cubicBezTo>
                <a:cubicBezTo>
                  <a:pt x="61" y="301"/>
                  <a:pt x="52" y="290"/>
                  <a:pt x="42" y="279"/>
                </a:cubicBezTo>
                <a:cubicBezTo>
                  <a:pt x="30" y="257"/>
                  <a:pt x="18" y="241"/>
                  <a:pt x="6" y="231"/>
                </a:cubicBezTo>
                <a:cubicBezTo>
                  <a:pt x="5" y="219"/>
                  <a:pt x="4" y="206"/>
                  <a:pt x="3" y="194"/>
                </a:cubicBezTo>
                <a:cubicBezTo>
                  <a:pt x="2" y="185"/>
                  <a:pt x="1" y="175"/>
                  <a:pt x="0" y="166"/>
                </a:cubicBezTo>
                <a:cubicBezTo>
                  <a:pt x="8" y="163"/>
                  <a:pt x="16" y="159"/>
                  <a:pt x="24" y="156"/>
                </a:cubicBezTo>
                <a:cubicBezTo>
                  <a:pt x="25" y="146"/>
                  <a:pt x="35" y="133"/>
                  <a:pt x="53" y="117"/>
                </a:cubicBezTo>
                <a:cubicBezTo>
                  <a:pt x="72" y="101"/>
                  <a:pt x="90" y="88"/>
                  <a:pt x="107" y="78"/>
                </a:cubicBezTo>
                <a:cubicBezTo>
                  <a:pt x="133" y="46"/>
                  <a:pt x="147" y="29"/>
                  <a:pt x="151" y="28"/>
                </a:cubicBezTo>
                <a:cubicBezTo>
                  <a:pt x="157" y="24"/>
                  <a:pt x="165" y="21"/>
                  <a:pt x="174" y="21"/>
                </a:cubicBezTo>
                <a:cubicBezTo>
                  <a:pt x="194" y="21"/>
                  <a:pt x="211" y="30"/>
                  <a:pt x="226" y="47"/>
                </a:cubicBezTo>
                <a:cubicBezTo>
                  <a:pt x="234" y="58"/>
                  <a:pt x="238" y="67"/>
                  <a:pt x="238" y="75"/>
                </a:cubicBezTo>
                <a:cubicBezTo>
                  <a:pt x="238" y="81"/>
                  <a:pt x="238" y="87"/>
                  <a:pt x="238" y="92"/>
                </a:cubicBezTo>
                <a:cubicBezTo>
                  <a:pt x="242" y="110"/>
                  <a:pt x="247" y="126"/>
                  <a:pt x="251" y="142"/>
                </a:cubicBezTo>
                <a:cubicBezTo>
                  <a:pt x="256" y="151"/>
                  <a:pt x="261" y="162"/>
                  <a:pt x="267" y="174"/>
                </a:cubicBezTo>
                <a:cubicBezTo>
                  <a:pt x="267" y="175"/>
                  <a:pt x="275" y="183"/>
                  <a:pt x="288" y="197"/>
                </a:cubicBezTo>
                <a:cubicBezTo>
                  <a:pt x="292" y="207"/>
                  <a:pt x="296" y="217"/>
                  <a:pt x="300" y="228"/>
                </a:cubicBezTo>
                <a:cubicBezTo>
                  <a:pt x="318" y="260"/>
                  <a:pt x="327" y="284"/>
                  <a:pt x="327" y="301"/>
                </a:cubicBezTo>
                <a:cubicBezTo>
                  <a:pt x="327" y="311"/>
                  <a:pt x="324" y="325"/>
                  <a:pt x="318" y="341"/>
                </a:cubicBezTo>
                <a:cubicBezTo>
                  <a:pt x="322" y="342"/>
                  <a:pt x="333" y="342"/>
                  <a:pt x="352" y="342"/>
                </a:cubicBezTo>
                <a:cubicBezTo>
                  <a:pt x="375" y="366"/>
                  <a:pt x="390" y="383"/>
                  <a:pt x="397" y="394"/>
                </a:cubicBezTo>
                <a:cubicBezTo>
                  <a:pt x="403" y="404"/>
                  <a:pt x="411" y="423"/>
                  <a:pt x="420" y="454"/>
                </a:cubicBezTo>
                <a:cubicBezTo>
                  <a:pt x="423" y="454"/>
                  <a:pt x="427" y="456"/>
                  <a:pt x="435" y="460"/>
                </a:cubicBezTo>
                <a:cubicBezTo>
                  <a:pt x="448" y="466"/>
                  <a:pt x="454" y="478"/>
                  <a:pt x="454" y="496"/>
                </a:cubicBezTo>
                <a:cubicBezTo>
                  <a:pt x="454" y="496"/>
                  <a:pt x="454" y="497"/>
                  <a:pt x="454" y="498"/>
                </a:cubicBezTo>
                <a:cubicBezTo>
                  <a:pt x="455" y="497"/>
                  <a:pt x="456" y="495"/>
                  <a:pt x="458" y="494"/>
                </a:cubicBezTo>
                <a:cubicBezTo>
                  <a:pt x="476" y="524"/>
                  <a:pt x="487" y="544"/>
                  <a:pt x="491" y="551"/>
                </a:cubicBezTo>
                <a:cubicBezTo>
                  <a:pt x="506" y="580"/>
                  <a:pt x="514" y="596"/>
                  <a:pt x="516" y="599"/>
                </a:cubicBezTo>
                <a:cubicBezTo>
                  <a:pt x="517" y="602"/>
                  <a:pt x="530" y="619"/>
                  <a:pt x="553" y="649"/>
                </a:cubicBezTo>
                <a:cubicBezTo>
                  <a:pt x="571" y="671"/>
                  <a:pt x="584" y="693"/>
                  <a:pt x="593" y="713"/>
                </a:cubicBezTo>
                <a:cubicBezTo>
                  <a:pt x="590" y="724"/>
                  <a:pt x="588" y="735"/>
                  <a:pt x="586" y="746"/>
                </a:cubicBezTo>
                <a:cubicBezTo>
                  <a:pt x="586" y="744"/>
                  <a:pt x="587" y="743"/>
                  <a:pt x="589" y="743"/>
                </a:cubicBezTo>
                <a:cubicBezTo>
                  <a:pt x="592" y="743"/>
                  <a:pt x="600" y="742"/>
                  <a:pt x="612" y="742"/>
                </a:cubicBezTo>
                <a:cubicBezTo>
                  <a:pt x="626" y="761"/>
                  <a:pt x="639" y="782"/>
                  <a:pt x="654" y="802"/>
                </a:cubicBezTo>
                <a:cubicBezTo>
                  <a:pt x="665" y="816"/>
                  <a:pt x="677" y="840"/>
                  <a:pt x="690" y="873"/>
                </a:cubicBezTo>
                <a:cubicBezTo>
                  <a:pt x="682" y="879"/>
                  <a:pt x="674" y="886"/>
                  <a:pt x="666" y="892"/>
                </a:cubicBezTo>
                <a:cubicBezTo>
                  <a:pt x="665" y="894"/>
                  <a:pt x="665" y="898"/>
                  <a:pt x="665" y="906"/>
                </a:cubicBezTo>
                <a:cubicBezTo>
                  <a:pt x="665" y="917"/>
                  <a:pt x="668" y="926"/>
                  <a:pt x="675" y="933"/>
                </a:cubicBezTo>
                <a:cubicBezTo>
                  <a:pt x="675" y="924"/>
                  <a:pt x="676" y="916"/>
                  <a:pt x="677" y="907"/>
                </a:cubicBezTo>
                <a:cubicBezTo>
                  <a:pt x="692" y="907"/>
                  <a:pt x="700" y="907"/>
                  <a:pt x="700" y="907"/>
                </a:cubicBezTo>
                <a:cubicBezTo>
                  <a:pt x="712" y="907"/>
                  <a:pt x="721" y="911"/>
                  <a:pt x="730" y="918"/>
                </a:cubicBezTo>
                <a:cubicBezTo>
                  <a:pt x="734" y="922"/>
                  <a:pt x="747" y="945"/>
                  <a:pt x="773" y="987"/>
                </a:cubicBezTo>
                <a:cubicBezTo>
                  <a:pt x="795" y="1007"/>
                  <a:pt x="807" y="1021"/>
                  <a:pt x="809" y="1029"/>
                </a:cubicBezTo>
                <a:cubicBezTo>
                  <a:pt x="811" y="1022"/>
                  <a:pt x="828" y="992"/>
                  <a:pt x="861" y="940"/>
                </a:cubicBezTo>
                <a:cubicBezTo>
                  <a:pt x="868" y="927"/>
                  <a:pt x="880" y="920"/>
                  <a:pt x="896" y="920"/>
                </a:cubicBezTo>
                <a:cubicBezTo>
                  <a:pt x="895" y="920"/>
                  <a:pt x="891" y="920"/>
                  <a:pt x="886" y="920"/>
                </a:cubicBezTo>
                <a:cubicBezTo>
                  <a:pt x="887" y="915"/>
                  <a:pt x="893" y="907"/>
                  <a:pt x="905" y="896"/>
                </a:cubicBezTo>
                <a:cubicBezTo>
                  <a:pt x="907" y="879"/>
                  <a:pt x="909" y="868"/>
                  <a:pt x="913" y="862"/>
                </a:cubicBezTo>
                <a:cubicBezTo>
                  <a:pt x="928" y="837"/>
                  <a:pt x="942" y="811"/>
                  <a:pt x="956" y="787"/>
                </a:cubicBezTo>
                <a:cubicBezTo>
                  <a:pt x="967" y="764"/>
                  <a:pt x="977" y="740"/>
                  <a:pt x="988" y="717"/>
                </a:cubicBezTo>
                <a:cubicBezTo>
                  <a:pt x="1015" y="667"/>
                  <a:pt x="1042" y="616"/>
                  <a:pt x="1070" y="565"/>
                </a:cubicBezTo>
                <a:cubicBezTo>
                  <a:pt x="1083" y="561"/>
                  <a:pt x="1090" y="560"/>
                  <a:pt x="1089" y="560"/>
                </a:cubicBezTo>
                <a:cubicBezTo>
                  <a:pt x="1094" y="546"/>
                  <a:pt x="1099" y="537"/>
                  <a:pt x="1103" y="532"/>
                </a:cubicBezTo>
                <a:cubicBezTo>
                  <a:pt x="1115" y="515"/>
                  <a:pt x="1121" y="506"/>
                  <a:pt x="1121" y="506"/>
                </a:cubicBezTo>
                <a:cubicBezTo>
                  <a:pt x="1119" y="489"/>
                  <a:pt x="1118" y="478"/>
                  <a:pt x="1118" y="471"/>
                </a:cubicBezTo>
                <a:cubicBezTo>
                  <a:pt x="1119" y="465"/>
                  <a:pt x="1133" y="433"/>
                  <a:pt x="1161" y="375"/>
                </a:cubicBezTo>
                <a:cubicBezTo>
                  <a:pt x="1179" y="332"/>
                  <a:pt x="1195" y="288"/>
                  <a:pt x="1213" y="245"/>
                </a:cubicBezTo>
                <a:cubicBezTo>
                  <a:pt x="1214" y="241"/>
                  <a:pt x="1217" y="236"/>
                  <a:pt x="1222" y="230"/>
                </a:cubicBezTo>
                <a:cubicBezTo>
                  <a:pt x="1230" y="220"/>
                  <a:pt x="1240" y="200"/>
                  <a:pt x="1254" y="170"/>
                </a:cubicBezTo>
                <a:cubicBezTo>
                  <a:pt x="1262" y="171"/>
                  <a:pt x="1270" y="172"/>
                  <a:pt x="1277" y="173"/>
                </a:cubicBezTo>
                <a:cubicBezTo>
                  <a:pt x="1279" y="169"/>
                  <a:pt x="1280" y="165"/>
                  <a:pt x="1282" y="161"/>
                </a:cubicBezTo>
                <a:cubicBezTo>
                  <a:pt x="1318" y="74"/>
                  <a:pt x="1341" y="29"/>
                  <a:pt x="1350" y="28"/>
                </a:cubicBezTo>
                <a:cubicBezTo>
                  <a:pt x="1353" y="26"/>
                  <a:pt x="1366" y="24"/>
                  <a:pt x="1391" y="22"/>
                </a:cubicBezTo>
                <a:cubicBezTo>
                  <a:pt x="1429" y="8"/>
                  <a:pt x="1455" y="0"/>
                  <a:pt x="1471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2062163" y="2257429"/>
            <a:ext cx="763588" cy="885819"/>
          </a:xfrm>
          <a:custGeom>
            <a:avLst/>
            <a:gdLst/>
            <a:ahLst/>
            <a:cxnLst>
              <a:cxn ang="0">
                <a:pos x="187" y="0"/>
              </a:cxn>
              <a:cxn ang="0">
                <a:pos x="711" y="749"/>
              </a:cxn>
              <a:cxn ang="0">
                <a:pos x="904" y="487"/>
              </a:cxn>
              <a:cxn ang="0">
                <a:pos x="1158" y="265"/>
              </a:cxn>
              <a:cxn ang="0">
                <a:pos x="1253" y="332"/>
              </a:cxn>
              <a:cxn ang="0">
                <a:pos x="1283" y="435"/>
              </a:cxn>
              <a:cxn ang="0">
                <a:pos x="1078" y="745"/>
              </a:cxn>
              <a:cxn ang="0">
                <a:pos x="844" y="1005"/>
              </a:cxn>
              <a:cxn ang="0">
                <a:pos x="1254" y="1984"/>
              </a:cxn>
              <a:cxn ang="0">
                <a:pos x="1271" y="2049"/>
              </a:cxn>
              <a:cxn ang="0">
                <a:pos x="1222" y="2171"/>
              </a:cxn>
              <a:cxn ang="0">
                <a:pos x="1122" y="2224"/>
              </a:cxn>
              <a:cxn ang="0">
                <a:pos x="880" y="1770"/>
              </a:cxn>
              <a:cxn ang="0">
                <a:pos x="675" y="1210"/>
              </a:cxn>
              <a:cxn ang="0">
                <a:pos x="221" y="2024"/>
              </a:cxn>
              <a:cxn ang="0">
                <a:pos x="150" y="2058"/>
              </a:cxn>
              <a:cxn ang="0">
                <a:pos x="70" y="2023"/>
              </a:cxn>
              <a:cxn ang="0">
                <a:pos x="0" y="1905"/>
              </a:cxn>
              <a:cxn ang="0">
                <a:pos x="544" y="965"/>
              </a:cxn>
              <a:cxn ang="0">
                <a:pos x="131" y="318"/>
              </a:cxn>
              <a:cxn ang="0">
                <a:pos x="61" y="170"/>
              </a:cxn>
              <a:cxn ang="0">
                <a:pos x="97" y="53"/>
              </a:cxn>
              <a:cxn ang="0">
                <a:pos x="187" y="0"/>
              </a:cxn>
            </a:cxnLst>
            <a:rect l="0" t="0" r="r" b="b"/>
            <a:pathLst>
              <a:path w="1283" h="2224">
                <a:moveTo>
                  <a:pt x="187" y="0"/>
                </a:moveTo>
                <a:cubicBezTo>
                  <a:pt x="288" y="0"/>
                  <a:pt x="462" y="250"/>
                  <a:pt x="711" y="749"/>
                </a:cubicBezTo>
                <a:cubicBezTo>
                  <a:pt x="837" y="576"/>
                  <a:pt x="902" y="489"/>
                  <a:pt x="904" y="487"/>
                </a:cubicBezTo>
                <a:cubicBezTo>
                  <a:pt x="1028" y="339"/>
                  <a:pt x="1113" y="265"/>
                  <a:pt x="1158" y="265"/>
                </a:cubicBezTo>
                <a:cubicBezTo>
                  <a:pt x="1197" y="265"/>
                  <a:pt x="1228" y="287"/>
                  <a:pt x="1253" y="332"/>
                </a:cubicBezTo>
                <a:cubicBezTo>
                  <a:pt x="1273" y="370"/>
                  <a:pt x="1283" y="404"/>
                  <a:pt x="1283" y="435"/>
                </a:cubicBezTo>
                <a:cubicBezTo>
                  <a:pt x="1283" y="489"/>
                  <a:pt x="1215" y="592"/>
                  <a:pt x="1078" y="745"/>
                </a:cubicBezTo>
                <a:cubicBezTo>
                  <a:pt x="924" y="921"/>
                  <a:pt x="846" y="1007"/>
                  <a:pt x="844" y="1005"/>
                </a:cubicBezTo>
                <a:cubicBezTo>
                  <a:pt x="932" y="1205"/>
                  <a:pt x="1069" y="1532"/>
                  <a:pt x="1254" y="1984"/>
                </a:cubicBezTo>
                <a:cubicBezTo>
                  <a:pt x="1265" y="2027"/>
                  <a:pt x="1271" y="2049"/>
                  <a:pt x="1271" y="2049"/>
                </a:cubicBezTo>
                <a:cubicBezTo>
                  <a:pt x="1271" y="2095"/>
                  <a:pt x="1255" y="2135"/>
                  <a:pt x="1222" y="2171"/>
                </a:cubicBezTo>
                <a:cubicBezTo>
                  <a:pt x="1190" y="2206"/>
                  <a:pt x="1156" y="2224"/>
                  <a:pt x="1122" y="2224"/>
                </a:cubicBezTo>
                <a:cubicBezTo>
                  <a:pt x="1074" y="2224"/>
                  <a:pt x="993" y="2072"/>
                  <a:pt x="880" y="1770"/>
                </a:cubicBezTo>
                <a:cubicBezTo>
                  <a:pt x="802" y="1572"/>
                  <a:pt x="734" y="1385"/>
                  <a:pt x="675" y="1210"/>
                </a:cubicBezTo>
                <a:cubicBezTo>
                  <a:pt x="554" y="1416"/>
                  <a:pt x="402" y="1687"/>
                  <a:pt x="221" y="2024"/>
                </a:cubicBezTo>
                <a:cubicBezTo>
                  <a:pt x="185" y="2047"/>
                  <a:pt x="162" y="2058"/>
                  <a:pt x="150" y="2058"/>
                </a:cubicBezTo>
                <a:cubicBezTo>
                  <a:pt x="118" y="2058"/>
                  <a:pt x="91" y="2046"/>
                  <a:pt x="70" y="2023"/>
                </a:cubicBezTo>
                <a:cubicBezTo>
                  <a:pt x="24" y="1988"/>
                  <a:pt x="0" y="1948"/>
                  <a:pt x="0" y="1905"/>
                </a:cubicBezTo>
                <a:cubicBezTo>
                  <a:pt x="0" y="1806"/>
                  <a:pt x="182" y="1492"/>
                  <a:pt x="544" y="965"/>
                </a:cubicBezTo>
                <a:cubicBezTo>
                  <a:pt x="389" y="648"/>
                  <a:pt x="251" y="432"/>
                  <a:pt x="131" y="318"/>
                </a:cubicBezTo>
                <a:cubicBezTo>
                  <a:pt x="84" y="274"/>
                  <a:pt x="61" y="224"/>
                  <a:pt x="61" y="170"/>
                </a:cubicBezTo>
                <a:cubicBezTo>
                  <a:pt x="61" y="126"/>
                  <a:pt x="73" y="88"/>
                  <a:pt x="97" y="53"/>
                </a:cubicBezTo>
                <a:cubicBezTo>
                  <a:pt x="121" y="18"/>
                  <a:pt x="151" y="0"/>
                  <a:pt x="187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3476626" y="2257429"/>
            <a:ext cx="955675" cy="885819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246" y="30"/>
              </a:cxn>
              <a:cxn ang="0">
                <a:pos x="804" y="827"/>
              </a:cxn>
              <a:cxn ang="0">
                <a:pos x="1330" y="58"/>
              </a:cxn>
              <a:cxn ang="0">
                <a:pos x="1469" y="0"/>
              </a:cxn>
              <a:cxn ang="0">
                <a:pos x="1582" y="154"/>
              </a:cxn>
              <a:cxn ang="0">
                <a:pos x="1500" y="313"/>
              </a:cxn>
              <a:cxn ang="0">
                <a:pos x="985" y="1089"/>
              </a:cxn>
              <a:cxn ang="0">
                <a:pos x="1554" y="1907"/>
              </a:cxn>
              <a:cxn ang="0">
                <a:pos x="1605" y="2053"/>
              </a:cxn>
              <a:cxn ang="0">
                <a:pos x="1541" y="2192"/>
              </a:cxn>
              <a:cxn ang="0">
                <a:pos x="1451" y="2224"/>
              </a:cxn>
              <a:cxn ang="0">
                <a:pos x="1354" y="2173"/>
              </a:cxn>
              <a:cxn ang="0">
                <a:pos x="804" y="1358"/>
              </a:cxn>
              <a:cxn ang="0">
                <a:pos x="252" y="2169"/>
              </a:cxn>
              <a:cxn ang="0">
                <a:pos x="141" y="2216"/>
              </a:cxn>
              <a:cxn ang="0">
                <a:pos x="0" y="2057"/>
              </a:cxn>
              <a:cxn ang="0">
                <a:pos x="48" y="1907"/>
              </a:cxn>
              <a:cxn ang="0">
                <a:pos x="622" y="1089"/>
              </a:cxn>
              <a:cxn ang="0">
                <a:pos x="96" y="313"/>
              </a:cxn>
              <a:cxn ang="0">
                <a:pos x="21" y="154"/>
              </a:cxn>
              <a:cxn ang="0">
                <a:pos x="103" y="6"/>
              </a:cxn>
              <a:cxn ang="0">
                <a:pos x="201" y="0"/>
              </a:cxn>
            </a:cxnLst>
            <a:rect l="0" t="0" r="r" b="b"/>
            <a:pathLst>
              <a:path w="1605" h="2224">
                <a:moveTo>
                  <a:pt x="201" y="0"/>
                </a:moveTo>
                <a:cubicBezTo>
                  <a:pt x="227" y="0"/>
                  <a:pt x="241" y="10"/>
                  <a:pt x="246" y="30"/>
                </a:cubicBezTo>
                <a:cubicBezTo>
                  <a:pt x="434" y="294"/>
                  <a:pt x="615" y="563"/>
                  <a:pt x="804" y="827"/>
                </a:cubicBezTo>
                <a:cubicBezTo>
                  <a:pt x="982" y="573"/>
                  <a:pt x="1153" y="313"/>
                  <a:pt x="1330" y="58"/>
                </a:cubicBezTo>
                <a:cubicBezTo>
                  <a:pt x="1355" y="20"/>
                  <a:pt x="1400" y="0"/>
                  <a:pt x="1469" y="0"/>
                </a:cubicBezTo>
                <a:cubicBezTo>
                  <a:pt x="1545" y="0"/>
                  <a:pt x="1582" y="52"/>
                  <a:pt x="1582" y="154"/>
                </a:cubicBezTo>
                <a:cubicBezTo>
                  <a:pt x="1582" y="208"/>
                  <a:pt x="1556" y="262"/>
                  <a:pt x="1500" y="313"/>
                </a:cubicBezTo>
                <a:cubicBezTo>
                  <a:pt x="1326" y="570"/>
                  <a:pt x="1159" y="832"/>
                  <a:pt x="985" y="1089"/>
                </a:cubicBezTo>
                <a:cubicBezTo>
                  <a:pt x="1177" y="1360"/>
                  <a:pt x="1362" y="1636"/>
                  <a:pt x="1554" y="1907"/>
                </a:cubicBezTo>
                <a:cubicBezTo>
                  <a:pt x="1588" y="1957"/>
                  <a:pt x="1605" y="2006"/>
                  <a:pt x="1605" y="2053"/>
                </a:cubicBezTo>
                <a:cubicBezTo>
                  <a:pt x="1605" y="2113"/>
                  <a:pt x="1584" y="2160"/>
                  <a:pt x="1541" y="2192"/>
                </a:cubicBezTo>
                <a:cubicBezTo>
                  <a:pt x="1507" y="2213"/>
                  <a:pt x="1477" y="2224"/>
                  <a:pt x="1451" y="2224"/>
                </a:cubicBezTo>
                <a:cubicBezTo>
                  <a:pt x="1409" y="2224"/>
                  <a:pt x="1377" y="2206"/>
                  <a:pt x="1354" y="2173"/>
                </a:cubicBezTo>
                <a:cubicBezTo>
                  <a:pt x="1168" y="1903"/>
                  <a:pt x="990" y="1628"/>
                  <a:pt x="804" y="1358"/>
                </a:cubicBezTo>
                <a:cubicBezTo>
                  <a:pt x="618" y="1626"/>
                  <a:pt x="438" y="1900"/>
                  <a:pt x="252" y="2169"/>
                </a:cubicBezTo>
                <a:cubicBezTo>
                  <a:pt x="228" y="2200"/>
                  <a:pt x="191" y="2216"/>
                  <a:pt x="141" y="2216"/>
                </a:cubicBezTo>
                <a:cubicBezTo>
                  <a:pt x="47" y="2216"/>
                  <a:pt x="0" y="2163"/>
                  <a:pt x="0" y="2057"/>
                </a:cubicBezTo>
                <a:cubicBezTo>
                  <a:pt x="0" y="2004"/>
                  <a:pt x="16" y="1954"/>
                  <a:pt x="48" y="1907"/>
                </a:cubicBezTo>
                <a:cubicBezTo>
                  <a:pt x="242" y="1636"/>
                  <a:pt x="428" y="1360"/>
                  <a:pt x="622" y="1089"/>
                </a:cubicBezTo>
                <a:cubicBezTo>
                  <a:pt x="444" y="832"/>
                  <a:pt x="274" y="570"/>
                  <a:pt x="96" y="313"/>
                </a:cubicBezTo>
                <a:cubicBezTo>
                  <a:pt x="45" y="263"/>
                  <a:pt x="21" y="209"/>
                  <a:pt x="21" y="154"/>
                </a:cubicBezTo>
                <a:cubicBezTo>
                  <a:pt x="21" y="71"/>
                  <a:pt x="48" y="21"/>
                  <a:pt x="103" y="6"/>
                </a:cubicBezTo>
                <a:cubicBezTo>
                  <a:pt x="111" y="2"/>
                  <a:pt x="144" y="0"/>
                  <a:pt x="201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4891088" y="2257429"/>
            <a:ext cx="762000" cy="885819"/>
          </a:xfrm>
          <a:custGeom>
            <a:avLst/>
            <a:gdLst/>
            <a:ahLst/>
            <a:cxnLst>
              <a:cxn ang="0">
                <a:pos x="1140" y="0"/>
              </a:cxn>
              <a:cxn ang="0">
                <a:pos x="1205" y="2"/>
              </a:cxn>
              <a:cxn ang="0">
                <a:pos x="1280" y="2"/>
              </a:cxn>
              <a:cxn ang="0">
                <a:pos x="801" y="956"/>
              </a:cxn>
              <a:cxn ang="0">
                <a:pos x="731" y="1086"/>
              </a:cxn>
              <a:cxn ang="0">
                <a:pos x="930" y="1540"/>
              </a:cxn>
              <a:cxn ang="0">
                <a:pos x="1228" y="2224"/>
              </a:cxn>
              <a:cxn ang="0">
                <a:pos x="1153" y="2222"/>
              </a:cxn>
              <a:cxn ang="0">
                <a:pos x="1087" y="2224"/>
              </a:cxn>
              <a:cxn ang="0">
                <a:pos x="926" y="1847"/>
              </a:cxn>
              <a:cxn ang="0">
                <a:pos x="650" y="1227"/>
              </a:cxn>
              <a:cxn ang="0">
                <a:pos x="457" y="1608"/>
              </a:cxn>
              <a:cxn ang="0">
                <a:pos x="223" y="2060"/>
              </a:cxn>
              <a:cxn ang="0">
                <a:pos x="141" y="2224"/>
              </a:cxn>
              <a:cxn ang="0">
                <a:pos x="76" y="2222"/>
              </a:cxn>
              <a:cxn ang="0">
                <a:pos x="0" y="2224"/>
              </a:cxn>
              <a:cxn ang="0">
                <a:pos x="580" y="1083"/>
              </a:cxn>
              <a:cxn ang="0">
                <a:pos x="107" y="2"/>
              </a:cxn>
              <a:cxn ang="0">
                <a:pos x="184" y="4"/>
              </a:cxn>
              <a:cxn ang="0">
                <a:pos x="250" y="2"/>
              </a:cxn>
              <a:cxn ang="0">
                <a:pos x="377" y="300"/>
              </a:cxn>
              <a:cxn ang="0">
                <a:pos x="661" y="941"/>
              </a:cxn>
              <a:cxn ang="0">
                <a:pos x="1051" y="187"/>
              </a:cxn>
              <a:cxn ang="0">
                <a:pos x="1090" y="114"/>
              </a:cxn>
              <a:cxn ang="0">
                <a:pos x="1140" y="0"/>
              </a:cxn>
            </a:cxnLst>
            <a:rect l="0" t="0" r="r" b="b"/>
            <a:pathLst>
              <a:path w="1280" h="2224">
                <a:moveTo>
                  <a:pt x="1140" y="0"/>
                </a:moveTo>
                <a:cubicBezTo>
                  <a:pt x="1160" y="2"/>
                  <a:pt x="1182" y="2"/>
                  <a:pt x="1205" y="2"/>
                </a:cubicBezTo>
                <a:cubicBezTo>
                  <a:pt x="1223" y="2"/>
                  <a:pt x="1248" y="2"/>
                  <a:pt x="1280" y="2"/>
                </a:cubicBezTo>
                <a:cubicBezTo>
                  <a:pt x="1120" y="320"/>
                  <a:pt x="961" y="638"/>
                  <a:pt x="801" y="956"/>
                </a:cubicBezTo>
                <a:cubicBezTo>
                  <a:pt x="778" y="1000"/>
                  <a:pt x="755" y="1043"/>
                  <a:pt x="731" y="1086"/>
                </a:cubicBezTo>
                <a:cubicBezTo>
                  <a:pt x="783" y="1198"/>
                  <a:pt x="849" y="1349"/>
                  <a:pt x="930" y="1540"/>
                </a:cubicBezTo>
                <a:cubicBezTo>
                  <a:pt x="1030" y="1768"/>
                  <a:pt x="1129" y="1996"/>
                  <a:pt x="1228" y="2224"/>
                </a:cubicBezTo>
                <a:cubicBezTo>
                  <a:pt x="1195" y="2222"/>
                  <a:pt x="1170" y="2222"/>
                  <a:pt x="1153" y="2222"/>
                </a:cubicBezTo>
                <a:cubicBezTo>
                  <a:pt x="1135" y="2222"/>
                  <a:pt x="1113" y="2222"/>
                  <a:pt x="1087" y="2224"/>
                </a:cubicBezTo>
                <a:cubicBezTo>
                  <a:pt x="1037" y="2101"/>
                  <a:pt x="983" y="1975"/>
                  <a:pt x="926" y="1847"/>
                </a:cubicBezTo>
                <a:cubicBezTo>
                  <a:pt x="869" y="1719"/>
                  <a:pt x="777" y="1512"/>
                  <a:pt x="650" y="1227"/>
                </a:cubicBezTo>
                <a:cubicBezTo>
                  <a:pt x="586" y="1354"/>
                  <a:pt x="521" y="1481"/>
                  <a:pt x="457" y="1608"/>
                </a:cubicBezTo>
                <a:cubicBezTo>
                  <a:pt x="379" y="1759"/>
                  <a:pt x="301" y="1909"/>
                  <a:pt x="223" y="2060"/>
                </a:cubicBezTo>
                <a:cubicBezTo>
                  <a:pt x="197" y="2107"/>
                  <a:pt x="170" y="2161"/>
                  <a:pt x="141" y="2224"/>
                </a:cubicBezTo>
                <a:cubicBezTo>
                  <a:pt x="116" y="2222"/>
                  <a:pt x="94" y="2222"/>
                  <a:pt x="76" y="2222"/>
                </a:cubicBezTo>
                <a:cubicBezTo>
                  <a:pt x="57" y="2222"/>
                  <a:pt x="32" y="2222"/>
                  <a:pt x="0" y="2224"/>
                </a:cubicBezTo>
                <a:cubicBezTo>
                  <a:pt x="89" y="2035"/>
                  <a:pt x="282" y="1655"/>
                  <a:pt x="580" y="1083"/>
                </a:cubicBezTo>
                <a:cubicBezTo>
                  <a:pt x="422" y="723"/>
                  <a:pt x="265" y="363"/>
                  <a:pt x="107" y="2"/>
                </a:cubicBezTo>
                <a:cubicBezTo>
                  <a:pt x="134" y="3"/>
                  <a:pt x="160" y="4"/>
                  <a:pt x="184" y="4"/>
                </a:cubicBezTo>
                <a:cubicBezTo>
                  <a:pt x="207" y="4"/>
                  <a:pt x="230" y="3"/>
                  <a:pt x="250" y="2"/>
                </a:cubicBezTo>
                <a:cubicBezTo>
                  <a:pt x="292" y="101"/>
                  <a:pt x="335" y="200"/>
                  <a:pt x="377" y="300"/>
                </a:cubicBezTo>
                <a:cubicBezTo>
                  <a:pt x="471" y="514"/>
                  <a:pt x="566" y="727"/>
                  <a:pt x="661" y="941"/>
                </a:cubicBezTo>
                <a:cubicBezTo>
                  <a:pt x="791" y="690"/>
                  <a:pt x="921" y="438"/>
                  <a:pt x="1051" y="187"/>
                </a:cubicBezTo>
                <a:cubicBezTo>
                  <a:pt x="1069" y="157"/>
                  <a:pt x="1082" y="133"/>
                  <a:pt x="1090" y="114"/>
                </a:cubicBezTo>
                <a:cubicBezTo>
                  <a:pt x="1097" y="95"/>
                  <a:pt x="1114" y="57"/>
                  <a:pt x="1140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6305551" y="2257429"/>
            <a:ext cx="835025" cy="885819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15" y="395"/>
              </a:cxn>
              <a:cxn ang="0">
                <a:pos x="490" y="819"/>
              </a:cxn>
              <a:cxn ang="0">
                <a:pos x="682" y="1170"/>
              </a:cxn>
              <a:cxn ang="0">
                <a:pos x="1099" y="211"/>
              </a:cxn>
              <a:cxn ang="0">
                <a:pos x="1181" y="98"/>
              </a:cxn>
              <a:cxn ang="0">
                <a:pos x="1329" y="33"/>
              </a:cxn>
              <a:cxn ang="0">
                <a:pos x="1205" y="548"/>
              </a:cxn>
              <a:cxn ang="0">
                <a:pos x="974" y="969"/>
              </a:cxn>
              <a:cxn ang="0">
                <a:pos x="846" y="1375"/>
              </a:cxn>
              <a:cxn ang="0">
                <a:pos x="1016" y="1773"/>
              </a:cxn>
              <a:cxn ang="0">
                <a:pos x="1336" y="2045"/>
              </a:cxn>
              <a:cxn ang="0">
                <a:pos x="1347" y="2042"/>
              </a:cxn>
              <a:cxn ang="0">
                <a:pos x="1404" y="2078"/>
              </a:cxn>
              <a:cxn ang="0">
                <a:pos x="1353" y="2140"/>
              </a:cxn>
              <a:cxn ang="0">
                <a:pos x="1294" y="2153"/>
              </a:cxn>
              <a:cxn ang="0">
                <a:pos x="1006" y="2005"/>
              </a:cxn>
              <a:cxn ang="0">
                <a:pos x="697" y="1631"/>
              </a:cxn>
              <a:cxn ang="0">
                <a:pos x="578" y="1959"/>
              </a:cxn>
              <a:cxn ang="0">
                <a:pos x="315" y="2224"/>
              </a:cxn>
              <a:cxn ang="0">
                <a:pos x="563" y="1410"/>
              </a:cxn>
              <a:cxn ang="0">
                <a:pos x="433" y="1078"/>
              </a:cxn>
              <a:cxn ang="0">
                <a:pos x="184" y="575"/>
              </a:cxn>
              <a:cxn ang="0">
                <a:pos x="0" y="102"/>
              </a:cxn>
              <a:cxn ang="0">
                <a:pos x="24" y="46"/>
              </a:cxn>
              <a:cxn ang="0">
                <a:pos x="69" y="0"/>
              </a:cxn>
            </a:cxnLst>
            <a:rect l="0" t="0" r="r" b="b"/>
            <a:pathLst>
              <a:path w="1404" h="2224">
                <a:moveTo>
                  <a:pt x="69" y="0"/>
                </a:moveTo>
                <a:cubicBezTo>
                  <a:pt x="162" y="102"/>
                  <a:pt x="244" y="233"/>
                  <a:pt x="315" y="395"/>
                </a:cubicBezTo>
                <a:cubicBezTo>
                  <a:pt x="367" y="523"/>
                  <a:pt x="426" y="665"/>
                  <a:pt x="490" y="819"/>
                </a:cubicBezTo>
                <a:cubicBezTo>
                  <a:pt x="558" y="971"/>
                  <a:pt x="622" y="1087"/>
                  <a:pt x="682" y="1170"/>
                </a:cubicBezTo>
                <a:cubicBezTo>
                  <a:pt x="816" y="856"/>
                  <a:pt x="955" y="537"/>
                  <a:pt x="1099" y="211"/>
                </a:cubicBezTo>
                <a:cubicBezTo>
                  <a:pt x="1124" y="164"/>
                  <a:pt x="1151" y="126"/>
                  <a:pt x="1181" y="98"/>
                </a:cubicBezTo>
                <a:cubicBezTo>
                  <a:pt x="1217" y="63"/>
                  <a:pt x="1267" y="41"/>
                  <a:pt x="1329" y="33"/>
                </a:cubicBezTo>
                <a:cubicBezTo>
                  <a:pt x="1329" y="193"/>
                  <a:pt x="1288" y="364"/>
                  <a:pt x="1205" y="548"/>
                </a:cubicBezTo>
                <a:cubicBezTo>
                  <a:pt x="1126" y="705"/>
                  <a:pt x="1049" y="845"/>
                  <a:pt x="974" y="969"/>
                </a:cubicBezTo>
                <a:cubicBezTo>
                  <a:pt x="889" y="1163"/>
                  <a:pt x="846" y="1298"/>
                  <a:pt x="846" y="1375"/>
                </a:cubicBezTo>
                <a:cubicBezTo>
                  <a:pt x="846" y="1508"/>
                  <a:pt x="903" y="1641"/>
                  <a:pt x="1016" y="1773"/>
                </a:cubicBezTo>
                <a:cubicBezTo>
                  <a:pt x="1098" y="1867"/>
                  <a:pt x="1204" y="1957"/>
                  <a:pt x="1336" y="2045"/>
                </a:cubicBezTo>
                <a:cubicBezTo>
                  <a:pt x="1340" y="2044"/>
                  <a:pt x="1343" y="2043"/>
                  <a:pt x="1347" y="2042"/>
                </a:cubicBezTo>
                <a:cubicBezTo>
                  <a:pt x="1366" y="2054"/>
                  <a:pt x="1385" y="2066"/>
                  <a:pt x="1404" y="2078"/>
                </a:cubicBezTo>
                <a:cubicBezTo>
                  <a:pt x="1391" y="2110"/>
                  <a:pt x="1374" y="2131"/>
                  <a:pt x="1353" y="2140"/>
                </a:cubicBezTo>
                <a:cubicBezTo>
                  <a:pt x="1331" y="2149"/>
                  <a:pt x="1312" y="2153"/>
                  <a:pt x="1294" y="2153"/>
                </a:cubicBezTo>
                <a:cubicBezTo>
                  <a:pt x="1195" y="2153"/>
                  <a:pt x="1098" y="2104"/>
                  <a:pt x="1006" y="2005"/>
                </a:cubicBezTo>
                <a:cubicBezTo>
                  <a:pt x="905" y="1886"/>
                  <a:pt x="802" y="1762"/>
                  <a:pt x="697" y="1631"/>
                </a:cubicBezTo>
                <a:cubicBezTo>
                  <a:pt x="662" y="1736"/>
                  <a:pt x="623" y="1845"/>
                  <a:pt x="578" y="1959"/>
                </a:cubicBezTo>
                <a:cubicBezTo>
                  <a:pt x="508" y="2109"/>
                  <a:pt x="420" y="2197"/>
                  <a:pt x="315" y="2224"/>
                </a:cubicBezTo>
                <a:cubicBezTo>
                  <a:pt x="398" y="1939"/>
                  <a:pt x="481" y="1668"/>
                  <a:pt x="563" y="1410"/>
                </a:cubicBezTo>
                <a:cubicBezTo>
                  <a:pt x="563" y="1361"/>
                  <a:pt x="520" y="1250"/>
                  <a:pt x="433" y="1078"/>
                </a:cubicBezTo>
                <a:cubicBezTo>
                  <a:pt x="346" y="905"/>
                  <a:pt x="263" y="738"/>
                  <a:pt x="184" y="575"/>
                </a:cubicBezTo>
                <a:cubicBezTo>
                  <a:pt x="77" y="358"/>
                  <a:pt x="16" y="200"/>
                  <a:pt x="0" y="102"/>
                </a:cubicBezTo>
                <a:cubicBezTo>
                  <a:pt x="3" y="82"/>
                  <a:pt x="11" y="63"/>
                  <a:pt x="24" y="46"/>
                </a:cubicBezTo>
                <a:cubicBezTo>
                  <a:pt x="38" y="28"/>
                  <a:pt x="53" y="13"/>
                  <a:pt x="69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720013" y="2257429"/>
            <a:ext cx="838200" cy="885819"/>
          </a:xfrm>
          <a:custGeom>
            <a:avLst/>
            <a:gdLst/>
            <a:ahLst/>
            <a:cxnLst>
              <a:cxn ang="0">
                <a:pos x="478" y="0"/>
              </a:cxn>
              <a:cxn ang="0">
                <a:pos x="663" y="708"/>
              </a:cxn>
              <a:cxn ang="0">
                <a:pos x="681" y="777"/>
              </a:cxn>
              <a:cxn ang="0">
                <a:pos x="691" y="724"/>
              </a:cxn>
              <a:cxn ang="0">
                <a:pos x="1120" y="219"/>
              </a:cxn>
              <a:cxn ang="0">
                <a:pos x="1365" y="680"/>
              </a:cxn>
              <a:cxn ang="0">
                <a:pos x="1306" y="676"/>
              </a:cxn>
              <a:cxn ang="0">
                <a:pos x="1140" y="816"/>
              </a:cxn>
              <a:cxn ang="0">
                <a:pos x="924" y="1155"/>
              </a:cxn>
              <a:cxn ang="0">
                <a:pos x="915" y="1197"/>
              </a:cxn>
              <a:cxn ang="0">
                <a:pos x="898" y="1220"/>
              </a:cxn>
              <a:cxn ang="0">
                <a:pos x="1406" y="1576"/>
              </a:cxn>
              <a:cxn ang="0">
                <a:pos x="1114" y="2103"/>
              </a:cxn>
              <a:cxn ang="0">
                <a:pos x="762" y="1733"/>
              </a:cxn>
              <a:cxn ang="0">
                <a:pos x="699" y="1638"/>
              </a:cxn>
              <a:cxn ang="0">
                <a:pos x="696" y="1671"/>
              </a:cxn>
              <a:cxn ang="0">
                <a:pos x="330" y="2224"/>
              </a:cxn>
              <a:cxn ang="0">
                <a:pos x="0" y="1704"/>
              </a:cxn>
              <a:cxn ang="0">
                <a:pos x="56" y="1707"/>
              </a:cxn>
              <a:cxn ang="0">
                <a:pos x="421" y="1282"/>
              </a:cxn>
              <a:cxn ang="0">
                <a:pos x="458" y="1221"/>
              </a:cxn>
              <a:cxn ang="0">
                <a:pos x="411" y="1130"/>
              </a:cxn>
              <a:cxn ang="0">
                <a:pos x="213" y="527"/>
              </a:cxn>
              <a:cxn ang="0">
                <a:pos x="478" y="0"/>
              </a:cxn>
            </a:cxnLst>
            <a:rect l="0" t="0" r="r" b="b"/>
            <a:pathLst>
              <a:path w="1406" h="2224">
                <a:moveTo>
                  <a:pt x="478" y="0"/>
                </a:moveTo>
                <a:cubicBezTo>
                  <a:pt x="503" y="256"/>
                  <a:pt x="564" y="491"/>
                  <a:pt x="663" y="708"/>
                </a:cubicBezTo>
                <a:cubicBezTo>
                  <a:pt x="669" y="731"/>
                  <a:pt x="675" y="754"/>
                  <a:pt x="681" y="777"/>
                </a:cubicBezTo>
                <a:cubicBezTo>
                  <a:pt x="685" y="759"/>
                  <a:pt x="688" y="742"/>
                  <a:pt x="691" y="724"/>
                </a:cubicBezTo>
                <a:cubicBezTo>
                  <a:pt x="847" y="388"/>
                  <a:pt x="990" y="219"/>
                  <a:pt x="1120" y="219"/>
                </a:cubicBezTo>
                <a:cubicBezTo>
                  <a:pt x="1229" y="219"/>
                  <a:pt x="1311" y="373"/>
                  <a:pt x="1365" y="680"/>
                </a:cubicBezTo>
                <a:cubicBezTo>
                  <a:pt x="1330" y="677"/>
                  <a:pt x="1310" y="676"/>
                  <a:pt x="1306" y="676"/>
                </a:cubicBezTo>
                <a:cubicBezTo>
                  <a:pt x="1269" y="676"/>
                  <a:pt x="1214" y="722"/>
                  <a:pt x="1140" y="816"/>
                </a:cubicBezTo>
                <a:cubicBezTo>
                  <a:pt x="1066" y="910"/>
                  <a:pt x="993" y="1023"/>
                  <a:pt x="924" y="1155"/>
                </a:cubicBezTo>
                <a:cubicBezTo>
                  <a:pt x="921" y="1169"/>
                  <a:pt x="918" y="1183"/>
                  <a:pt x="915" y="1197"/>
                </a:cubicBezTo>
                <a:cubicBezTo>
                  <a:pt x="910" y="1205"/>
                  <a:pt x="904" y="1212"/>
                  <a:pt x="898" y="1220"/>
                </a:cubicBezTo>
                <a:cubicBezTo>
                  <a:pt x="1068" y="1458"/>
                  <a:pt x="1237" y="1576"/>
                  <a:pt x="1406" y="1576"/>
                </a:cubicBezTo>
                <a:cubicBezTo>
                  <a:pt x="1314" y="1927"/>
                  <a:pt x="1217" y="2103"/>
                  <a:pt x="1114" y="2103"/>
                </a:cubicBezTo>
                <a:cubicBezTo>
                  <a:pt x="1024" y="2103"/>
                  <a:pt x="907" y="1979"/>
                  <a:pt x="762" y="1733"/>
                </a:cubicBezTo>
                <a:cubicBezTo>
                  <a:pt x="741" y="1701"/>
                  <a:pt x="720" y="1669"/>
                  <a:pt x="699" y="1638"/>
                </a:cubicBezTo>
                <a:cubicBezTo>
                  <a:pt x="698" y="1649"/>
                  <a:pt x="697" y="1660"/>
                  <a:pt x="696" y="1671"/>
                </a:cubicBezTo>
                <a:cubicBezTo>
                  <a:pt x="552" y="2039"/>
                  <a:pt x="431" y="2224"/>
                  <a:pt x="330" y="2224"/>
                </a:cubicBezTo>
                <a:cubicBezTo>
                  <a:pt x="217" y="2224"/>
                  <a:pt x="106" y="2051"/>
                  <a:pt x="0" y="1704"/>
                </a:cubicBezTo>
                <a:cubicBezTo>
                  <a:pt x="28" y="1706"/>
                  <a:pt x="47" y="1707"/>
                  <a:pt x="56" y="1707"/>
                </a:cubicBezTo>
                <a:cubicBezTo>
                  <a:pt x="165" y="1707"/>
                  <a:pt x="287" y="1565"/>
                  <a:pt x="421" y="1282"/>
                </a:cubicBezTo>
                <a:cubicBezTo>
                  <a:pt x="433" y="1262"/>
                  <a:pt x="445" y="1241"/>
                  <a:pt x="458" y="1221"/>
                </a:cubicBezTo>
                <a:cubicBezTo>
                  <a:pt x="442" y="1191"/>
                  <a:pt x="426" y="1160"/>
                  <a:pt x="411" y="1130"/>
                </a:cubicBezTo>
                <a:cubicBezTo>
                  <a:pt x="279" y="906"/>
                  <a:pt x="213" y="705"/>
                  <a:pt x="213" y="527"/>
                </a:cubicBezTo>
                <a:cubicBezTo>
                  <a:pt x="213" y="375"/>
                  <a:pt x="302" y="200"/>
                  <a:pt x="478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647701" y="3733801"/>
            <a:ext cx="990600" cy="1323975"/>
          </a:xfrm>
          <a:custGeom>
            <a:avLst/>
            <a:gdLst/>
            <a:ahLst/>
            <a:cxnLst>
              <a:cxn ang="0">
                <a:pos x="1607" y="0"/>
              </a:cxn>
              <a:cxn ang="0">
                <a:pos x="1665" y="123"/>
              </a:cxn>
              <a:cxn ang="0">
                <a:pos x="1105" y="948"/>
              </a:cxn>
              <a:cxn ang="0">
                <a:pos x="639" y="1975"/>
              </a:cxn>
              <a:cxn ang="0">
                <a:pos x="542" y="2067"/>
              </a:cxn>
              <a:cxn ang="0">
                <a:pos x="375" y="2223"/>
              </a:cxn>
              <a:cxn ang="0">
                <a:pos x="298" y="1935"/>
              </a:cxn>
              <a:cxn ang="0">
                <a:pos x="267" y="1845"/>
              </a:cxn>
              <a:cxn ang="0">
                <a:pos x="141" y="1515"/>
              </a:cxn>
              <a:cxn ang="0">
                <a:pos x="0" y="1361"/>
              </a:cxn>
              <a:cxn ang="0">
                <a:pos x="255" y="1126"/>
              </a:cxn>
              <a:cxn ang="0">
                <a:pos x="466" y="1468"/>
              </a:cxn>
              <a:cxn ang="0">
                <a:pos x="494" y="1583"/>
              </a:cxn>
              <a:cxn ang="0">
                <a:pos x="979" y="687"/>
              </a:cxn>
              <a:cxn ang="0">
                <a:pos x="1607" y="0"/>
              </a:cxn>
            </a:cxnLst>
            <a:rect l="0" t="0" r="r" b="b"/>
            <a:pathLst>
              <a:path w="1665" h="2223">
                <a:moveTo>
                  <a:pt x="1607" y="0"/>
                </a:moveTo>
                <a:cubicBezTo>
                  <a:pt x="1626" y="41"/>
                  <a:pt x="1646" y="82"/>
                  <a:pt x="1665" y="123"/>
                </a:cubicBezTo>
                <a:cubicBezTo>
                  <a:pt x="1494" y="310"/>
                  <a:pt x="1307" y="585"/>
                  <a:pt x="1105" y="948"/>
                </a:cubicBezTo>
                <a:cubicBezTo>
                  <a:pt x="903" y="1312"/>
                  <a:pt x="747" y="1654"/>
                  <a:pt x="639" y="1975"/>
                </a:cubicBezTo>
                <a:cubicBezTo>
                  <a:pt x="607" y="2006"/>
                  <a:pt x="574" y="2036"/>
                  <a:pt x="542" y="2067"/>
                </a:cubicBezTo>
                <a:cubicBezTo>
                  <a:pt x="475" y="2133"/>
                  <a:pt x="419" y="2185"/>
                  <a:pt x="375" y="2223"/>
                </a:cubicBezTo>
                <a:cubicBezTo>
                  <a:pt x="359" y="2158"/>
                  <a:pt x="333" y="2062"/>
                  <a:pt x="298" y="1935"/>
                </a:cubicBezTo>
                <a:cubicBezTo>
                  <a:pt x="287" y="1905"/>
                  <a:pt x="277" y="1875"/>
                  <a:pt x="267" y="1845"/>
                </a:cubicBezTo>
                <a:cubicBezTo>
                  <a:pt x="221" y="1695"/>
                  <a:pt x="179" y="1585"/>
                  <a:pt x="141" y="1515"/>
                </a:cubicBezTo>
                <a:cubicBezTo>
                  <a:pt x="103" y="1446"/>
                  <a:pt x="56" y="1394"/>
                  <a:pt x="0" y="1361"/>
                </a:cubicBezTo>
                <a:cubicBezTo>
                  <a:pt x="93" y="1204"/>
                  <a:pt x="178" y="1126"/>
                  <a:pt x="255" y="1126"/>
                </a:cubicBezTo>
                <a:cubicBezTo>
                  <a:pt x="326" y="1126"/>
                  <a:pt x="396" y="1240"/>
                  <a:pt x="466" y="1468"/>
                </a:cubicBezTo>
                <a:cubicBezTo>
                  <a:pt x="475" y="1507"/>
                  <a:pt x="484" y="1545"/>
                  <a:pt x="494" y="1583"/>
                </a:cubicBezTo>
                <a:cubicBezTo>
                  <a:pt x="609" y="1282"/>
                  <a:pt x="771" y="983"/>
                  <a:pt x="979" y="687"/>
                </a:cubicBezTo>
                <a:cubicBezTo>
                  <a:pt x="1186" y="391"/>
                  <a:pt x="1396" y="162"/>
                  <a:pt x="160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504826" y="5448301"/>
            <a:ext cx="933450" cy="1019175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707"/>
              </a:cxn>
              <a:cxn ang="0">
                <a:pos x="569" y="1713"/>
              </a:cxn>
              <a:cxn ang="0">
                <a:pos x="0" y="1146"/>
              </a:cxn>
              <a:cxn ang="0">
                <a:pos x="0" y="438"/>
              </a:cxn>
              <a:cxn ang="0">
                <a:pos x="569" y="985"/>
              </a:cxn>
              <a:cxn ang="0">
                <a:pos x="1567" y="0"/>
              </a:cxn>
            </a:cxnLst>
            <a:rect l="0" t="0" r="r" b="b"/>
            <a:pathLst>
              <a:path w="1567" h="1713">
                <a:moveTo>
                  <a:pt x="1567" y="0"/>
                </a:moveTo>
                <a:cubicBezTo>
                  <a:pt x="1567" y="236"/>
                  <a:pt x="1567" y="472"/>
                  <a:pt x="1567" y="707"/>
                </a:cubicBezTo>
                <a:cubicBezTo>
                  <a:pt x="1234" y="1042"/>
                  <a:pt x="902" y="1377"/>
                  <a:pt x="569" y="1713"/>
                </a:cubicBezTo>
                <a:cubicBezTo>
                  <a:pt x="380" y="1524"/>
                  <a:pt x="190" y="1335"/>
                  <a:pt x="0" y="1146"/>
                </a:cubicBezTo>
                <a:cubicBezTo>
                  <a:pt x="0" y="910"/>
                  <a:pt x="0" y="674"/>
                  <a:pt x="0" y="438"/>
                </a:cubicBezTo>
                <a:cubicBezTo>
                  <a:pt x="190" y="620"/>
                  <a:pt x="380" y="802"/>
                  <a:pt x="569" y="985"/>
                </a:cubicBezTo>
                <a:cubicBezTo>
                  <a:pt x="902" y="656"/>
                  <a:pt x="1234" y="328"/>
                  <a:pt x="156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3362326" y="3770313"/>
            <a:ext cx="990600" cy="1211263"/>
          </a:xfrm>
          <a:custGeom>
            <a:avLst/>
            <a:gdLst/>
            <a:ahLst/>
            <a:cxnLst>
              <a:cxn ang="0">
                <a:pos x="1621" y="0"/>
              </a:cxn>
              <a:cxn ang="0">
                <a:pos x="1664" y="42"/>
              </a:cxn>
              <a:cxn ang="0">
                <a:pos x="1182" y="1183"/>
              </a:cxn>
              <a:cxn ang="0">
                <a:pos x="633" y="1995"/>
              </a:cxn>
              <a:cxn ang="0">
                <a:pos x="522" y="2023"/>
              </a:cxn>
              <a:cxn ang="0">
                <a:pos x="340" y="2028"/>
              </a:cxn>
              <a:cxn ang="0">
                <a:pos x="278" y="1859"/>
              </a:cxn>
              <a:cxn ang="0">
                <a:pos x="251" y="1805"/>
              </a:cxn>
              <a:cxn ang="0">
                <a:pos x="136" y="1606"/>
              </a:cxn>
              <a:cxn ang="0">
                <a:pos x="0" y="1462"/>
              </a:cxn>
              <a:cxn ang="0">
                <a:pos x="268" y="1498"/>
              </a:cxn>
              <a:cxn ang="0">
                <a:pos x="480" y="1700"/>
              </a:cxn>
              <a:cxn ang="0">
                <a:pos x="503" y="1761"/>
              </a:cxn>
              <a:cxn ang="0">
                <a:pos x="1072" y="1082"/>
              </a:cxn>
              <a:cxn ang="0">
                <a:pos x="1621" y="0"/>
              </a:cxn>
            </a:cxnLst>
            <a:rect l="0" t="0" r="r" b="b"/>
            <a:pathLst>
              <a:path w="1664" h="2035">
                <a:moveTo>
                  <a:pt x="1621" y="0"/>
                </a:moveTo>
                <a:cubicBezTo>
                  <a:pt x="1635" y="14"/>
                  <a:pt x="1650" y="28"/>
                  <a:pt x="1664" y="42"/>
                </a:cubicBezTo>
                <a:cubicBezTo>
                  <a:pt x="1537" y="365"/>
                  <a:pt x="1403" y="766"/>
                  <a:pt x="1182" y="1183"/>
                </a:cubicBezTo>
                <a:cubicBezTo>
                  <a:pt x="981" y="1560"/>
                  <a:pt x="787" y="1821"/>
                  <a:pt x="633" y="1995"/>
                </a:cubicBezTo>
                <a:cubicBezTo>
                  <a:pt x="596" y="2007"/>
                  <a:pt x="559" y="2017"/>
                  <a:pt x="522" y="2023"/>
                </a:cubicBezTo>
                <a:cubicBezTo>
                  <a:pt x="447" y="2035"/>
                  <a:pt x="387" y="2034"/>
                  <a:pt x="340" y="2028"/>
                </a:cubicBezTo>
                <a:cubicBezTo>
                  <a:pt x="327" y="1989"/>
                  <a:pt x="308" y="1932"/>
                  <a:pt x="278" y="1859"/>
                </a:cubicBezTo>
                <a:cubicBezTo>
                  <a:pt x="269" y="1841"/>
                  <a:pt x="260" y="1823"/>
                  <a:pt x="251" y="1805"/>
                </a:cubicBezTo>
                <a:cubicBezTo>
                  <a:pt x="212" y="1720"/>
                  <a:pt x="173" y="1654"/>
                  <a:pt x="136" y="1606"/>
                </a:cubicBezTo>
                <a:cubicBezTo>
                  <a:pt x="100" y="1558"/>
                  <a:pt x="53" y="1512"/>
                  <a:pt x="0" y="1462"/>
                </a:cubicBezTo>
                <a:cubicBezTo>
                  <a:pt x="93" y="1468"/>
                  <a:pt x="184" y="1473"/>
                  <a:pt x="268" y="1498"/>
                </a:cubicBezTo>
                <a:cubicBezTo>
                  <a:pt x="345" y="1521"/>
                  <a:pt x="417" y="1580"/>
                  <a:pt x="480" y="1700"/>
                </a:cubicBezTo>
                <a:cubicBezTo>
                  <a:pt x="488" y="1720"/>
                  <a:pt x="495" y="1741"/>
                  <a:pt x="503" y="1761"/>
                </a:cubicBezTo>
                <a:cubicBezTo>
                  <a:pt x="664" y="1623"/>
                  <a:pt x="863" y="1402"/>
                  <a:pt x="1072" y="1082"/>
                </a:cubicBezTo>
                <a:cubicBezTo>
                  <a:pt x="1304" y="727"/>
                  <a:pt x="1463" y="344"/>
                  <a:pt x="1621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4719638" y="3827463"/>
            <a:ext cx="992188" cy="1089025"/>
          </a:xfrm>
          <a:custGeom>
            <a:avLst/>
            <a:gdLst/>
            <a:ahLst/>
            <a:cxnLst>
              <a:cxn ang="0">
                <a:pos x="1647" y="77"/>
              </a:cxn>
              <a:cxn ang="0">
                <a:pos x="1663" y="166"/>
              </a:cxn>
              <a:cxn ang="0">
                <a:pos x="1665" y="246"/>
              </a:cxn>
              <a:cxn ang="0">
                <a:pos x="1664" y="265"/>
              </a:cxn>
              <a:cxn ang="0">
                <a:pos x="1139" y="686"/>
              </a:cxn>
              <a:cxn ang="0">
                <a:pos x="834" y="1131"/>
              </a:cxn>
              <a:cxn ang="0">
                <a:pos x="616" y="1565"/>
              </a:cxn>
              <a:cxn ang="0">
                <a:pos x="508" y="1658"/>
              </a:cxn>
              <a:cxn ang="0">
                <a:pos x="325" y="1831"/>
              </a:cxn>
              <a:cxn ang="0">
                <a:pos x="241" y="1608"/>
              </a:cxn>
              <a:cxn ang="0">
                <a:pos x="209" y="1542"/>
              </a:cxn>
              <a:cxn ang="0">
                <a:pos x="84" y="1323"/>
              </a:cxn>
              <a:cxn ang="0">
                <a:pos x="0" y="1319"/>
              </a:cxn>
              <a:cxn ang="0">
                <a:pos x="196" y="924"/>
              </a:cxn>
              <a:cxn ang="0">
                <a:pos x="424" y="1154"/>
              </a:cxn>
              <a:cxn ang="0">
                <a:pos x="455" y="1248"/>
              </a:cxn>
              <a:cxn ang="0">
                <a:pos x="832" y="631"/>
              </a:cxn>
              <a:cxn ang="0">
                <a:pos x="997" y="444"/>
              </a:cxn>
              <a:cxn ang="0">
                <a:pos x="1647" y="77"/>
              </a:cxn>
            </a:cxnLst>
            <a:rect l="0" t="0" r="r" b="b"/>
            <a:pathLst>
              <a:path w="1668" h="1831">
                <a:moveTo>
                  <a:pt x="1647" y="77"/>
                </a:moveTo>
                <a:cubicBezTo>
                  <a:pt x="1651" y="100"/>
                  <a:pt x="1660" y="124"/>
                  <a:pt x="1663" y="166"/>
                </a:cubicBezTo>
                <a:cubicBezTo>
                  <a:pt x="1666" y="206"/>
                  <a:pt x="1668" y="226"/>
                  <a:pt x="1665" y="246"/>
                </a:cubicBezTo>
                <a:cubicBezTo>
                  <a:pt x="1665" y="246"/>
                  <a:pt x="1666" y="266"/>
                  <a:pt x="1664" y="265"/>
                </a:cubicBezTo>
                <a:cubicBezTo>
                  <a:pt x="1603" y="205"/>
                  <a:pt x="1343" y="429"/>
                  <a:pt x="1139" y="686"/>
                </a:cubicBezTo>
                <a:cubicBezTo>
                  <a:pt x="1022" y="832"/>
                  <a:pt x="921" y="982"/>
                  <a:pt x="834" y="1131"/>
                </a:cubicBezTo>
                <a:cubicBezTo>
                  <a:pt x="748" y="1277"/>
                  <a:pt x="676" y="1423"/>
                  <a:pt x="616" y="1565"/>
                </a:cubicBezTo>
                <a:cubicBezTo>
                  <a:pt x="580" y="1595"/>
                  <a:pt x="544" y="1626"/>
                  <a:pt x="508" y="1658"/>
                </a:cubicBezTo>
                <a:cubicBezTo>
                  <a:pt x="433" y="1727"/>
                  <a:pt x="372" y="1785"/>
                  <a:pt x="325" y="1831"/>
                </a:cubicBezTo>
                <a:cubicBezTo>
                  <a:pt x="307" y="1780"/>
                  <a:pt x="279" y="1705"/>
                  <a:pt x="241" y="1608"/>
                </a:cubicBezTo>
                <a:cubicBezTo>
                  <a:pt x="230" y="1586"/>
                  <a:pt x="220" y="1564"/>
                  <a:pt x="209" y="1542"/>
                </a:cubicBezTo>
                <a:cubicBezTo>
                  <a:pt x="162" y="1433"/>
                  <a:pt x="120" y="1360"/>
                  <a:pt x="84" y="1323"/>
                </a:cubicBezTo>
                <a:cubicBezTo>
                  <a:pt x="51" y="1290"/>
                  <a:pt x="0" y="1288"/>
                  <a:pt x="0" y="1319"/>
                </a:cubicBezTo>
                <a:cubicBezTo>
                  <a:pt x="0" y="1089"/>
                  <a:pt x="117" y="957"/>
                  <a:pt x="196" y="924"/>
                </a:cubicBezTo>
                <a:cubicBezTo>
                  <a:pt x="270" y="893"/>
                  <a:pt x="348" y="973"/>
                  <a:pt x="424" y="1154"/>
                </a:cubicBezTo>
                <a:cubicBezTo>
                  <a:pt x="434" y="1185"/>
                  <a:pt x="444" y="1216"/>
                  <a:pt x="455" y="1248"/>
                </a:cubicBezTo>
                <a:cubicBezTo>
                  <a:pt x="550" y="1036"/>
                  <a:pt x="674" y="827"/>
                  <a:pt x="832" y="631"/>
                </a:cubicBezTo>
                <a:cubicBezTo>
                  <a:pt x="884" y="567"/>
                  <a:pt x="938" y="504"/>
                  <a:pt x="997" y="444"/>
                </a:cubicBezTo>
                <a:cubicBezTo>
                  <a:pt x="1223" y="211"/>
                  <a:pt x="1499" y="0"/>
                  <a:pt x="1647" y="77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6205538" y="3733801"/>
            <a:ext cx="550863" cy="1323975"/>
          </a:xfrm>
          <a:custGeom>
            <a:avLst/>
            <a:gdLst/>
            <a:ahLst/>
            <a:cxnLst>
              <a:cxn ang="0">
                <a:pos x="875" y="0"/>
              </a:cxn>
              <a:cxn ang="0">
                <a:pos x="925" y="123"/>
              </a:cxn>
              <a:cxn ang="0">
                <a:pos x="785" y="948"/>
              </a:cxn>
              <a:cxn ang="0">
                <a:pos x="438" y="1975"/>
              </a:cxn>
              <a:cxn ang="0">
                <a:pos x="339" y="2067"/>
              </a:cxn>
              <a:cxn ang="0">
                <a:pos x="159" y="2223"/>
              </a:cxn>
              <a:cxn ang="0">
                <a:pos x="128" y="1935"/>
              </a:cxn>
              <a:cxn ang="0">
                <a:pos x="115" y="1845"/>
              </a:cxn>
              <a:cxn ang="0">
                <a:pos x="72" y="1515"/>
              </a:cxn>
              <a:cxn ang="0">
                <a:pos x="0" y="1361"/>
              </a:cxn>
              <a:cxn ang="0">
                <a:pos x="229" y="1126"/>
              </a:cxn>
              <a:cxn ang="0">
                <a:pos x="333" y="1468"/>
              </a:cxn>
              <a:cxn ang="0">
                <a:pos x="343" y="1583"/>
              </a:cxn>
              <a:cxn ang="0">
                <a:pos x="696" y="687"/>
              </a:cxn>
              <a:cxn ang="0">
                <a:pos x="875" y="0"/>
              </a:cxn>
            </a:cxnLst>
            <a:rect l="0" t="0" r="r" b="b"/>
            <a:pathLst>
              <a:path w="925" h="2223">
                <a:moveTo>
                  <a:pt x="875" y="0"/>
                </a:moveTo>
                <a:cubicBezTo>
                  <a:pt x="891" y="41"/>
                  <a:pt x="908" y="82"/>
                  <a:pt x="925" y="123"/>
                </a:cubicBezTo>
                <a:cubicBezTo>
                  <a:pt x="908" y="310"/>
                  <a:pt x="879" y="590"/>
                  <a:pt x="785" y="948"/>
                </a:cubicBezTo>
                <a:cubicBezTo>
                  <a:pt x="688" y="1317"/>
                  <a:pt x="555" y="1658"/>
                  <a:pt x="438" y="1975"/>
                </a:cubicBezTo>
                <a:cubicBezTo>
                  <a:pt x="406" y="2006"/>
                  <a:pt x="373" y="2037"/>
                  <a:pt x="339" y="2067"/>
                </a:cubicBezTo>
                <a:cubicBezTo>
                  <a:pt x="269" y="2133"/>
                  <a:pt x="208" y="2185"/>
                  <a:pt x="159" y="2223"/>
                </a:cubicBezTo>
                <a:cubicBezTo>
                  <a:pt x="152" y="2158"/>
                  <a:pt x="140" y="2062"/>
                  <a:pt x="128" y="1935"/>
                </a:cubicBezTo>
                <a:cubicBezTo>
                  <a:pt x="123" y="1905"/>
                  <a:pt x="119" y="1875"/>
                  <a:pt x="115" y="1845"/>
                </a:cubicBezTo>
                <a:cubicBezTo>
                  <a:pt x="100" y="1695"/>
                  <a:pt x="88" y="1585"/>
                  <a:pt x="72" y="1515"/>
                </a:cubicBezTo>
                <a:cubicBezTo>
                  <a:pt x="56" y="1446"/>
                  <a:pt x="33" y="1395"/>
                  <a:pt x="0" y="1361"/>
                </a:cubicBezTo>
                <a:cubicBezTo>
                  <a:pt x="106" y="1206"/>
                  <a:pt x="178" y="1126"/>
                  <a:pt x="229" y="1126"/>
                </a:cubicBezTo>
                <a:cubicBezTo>
                  <a:pt x="277" y="1126"/>
                  <a:pt x="304" y="1241"/>
                  <a:pt x="333" y="1468"/>
                </a:cubicBezTo>
                <a:cubicBezTo>
                  <a:pt x="336" y="1507"/>
                  <a:pt x="339" y="1545"/>
                  <a:pt x="343" y="1583"/>
                </a:cubicBezTo>
                <a:cubicBezTo>
                  <a:pt x="465" y="1285"/>
                  <a:pt x="595" y="988"/>
                  <a:pt x="696" y="687"/>
                </a:cubicBezTo>
                <a:cubicBezTo>
                  <a:pt x="793" y="396"/>
                  <a:pt x="842" y="164"/>
                  <a:pt x="875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7788276" y="3733801"/>
            <a:ext cx="838200" cy="1323975"/>
          </a:xfrm>
          <a:custGeom>
            <a:avLst/>
            <a:gdLst/>
            <a:ahLst/>
            <a:cxnLst>
              <a:cxn ang="0">
                <a:pos x="1371" y="0"/>
              </a:cxn>
              <a:cxn ang="0">
                <a:pos x="1408" y="123"/>
              </a:cxn>
              <a:cxn ang="0">
                <a:pos x="815" y="948"/>
              </a:cxn>
              <a:cxn ang="0">
                <a:pos x="483" y="1975"/>
              </a:cxn>
              <a:cxn ang="0">
                <a:pos x="431" y="2067"/>
              </a:cxn>
              <a:cxn ang="0">
                <a:pos x="351" y="2223"/>
              </a:cxn>
              <a:cxn ang="0">
                <a:pos x="277" y="1935"/>
              </a:cxn>
              <a:cxn ang="0">
                <a:pos x="248" y="1845"/>
              </a:cxn>
              <a:cxn ang="0">
                <a:pos x="123" y="1515"/>
              </a:cxn>
              <a:cxn ang="0">
                <a:pos x="0" y="1361"/>
              </a:cxn>
              <a:cxn ang="0">
                <a:pos x="154" y="1126"/>
              </a:cxn>
              <a:cxn ang="0">
                <a:pos x="342" y="1468"/>
              </a:cxn>
              <a:cxn ang="0">
                <a:pos x="369" y="1583"/>
              </a:cxn>
              <a:cxn ang="0">
                <a:pos x="722" y="687"/>
              </a:cxn>
              <a:cxn ang="0">
                <a:pos x="1371" y="0"/>
              </a:cxn>
            </a:cxnLst>
            <a:rect l="0" t="0" r="r" b="b"/>
            <a:pathLst>
              <a:path w="1408" h="2223">
                <a:moveTo>
                  <a:pt x="1371" y="0"/>
                </a:moveTo>
                <a:cubicBezTo>
                  <a:pt x="1384" y="41"/>
                  <a:pt x="1396" y="82"/>
                  <a:pt x="1408" y="123"/>
                </a:cubicBezTo>
                <a:cubicBezTo>
                  <a:pt x="1213" y="306"/>
                  <a:pt x="1002" y="579"/>
                  <a:pt x="815" y="948"/>
                </a:cubicBezTo>
                <a:cubicBezTo>
                  <a:pt x="635" y="1306"/>
                  <a:pt x="534" y="1653"/>
                  <a:pt x="483" y="1975"/>
                </a:cubicBezTo>
                <a:cubicBezTo>
                  <a:pt x="465" y="2006"/>
                  <a:pt x="447" y="2036"/>
                  <a:pt x="431" y="2067"/>
                </a:cubicBezTo>
                <a:cubicBezTo>
                  <a:pt x="397" y="2132"/>
                  <a:pt x="371" y="2184"/>
                  <a:pt x="351" y="2223"/>
                </a:cubicBezTo>
                <a:cubicBezTo>
                  <a:pt x="335" y="2158"/>
                  <a:pt x="312" y="2062"/>
                  <a:pt x="277" y="1935"/>
                </a:cubicBezTo>
                <a:cubicBezTo>
                  <a:pt x="267" y="1905"/>
                  <a:pt x="257" y="1875"/>
                  <a:pt x="248" y="1845"/>
                </a:cubicBezTo>
                <a:cubicBezTo>
                  <a:pt x="202" y="1694"/>
                  <a:pt x="159" y="1585"/>
                  <a:pt x="123" y="1515"/>
                </a:cubicBezTo>
                <a:cubicBezTo>
                  <a:pt x="87" y="1446"/>
                  <a:pt x="45" y="1394"/>
                  <a:pt x="0" y="1361"/>
                </a:cubicBezTo>
                <a:cubicBezTo>
                  <a:pt x="40" y="1204"/>
                  <a:pt x="95" y="1126"/>
                  <a:pt x="154" y="1126"/>
                </a:cubicBezTo>
                <a:cubicBezTo>
                  <a:pt x="208" y="1126"/>
                  <a:pt x="276" y="1239"/>
                  <a:pt x="342" y="1468"/>
                </a:cubicBezTo>
                <a:cubicBezTo>
                  <a:pt x="351" y="1507"/>
                  <a:pt x="360" y="1545"/>
                  <a:pt x="369" y="1583"/>
                </a:cubicBezTo>
                <a:cubicBezTo>
                  <a:pt x="426" y="1280"/>
                  <a:pt x="539" y="977"/>
                  <a:pt x="722" y="687"/>
                </a:cubicBezTo>
                <a:cubicBezTo>
                  <a:pt x="913" y="385"/>
                  <a:pt x="1139" y="158"/>
                  <a:pt x="1371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2219326" y="3900488"/>
            <a:ext cx="571500" cy="9239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960" y="119"/>
              </a:cxn>
              <a:cxn ang="0">
                <a:pos x="637" y="757"/>
              </a:cxn>
              <a:cxn ang="0">
                <a:pos x="369" y="1462"/>
              </a:cxn>
              <a:cxn ang="0">
                <a:pos x="313" y="1498"/>
              </a:cxn>
              <a:cxn ang="0">
                <a:pos x="217" y="1553"/>
              </a:cxn>
              <a:cxn ang="0">
                <a:pos x="172" y="1309"/>
              </a:cxn>
              <a:cxn ang="0">
                <a:pos x="154" y="1231"/>
              </a:cxn>
              <a:cxn ang="0">
                <a:pos x="82" y="949"/>
              </a:cxn>
              <a:cxn ang="0">
                <a:pos x="0" y="799"/>
              </a:cxn>
              <a:cxn ang="0">
                <a:pos x="147" y="696"/>
              </a:cxn>
              <a:cxn ang="0">
                <a:pos x="269" y="1012"/>
              </a:cxn>
              <a:cxn ang="0">
                <a:pos x="285" y="1108"/>
              </a:cxn>
              <a:cxn ang="0">
                <a:pos x="565" y="511"/>
              </a:cxn>
              <a:cxn ang="0">
                <a:pos x="927" y="0"/>
              </a:cxn>
            </a:cxnLst>
            <a:rect l="0" t="0" r="r" b="b"/>
            <a:pathLst>
              <a:path w="960" h="1553">
                <a:moveTo>
                  <a:pt x="927" y="0"/>
                </a:moveTo>
                <a:cubicBezTo>
                  <a:pt x="938" y="40"/>
                  <a:pt x="949" y="79"/>
                  <a:pt x="960" y="119"/>
                </a:cubicBezTo>
                <a:cubicBezTo>
                  <a:pt x="863" y="269"/>
                  <a:pt x="760" y="487"/>
                  <a:pt x="637" y="757"/>
                </a:cubicBezTo>
                <a:cubicBezTo>
                  <a:pt x="522" y="1012"/>
                  <a:pt x="433" y="1244"/>
                  <a:pt x="369" y="1462"/>
                </a:cubicBezTo>
                <a:cubicBezTo>
                  <a:pt x="350" y="1474"/>
                  <a:pt x="331" y="1487"/>
                  <a:pt x="313" y="1498"/>
                </a:cubicBezTo>
                <a:cubicBezTo>
                  <a:pt x="274" y="1524"/>
                  <a:pt x="242" y="1542"/>
                  <a:pt x="217" y="1553"/>
                </a:cubicBezTo>
                <a:cubicBezTo>
                  <a:pt x="207" y="1498"/>
                  <a:pt x="192" y="1416"/>
                  <a:pt x="172" y="1309"/>
                </a:cubicBezTo>
                <a:cubicBezTo>
                  <a:pt x="166" y="1283"/>
                  <a:pt x="160" y="1257"/>
                  <a:pt x="154" y="1231"/>
                </a:cubicBezTo>
                <a:cubicBezTo>
                  <a:pt x="127" y="1105"/>
                  <a:pt x="104" y="1011"/>
                  <a:pt x="82" y="949"/>
                </a:cubicBezTo>
                <a:cubicBezTo>
                  <a:pt x="59" y="888"/>
                  <a:pt x="33" y="837"/>
                  <a:pt x="0" y="799"/>
                </a:cubicBezTo>
                <a:cubicBezTo>
                  <a:pt x="56" y="714"/>
                  <a:pt x="103" y="678"/>
                  <a:pt x="147" y="696"/>
                </a:cubicBezTo>
                <a:cubicBezTo>
                  <a:pt x="188" y="713"/>
                  <a:pt x="228" y="818"/>
                  <a:pt x="269" y="1012"/>
                </a:cubicBezTo>
                <a:cubicBezTo>
                  <a:pt x="275" y="1044"/>
                  <a:pt x="279" y="1076"/>
                  <a:pt x="285" y="1108"/>
                </a:cubicBezTo>
                <a:cubicBezTo>
                  <a:pt x="355" y="908"/>
                  <a:pt x="447" y="711"/>
                  <a:pt x="565" y="511"/>
                </a:cubicBezTo>
                <a:cubicBezTo>
                  <a:pt x="690" y="298"/>
                  <a:pt x="807" y="125"/>
                  <a:pt x="92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1790701" y="5524501"/>
            <a:ext cx="933450" cy="750888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655"/>
              </a:cxn>
              <a:cxn ang="0">
                <a:pos x="569" y="1262"/>
              </a:cxn>
              <a:cxn ang="0">
                <a:pos x="0" y="680"/>
              </a:cxn>
              <a:cxn ang="0">
                <a:pos x="0" y="181"/>
              </a:cxn>
              <a:cxn ang="0">
                <a:pos x="569" y="691"/>
              </a:cxn>
              <a:cxn ang="0">
                <a:pos x="1567" y="0"/>
              </a:cxn>
            </a:cxnLst>
            <a:rect l="0" t="0" r="r" b="b"/>
            <a:pathLst>
              <a:path w="1567" h="1262">
                <a:moveTo>
                  <a:pt x="1567" y="0"/>
                </a:moveTo>
                <a:cubicBezTo>
                  <a:pt x="1567" y="218"/>
                  <a:pt x="1567" y="436"/>
                  <a:pt x="1567" y="655"/>
                </a:cubicBezTo>
                <a:cubicBezTo>
                  <a:pt x="1241" y="898"/>
                  <a:pt x="908" y="1104"/>
                  <a:pt x="569" y="1262"/>
                </a:cubicBezTo>
                <a:cubicBezTo>
                  <a:pt x="382" y="1056"/>
                  <a:pt x="193" y="860"/>
                  <a:pt x="0" y="680"/>
                </a:cubicBezTo>
                <a:cubicBezTo>
                  <a:pt x="0" y="513"/>
                  <a:pt x="0" y="347"/>
                  <a:pt x="0" y="181"/>
                </a:cubicBezTo>
                <a:cubicBezTo>
                  <a:pt x="193" y="338"/>
                  <a:pt x="381" y="510"/>
                  <a:pt x="569" y="691"/>
                </a:cubicBezTo>
                <a:cubicBezTo>
                  <a:pt x="909" y="504"/>
                  <a:pt x="1242" y="270"/>
                  <a:pt x="156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3219451" y="5448301"/>
            <a:ext cx="714375" cy="1001713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200" y="585"/>
              </a:cxn>
              <a:cxn ang="0">
                <a:pos x="415" y="1683"/>
              </a:cxn>
              <a:cxn ang="0">
                <a:pos x="0" y="1208"/>
              </a:cxn>
              <a:cxn ang="0">
                <a:pos x="0" y="948"/>
              </a:cxn>
              <a:cxn ang="0">
                <a:pos x="467" y="1279"/>
              </a:cxn>
              <a:cxn ang="0">
                <a:pos x="1200" y="0"/>
              </a:cxn>
            </a:cxnLst>
            <a:rect l="0" t="0" r="r" b="b"/>
            <a:pathLst>
              <a:path w="1200" h="1683">
                <a:moveTo>
                  <a:pt x="1200" y="0"/>
                </a:moveTo>
                <a:cubicBezTo>
                  <a:pt x="1200" y="195"/>
                  <a:pt x="1200" y="390"/>
                  <a:pt x="1200" y="585"/>
                </a:cubicBezTo>
                <a:cubicBezTo>
                  <a:pt x="1010" y="1087"/>
                  <a:pt x="753" y="1570"/>
                  <a:pt x="415" y="1683"/>
                </a:cubicBezTo>
                <a:cubicBezTo>
                  <a:pt x="272" y="1532"/>
                  <a:pt x="131" y="1379"/>
                  <a:pt x="0" y="1208"/>
                </a:cubicBezTo>
                <a:cubicBezTo>
                  <a:pt x="0" y="1121"/>
                  <a:pt x="0" y="1034"/>
                  <a:pt x="0" y="948"/>
                </a:cubicBezTo>
                <a:cubicBezTo>
                  <a:pt x="148" y="1099"/>
                  <a:pt x="315" y="1195"/>
                  <a:pt x="467" y="1279"/>
                </a:cubicBezTo>
                <a:cubicBezTo>
                  <a:pt x="814" y="1065"/>
                  <a:pt x="1019" y="530"/>
                  <a:pt x="1200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4791076" y="5572126"/>
            <a:ext cx="503238" cy="766763"/>
          </a:xfrm>
          <a:custGeom>
            <a:avLst/>
            <a:gdLst/>
            <a:ahLst/>
            <a:cxnLst>
              <a:cxn ang="0">
                <a:pos x="845" y="0"/>
              </a:cxn>
              <a:cxn ang="0">
                <a:pos x="846" y="622"/>
              </a:cxn>
              <a:cxn ang="0">
                <a:pos x="843" y="633"/>
              </a:cxn>
              <a:cxn ang="0">
                <a:pos x="433" y="1076"/>
              </a:cxn>
              <a:cxn ang="0">
                <a:pos x="423" y="1089"/>
              </a:cxn>
              <a:cxn ang="0">
                <a:pos x="282" y="1290"/>
              </a:cxn>
              <a:cxn ang="0">
                <a:pos x="0" y="1015"/>
              </a:cxn>
              <a:cxn ang="0">
                <a:pos x="0" y="401"/>
              </a:cxn>
              <a:cxn ang="0">
                <a:pos x="278" y="660"/>
              </a:cxn>
              <a:cxn ang="0">
                <a:pos x="418" y="463"/>
              </a:cxn>
              <a:cxn ang="0">
                <a:pos x="430" y="447"/>
              </a:cxn>
              <a:cxn ang="0">
                <a:pos x="840" y="7"/>
              </a:cxn>
              <a:cxn ang="0">
                <a:pos x="845" y="0"/>
              </a:cxn>
            </a:cxnLst>
            <a:rect l="0" t="0" r="r" b="b"/>
            <a:pathLst>
              <a:path w="846" h="1290">
                <a:moveTo>
                  <a:pt x="845" y="0"/>
                </a:moveTo>
                <a:cubicBezTo>
                  <a:pt x="845" y="207"/>
                  <a:pt x="846" y="414"/>
                  <a:pt x="846" y="622"/>
                </a:cubicBezTo>
                <a:cubicBezTo>
                  <a:pt x="846" y="627"/>
                  <a:pt x="843" y="632"/>
                  <a:pt x="843" y="633"/>
                </a:cubicBezTo>
                <a:cubicBezTo>
                  <a:pt x="775" y="745"/>
                  <a:pt x="586" y="876"/>
                  <a:pt x="433" y="1076"/>
                </a:cubicBezTo>
                <a:cubicBezTo>
                  <a:pt x="430" y="1080"/>
                  <a:pt x="427" y="1085"/>
                  <a:pt x="423" y="1089"/>
                </a:cubicBezTo>
                <a:cubicBezTo>
                  <a:pt x="375" y="1152"/>
                  <a:pt x="328" y="1220"/>
                  <a:pt x="282" y="1290"/>
                </a:cubicBezTo>
                <a:cubicBezTo>
                  <a:pt x="164" y="1160"/>
                  <a:pt x="0" y="1068"/>
                  <a:pt x="0" y="1015"/>
                </a:cubicBezTo>
                <a:cubicBezTo>
                  <a:pt x="0" y="810"/>
                  <a:pt x="0" y="606"/>
                  <a:pt x="0" y="401"/>
                </a:cubicBezTo>
                <a:cubicBezTo>
                  <a:pt x="0" y="449"/>
                  <a:pt x="161" y="536"/>
                  <a:pt x="278" y="660"/>
                </a:cubicBezTo>
                <a:cubicBezTo>
                  <a:pt x="324" y="591"/>
                  <a:pt x="370" y="525"/>
                  <a:pt x="418" y="463"/>
                </a:cubicBezTo>
                <a:cubicBezTo>
                  <a:pt x="422" y="458"/>
                  <a:pt x="426" y="453"/>
                  <a:pt x="430" y="447"/>
                </a:cubicBezTo>
                <a:cubicBezTo>
                  <a:pt x="583" y="251"/>
                  <a:pt x="750" y="114"/>
                  <a:pt x="840" y="7"/>
                </a:cubicBezTo>
                <a:cubicBezTo>
                  <a:pt x="843" y="5"/>
                  <a:pt x="844" y="2"/>
                  <a:pt x="845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83301" y="5448301"/>
            <a:ext cx="715963" cy="1019175"/>
          </a:xfrm>
          <a:custGeom>
            <a:avLst/>
            <a:gdLst/>
            <a:ahLst/>
            <a:cxnLst>
              <a:cxn ang="0">
                <a:pos x="1036" y="0"/>
              </a:cxn>
              <a:cxn ang="0">
                <a:pos x="1201" y="707"/>
              </a:cxn>
              <a:cxn ang="0">
                <a:pos x="438" y="1713"/>
              </a:cxn>
              <a:cxn ang="0">
                <a:pos x="0" y="1146"/>
              </a:cxn>
              <a:cxn ang="0">
                <a:pos x="166" y="438"/>
              </a:cxn>
              <a:cxn ang="0">
                <a:pos x="484" y="985"/>
              </a:cxn>
              <a:cxn ang="0">
                <a:pos x="1036" y="0"/>
              </a:cxn>
            </a:cxnLst>
            <a:rect l="0" t="0" r="r" b="b"/>
            <a:pathLst>
              <a:path w="1201" h="1713">
                <a:moveTo>
                  <a:pt x="1036" y="0"/>
                </a:moveTo>
                <a:cubicBezTo>
                  <a:pt x="1091" y="236"/>
                  <a:pt x="1146" y="472"/>
                  <a:pt x="1201" y="707"/>
                </a:cubicBezTo>
                <a:cubicBezTo>
                  <a:pt x="1040" y="1055"/>
                  <a:pt x="774" y="1394"/>
                  <a:pt x="438" y="1713"/>
                </a:cubicBezTo>
                <a:cubicBezTo>
                  <a:pt x="265" y="1529"/>
                  <a:pt x="117" y="1340"/>
                  <a:pt x="0" y="1146"/>
                </a:cubicBezTo>
                <a:cubicBezTo>
                  <a:pt x="55" y="910"/>
                  <a:pt x="111" y="674"/>
                  <a:pt x="166" y="438"/>
                </a:cubicBezTo>
                <a:cubicBezTo>
                  <a:pt x="242" y="624"/>
                  <a:pt x="351" y="807"/>
                  <a:pt x="484" y="985"/>
                </a:cubicBezTo>
                <a:cubicBezTo>
                  <a:pt x="752" y="672"/>
                  <a:pt x="947" y="336"/>
                  <a:pt x="1036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7704138" y="5448301"/>
            <a:ext cx="877888" cy="1019175"/>
          </a:xfrm>
          <a:custGeom>
            <a:avLst/>
            <a:gdLst/>
            <a:ahLst/>
            <a:cxnLst>
              <a:cxn ang="0">
                <a:pos x="1474" y="0"/>
              </a:cxn>
              <a:cxn ang="0">
                <a:pos x="1318" y="707"/>
              </a:cxn>
              <a:cxn ang="0">
                <a:pos x="569" y="1713"/>
              </a:cxn>
              <a:cxn ang="0">
                <a:pos x="150" y="1146"/>
              </a:cxn>
              <a:cxn ang="0">
                <a:pos x="0" y="438"/>
              </a:cxn>
              <a:cxn ang="0">
                <a:pos x="530" y="985"/>
              </a:cxn>
              <a:cxn ang="0">
                <a:pos x="1474" y="0"/>
              </a:cxn>
            </a:cxnLst>
            <a:rect l="0" t="0" r="r" b="b"/>
            <a:pathLst>
              <a:path w="1474" h="1713">
                <a:moveTo>
                  <a:pt x="1474" y="0"/>
                </a:moveTo>
                <a:cubicBezTo>
                  <a:pt x="1422" y="236"/>
                  <a:pt x="1370" y="472"/>
                  <a:pt x="1318" y="707"/>
                </a:cubicBezTo>
                <a:cubicBezTo>
                  <a:pt x="991" y="1026"/>
                  <a:pt x="735" y="1367"/>
                  <a:pt x="569" y="1713"/>
                </a:cubicBezTo>
                <a:cubicBezTo>
                  <a:pt x="455" y="1520"/>
                  <a:pt x="315" y="1330"/>
                  <a:pt x="150" y="1146"/>
                </a:cubicBezTo>
                <a:cubicBezTo>
                  <a:pt x="100" y="910"/>
                  <a:pt x="50" y="674"/>
                  <a:pt x="0" y="438"/>
                </a:cubicBezTo>
                <a:cubicBezTo>
                  <a:pt x="200" y="615"/>
                  <a:pt x="377" y="798"/>
                  <a:pt x="530" y="985"/>
                </a:cubicBezTo>
                <a:cubicBezTo>
                  <a:pt x="765" y="643"/>
                  <a:pt x="1087" y="313"/>
                  <a:pt x="1474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3147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/>
        </p:nvGrpSpPr>
        <p:grpSpPr>
          <a:xfrm>
            <a:off x="214282" y="928670"/>
            <a:ext cx="1573980" cy="1604226"/>
            <a:chOff x="-1853686" y="640968"/>
            <a:chExt cx="1573980" cy="1604226"/>
          </a:xfrm>
        </p:grpSpPr>
        <p:grpSp>
          <p:nvGrpSpPr>
            <p:cNvPr id="26" name="Gruppieren 25"/>
            <p:cNvGrpSpPr/>
            <p:nvPr/>
          </p:nvGrpSpPr>
          <p:grpSpPr>
            <a:xfrm>
              <a:off x="-1853686" y="64096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7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29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8" name="Textfeld 27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-1503141" y="1000212"/>
              <a:ext cx="869950" cy="885819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21" y="0"/>
                </a:cxn>
                <a:cxn ang="0">
                  <a:pos x="736" y="715"/>
                </a:cxn>
                <a:cxn ang="0">
                  <a:pos x="1045" y="0"/>
                </a:cxn>
                <a:cxn ang="0">
                  <a:pos x="1412" y="0"/>
                </a:cxn>
                <a:cxn ang="0">
                  <a:pos x="924" y="1080"/>
                </a:cxn>
                <a:cxn ang="0">
                  <a:pos x="1460" y="2224"/>
                </a:cxn>
                <a:cxn ang="0">
                  <a:pos x="1078" y="2224"/>
                </a:cxn>
                <a:cxn ang="0">
                  <a:pos x="730" y="1455"/>
                </a:cxn>
                <a:cxn ang="0">
                  <a:pos x="381" y="2224"/>
                </a:cxn>
                <a:cxn ang="0">
                  <a:pos x="0" y="2224"/>
                </a:cxn>
                <a:cxn ang="0">
                  <a:pos x="537" y="1063"/>
                </a:cxn>
                <a:cxn ang="0">
                  <a:pos x="51" y="0"/>
                </a:cxn>
              </a:cxnLst>
              <a:rect l="0" t="0" r="r" b="b"/>
              <a:pathLst>
                <a:path w="1460" h="2224">
                  <a:moveTo>
                    <a:pt x="51" y="0"/>
                  </a:moveTo>
                  <a:cubicBezTo>
                    <a:pt x="174" y="0"/>
                    <a:pt x="298" y="0"/>
                    <a:pt x="421" y="0"/>
                  </a:cubicBezTo>
                  <a:cubicBezTo>
                    <a:pt x="526" y="239"/>
                    <a:pt x="631" y="477"/>
                    <a:pt x="736" y="715"/>
                  </a:cubicBezTo>
                  <a:cubicBezTo>
                    <a:pt x="839" y="477"/>
                    <a:pt x="942" y="239"/>
                    <a:pt x="1045" y="0"/>
                  </a:cubicBezTo>
                  <a:cubicBezTo>
                    <a:pt x="1167" y="0"/>
                    <a:pt x="1290" y="0"/>
                    <a:pt x="1412" y="0"/>
                  </a:cubicBezTo>
                  <a:cubicBezTo>
                    <a:pt x="1249" y="360"/>
                    <a:pt x="1087" y="720"/>
                    <a:pt x="924" y="1080"/>
                  </a:cubicBezTo>
                  <a:cubicBezTo>
                    <a:pt x="1103" y="1461"/>
                    <a:pt x="1282" y="1842"/>
                    <a:pt x="1460" y="2224"/>
                  </a:cubicBezTo>
                  <a:cubicBezTo>
                    <a:pt x="1333" y="2224"/>
                    <a:pt x="1205" y="2224"/>
                    <a:pt x="1078" y="2224"/>
                  </a:cubicBezTo>
                  <a:cubicBezTo>
                    <a:pt x="962" y="1967"/>
                    <a:pt x="846" y="1711"/>
                    <a:pt x="730" y="1455"/>
                  </a:cubicBezTo>
                  <a:cubicBezTo>
                    <a:pt x="613" y="1711"/>
                    <a:pt x="497" y="1967"/>
                    <a:pt x="381" y="2224"/>
                  </a:cubicBezTo>
                  <a:cubicBezTo>
                    <a:pt x="254" y="2224"/>
                    <a:pt x="127" y="2224"/>
                    <a:pt x="0" y="2224"/>
                  </a:cubicBezTo>
                  <a:cubicBezTo>
                    <a:pt x="179" y="1837"/>
                    <a:pt x="358" y="1450"/>
                    <a:pt x="537" y="1063"/>
                  </a:cubicBezTo>
                  <a:cubicBezTo>
                    <a:pt x="375" y="709"/>
                    <a:pt x="213" y="355"/>
                    <a:pt x="51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1982373" y="928670"/>
            <a:ext cx="1573980" cy="1604226"/>
            <a:chOff x="1928794" y="285728"/>
            <a:chExt cx="1573980" cy="1604226"/>
          </a:xfrm>
        </p:grpSpPr>
        <p:grpSp>
          <p:nvGrpSpPr>
            <p:cNvPr id="38" name="Gruppieren 37"/>
            <p:cNvGrpSpPr/>
            <p:nvPr/>
          </p:nvGrpSpPr>
          <p:grpSpPr>
            <a:xfrm>
              <a:off x="1928794" y="2857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0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42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1" name="Textfeld 40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2214546" y="642918"/>
              <a:ext cx="1077913" cy="885819"/>
            </a:xfrm>
            <a:custGeom>
              <a:avLst/>
              <a:gdLst/>
              <a:ahLst/>
              <a:cxnLst>
                <a:cxn ang="0">
                  <a:pos x="556" y="0"/>
                </a:cxn>
                <a:cxn ang="0">
                  <a:pos x="854" y="691"/>
                </a:cxn>
                <a:cxn ang="0">
                  <a:pos x="1148" y="33"/>
                </a:cxn>
                <a:cxn ang="0">
                  <a:pos x="1810" y="56"/>
                </a:cxn>
                <a:cxn ang="0">
                  <a:pos x="1167" y="1035"/>
                </a:cxn>
                <a:cxn ang="0">
                  <a:pos x="1720" y="2143"/>
                </a:cxn>
                <a:cxn ang="0">
                  <a:pos x="1233" y="2224"/>
                </a:cxn>
                <a:cxn ang="0">
                  <a:pos x="937" y="1461"/>
                </a:cxn>
                <a:cxn ang="0">
                  <a:pos x="615" y="2136"/>
                </a:cxn>
                <a:cxn ang="0">
                  <a:pos x="32" y="2224"/>
                </a:cxn>
                <a:cxn ang="0">
                  <a:pos x="630" y="1230"/>
                </a:cxn>
                <a:cxn ang="0">
                  <a:pos x="0" y="21"/>
                </a:cxn>
                <a:cxn ang="0">
                  <a:pos x="556" y="0"/>
                </a:cxn>
              </a:cxnLst>
              <a:rect l="0" t="0" r="r" b="b"/>
              <a:pathLst>
                <a:path w="1810" h="2224">
                  <a:moveTo>
                    <a:pt x="556" y="0"/>
                  </a:moveTo>
                  <a:cubicBezTo>
                    <a:pt x="655" y="231"/>
                    <a:pt x="754" y="461"/>
                    <a:pt x="854" y="691"/>
                  </a:cubicBezTo>
                  <a:cubicBezTo>
                    <a:pt x="952" y="472"/>
                    <a:pt x="1050" y="252"/>
                    <a:pt x="1148" y="33"/>
                  </a:cubicBezTo>
                  <a:cubicBezTo>
                    <a:pt x="1369" y="40"/>
                    <a:pt x="1590" y="48"/>
                    <a:pt x="1810" y="56"/>
                  </a:cubicBezTo>
                  <a:cubicBezTo>
                    <a:pt x="1596" y="382"/>
                    <a:pt x="1382" y="709"/>
                    <a:pt x="1167" y="1035"/>
                  </a:cubicBezTo>
                  <a:cubicBezTo>
                    <a:pt x="1351" y="1404"/>
                    <a:pt x="1535" y="1774"/>
                    <a:pt x="1720" y="2143"/>
                  </a:cubicBezTo>
                  <a:cubicBezTo>
                    <a:pt x="1557" y="2170"/>
                    <a:pt x="1395" y="2197"/>
                    <a:pt x="1233" y="2224"/>
                  </a:cubicBezTo>
                  <a:cubicBezTo>
                    <a:pt x="1134" y="1969"/>
                    <a:pt x="1036" y="1715"/>
                    <a:pt x="937" y="1461"/>
                  </a:cubicBezTo>
                  <a:cubicBezTo>
                    <a:pt x="830" y="1686"/>
                    <a:pt x="722" y="1911"/>
                    <a:pt x="615" y="2136"/>
                  </a:cubicBezTo>
                  <a:cubicBezTo>
                    <a:pt x="421" y="2165"/>
                    <a:pt x="227" y="2194"/>
                    <a:pt x="32" y="2224"/>
                  </a:cubicBezTo>
                  <a:cubicBezTo>
                    <a:pt x="232" y="1892"/>
                    <a:pt x="431" y="1561"/>
                    <a:pt x="630" y="1230"/>
                  </a:cubicBezTo>
                  <a:cubicBezTo>
                    <a:pt x="420" y="827"/>
                    <a:pt x="210" y="424"/>
                    <a:pt x="0" y="21"/>
                  </a:cubicBezTo>
                  <a:cubicBezTo>
                    <a:pt x="186" y="14"/>
                    <a:pt x="371" y="7"/>
                    <a:pt x="556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3750463" y="928670"/>
            <a:ext cx="1573980" cy="1604226"/>
            <a:chOff x="3786182" y="285728"/>
            <a:chExt cx="1573980" cy="1604226"/>
          </a:xfrm>
        </p:grpSpPr>
        <p:grpSp>
          <p:nvGrpSpPr>
            <p:cNvPr id="44" name="Gruppieren 43"/>
            <p:cNvGrpSpPr/>
            <p:nvPr/>
          </p:nvGrpSpPr>
          <p:grpSpPr>
            <a:xfrm>
              <a:off x="3786182" y="2857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5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47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6" name="Textfeld 45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4076158" y="571481"/>
              <a:ext cx="967866" cy="1028694"/>
            </a:xfrm>
            <a:custGeom>
              <a:avLst/>
              <a:gdLst/>
              <a:ahLst/>
              <a:cxnLst>
                <a:cxn ang="0">
                  <a:pos x="1193" y="151"/>
                </a:cxn>
                <a:cxn ang="0">
                  <a:pos x="1104" y="429"/>
                </a:cxn>
                <a:cxn ang="0">
                  <a:pos x="1030" y="617"/>
                </a:cxn>
                <a:cxn ang="0">
                  <a:pos x="936" y="803"/>
                </a:cxn>
                <a:cxn ang="0">
                  <a:pos x="855" y="955"/>
                </a:cxn>
                <a:cxn ang="0">
                  <a:pos x="803" y="1052"/>
                </a:cxn>
                <a:cxn ang="0">
                  <a:pos x="851" y="1215"/>
                </a:cxn>
                <a:cxn ang="0">
                  <a:pos x="898" y="1314"/>
                </a:cxn>
                <a:cxn ang="0">
                  <a:pos x="1015" y="1565"/>
                </a:cxn>
                <a:cxn ang="0">
                  <a:pos x="1141" y="1748"/>
                </a:cxn>
                <a:cxn ang="0">
                  <a:pos x="1243" y="1797"/>
                </a:cxn>
                <a:cxn ang="0">
                  <a:pos x="1282" y="1748"/>
                </a:cxn>
                <a:cxn ang="0">
                  <a:pos x="1357" y="1974"/>
                </a:cxn>
                <a:cxn ang="0">
                  <a:pos x="1213" y="1997"/>
                </a:cxn>
                <a:cxn ang="0">
                  <a:pos x="1155" y="1967"/>
                </a:cxn>
                <a:cxn ang="0">
                  <a:pos x="1064" y="1885"/>
                </a:cxn>
                <a:cxn ang="0">
                  <a:pos x="914" y="1702"/>
                </a:cxn>
                <a:cxn ang="0">
                  <a:pos x="725" y="1232"/>
                </a:cxn>
                <a:cxn ang="0">
                  <a:pos x="646" y="1338"/>
                </a:cxn>
                <a:cxn ang="0">
                  <a:pos x="500" y="1598"/>
                </a:cxn>
                <a:cxn ang="0">
                  <a:pos x="264" y="1930"/>
                </a:cxn>
                <a:cxn ang="0">
                  <a:pos x="164" y="2076"/>
                </a:cxn>
                <a:cxn ang="0">
                  <a:pos x="34" y="2224"/>
                </a:cxn>
                <a:cxn ang="0">
                  <a:pos x="70" y="2008"/>
                </a:cxn>
                <a:cxn ang="0">
                  <a:pos x="207" y="1801"/>
                </a:cxn>
                <a:cxn ang="0">
                  <a:pos x="251" y="1736"/>
                </a:cxn>
                <a:cxn ang="0">
                  <a:pos x="333" y="1612"/>
                </a:cxn>
                <a:cxn ang="0">
                  <a:pos x="420" y="1475"/>
                </a:cxn>
                <a:cxn ang="0">
                  <a:pos x="502" y="1309"/>
                </a:cxn>
                <a:cxn ang="0">
                  <a:pos x="572" y="1162"/>
                </a:cxn>
                <a:cxn ang="0">
                  <a:pos x="632" y="1067"/>
                </a:cxn>
                <a:cxn ang="0">
                  <a:pos x="539" y="798"/>
                </a:cxn>
                <a:cxn ang="0">
                  <a:pos x="406" y="529"/>
                </a:cxn>
                <a:cxn ang="0">
                  <a:pos x="214" y="155"/>
                </a:cxn>
                <a:cxn ang="0">
                  <a:pos x="332" y="63"/>
                </a:cxn>
                <a:cxn ang="0">
                  <a:pos x="410" y="161"/>
                </a:cxn>
                <a:cxn ang="0">
                  <a:pos x="483" y="267"/>
                </a:cxn>
                <a:cxn ang="0">
                  <a:pos x="541" y="434"/>
                </a:cxn>
                <a:cxn ang="0">
                  <a:pos x="634" y="616"/>
                </a:cxn>
                <a:cxn ang="0">
                  <a:pos x="707" y="820"/>
                </a:cxn>
                <a:cxn ang="0">
                  <a:pos x="789" y="766"/>
                </a:cxn>
                <a:cxn ang="0">
                  <a:pos x="807" y="687"/>
                </a:cxn>
                <a:cxn ang="0">
                  <a:pos x="903" y="505"/>
                </a:cxn>
                <a:cxn ang="0">
                  <a:pos x="995" y="274"/>
                </a:cxn>
                <a:cxn ang="0">
                  <a:pos x="1049" y="103"/>
                </a:cxn>
              </a:cxnLst>
              <a:rect l="0" t="0" r="r" b="b"/>
              <a:pathLst>
                <a:path w="1399" h="2224">
                  <a:moveTo>
                    <a:pt x="1135" y="0"/>
                  </a:moveTo>
                  <a:cubicBezTo>
                    <a:pt x="1151" y="0"/>
                    <a:pt x="1164" y="16"/>
                    <a:pt x="1176" y="48"/>
                  </a:cubicBezTo>
                  <a:cubicBezTo>
                    <a:pt x="1187" y="79"/>
                    <a:pt x="1193" y="114"/>
                    <a:pt x="1193" y="151"/>
                  </a:cubicBezTo>
                  <a:cubicBezTo>
                    <a:pt x="1193" y="164"/>
                    <a:pt x="1185" y="192"/>
                    <a:pt x="1171" y="234"/>
                  </a:cubicBezTo>
                  <a:cubicBezTo>
                    <a:pt x="1156" y="276"/>
                    <a:pt x="1147" y="308"/>
                    <a:pt x="1142" y="329"/>
                  </a:cubicBezTo>
                  <a:cubicBezTo>
                    <a:pt x="1137" y="351"/>
                    <a:pt x="1124" y="384"/>
                    <a:pt x="1104" y="429"/>
                  </a:cubicBezTo>
                  <a:cubicBezTo>
                    <a:pt x="1090" y="443"/>
                    <a:pt x="1077" y="463"/>
                    <a:pt x="1065" y="490"/>
                  </a:cubicBezTo>
                  <a:cubicBezTo>
                    <a:pt x="1057" y="495"/>
                    <a:pt x="1053" y="502"/>
                    <a:pt x="1053" y="511"/>
                  </a:cubicBezTo>
                  <a:cubicBezTo>
                    <a:pt x="1039" y="545"/>
                    <a:pt x="1032" y="581"/>
                    <a:pt x="1030" y="617"/>
                  </a:cubicBezTo>
                  <a:cubicBezTo>
                    <a:pt x="1017" y="627"/>
                    <a:pt x="1008" y="643"/>
                    <a:pt x="1004" y="664"/>
                  </a:cubicBezTo>
                  <a:cubicBezTo>
                    <a:pt x="982" y="682"/>
                    <a:pt x="967" y="706"/>
                    <a:pt x="958" y="736"/>
                  </a:cubicBezTo>
                  <a:cubicBezTo>
                    <a:pt x="949" y="766"/>
                    <a:pt x="942" y="788"/>
                    <a:pt x="936" y="803"/>
                  </a:cubicBezTo>
                  <a:cubicBezTo>
                    <a:pt x="922" y="813"/>
                    <a:pt x="914" y="825"/>
                    <a:pt x="911" y="839"/>
                  </a:cubicBezTo>
                  <a:cubicBezTo>
                    <a:pt x="904" y="858"/>
                    <a:pt x="897" y="878"/>
                    <a:pt x="889" y="897"/>
                  </a:cubicBezTo>
                  <a:cubicBezTo>
                    <a:pt x="878" y="916"/>
                    <a:pt x="866" y="936"/>
                    <a:pt x="855" y="955"/>
                  </a:cubicBezTo>
                  <a:cubicBezTo>
                    <a:pt x="848" y="974"/>
                    <a:pt x="841" y="993"/>
                    <a:pt x="834" y="1012"/>
                  </a:cubicBezTo>
                  <a:cubicBezTo>
                    <a:pt x="814" y="1035"/>
                    <a:pt x="803" y="1046"/>
                    <a:pt x="803" y="1047"/>
                  </a:cubicBezTo>
                  <a:cubicBezTo>
                    <a:pt x="803" y="1047"/>
                    <a:pt x="803" y="1049"/>
                    <a:pt x="803" y="1052"/>
                  </a:cubicBezTo>
                  <a:cubicBezTo>
                    <a:pt x="803" y="1056"/>
                    <a:pt x="804" y="1060"/>
                    <a:pt x="806" y="1065"/>
                  </a:cubicBezTo>
                  <a:cubicBezTo>
                    <a:pt x="812" y="1082"/>
                    <a:pt x="819" y="1099"/>
                    <a:pt x="826" y="1117"/>
                  </a:cubicBezTo>
                  <a:cubicBezTo>
                    <a:pt x="831" y="1129"/>
                    <a:pt x="839" y="1161"/>
                    <a:pt x="851" y="1215"/>
                  </a:cubicBezTo>
                  <a:cubicBezTo>
                    <a:pt x="852" y="1216"/>
                    <a:pt x="853" y="1218"/>
                    <a:pt x="855" y="1220"/>
                  </a:cubicBezTo>
                  <a:cubicBezTo>
                    <a:pt x="861" y="1227"/>
                    <a:pt x="867" y="1239"/>
                    <a:pt x="875" y="1256"/>
                  </a:cubicBezTo>
                  <a:cubicBezTo>
                    <a:pt x="882" y="1274"/>
                    <a:pt x="890" y="1293"/>
                    <a:pt x="898" y="1314"/>
                  </a:cubicBezTo>
                  <a:cubicBezTo>
                    <a:pt x="915" y="1351"/>
                    <a:pt x="932" y="1389"/>
                    <a:pt x="950" y="1426"/>
                  </a:cubicBezTo>
                  <a:cubicBezTo>
                    <a:pt x="952" y="1444"/>
                    <a:pt x="954" y="1463"/>
                    <a:pt x="957" y="1482"/>
                  </a:cubicBezTo>
                  <a:cubicBezTo>
                    <a:pt x="976" y="1509"/>
                    <a:pt x="995" y="1537"/>
                    <a:pt x="1015" y="1565"/>
                  </a:cubicBezTo>
                  <a:cubicBezTo>
                    <a:pt x="1029" y="1591"/>
                    <a:pt x="1043" y="1618"/>
                    <a:pt x="1057" y="1644"/>
                  </a:cubicBezTo>
                  <a:cubicBezTo>
                    <a:pt x="1071" y="1654"/>
                    <a:pt x="1085" y="1663"/>
                    <a:pt x="1100" y="1673"/>
                  </a:cubicBezTo>
                  <a:cubicBezTo>
                    <a:pt x="1114" y="1698"/>
                    <a:pt x="1127" y="1723"/>
                    <a:pt x="1141" y="1748"/>
                  </a:cubicBezTo>
                  <a:cubicBezTo>
                    <a:pt x="1146" y="1748"/>
                    <a:pt x="1150" y="1748"/>
                    <a:pt x="1154" y="1748"/>
                  </a:cubicBezTo>
                  <a:cubicBezTo>
                    <a:pt x="1177" y="1764"/>
                    <a:pt x="1200" y="1780"/>
                    <a:pt x="1222" y="1795"/>
                  </a:cubicBezTo>
                  <a:cubicBezTo>
                    <a:pt x="1225" y="1796"/>
                    <a:pt x="1232" y="1797"/>
                    <a:pt x="1243" y="1797"/>
                  </a:cubicBezTo>
                  <a:cubicBezTo>
                    <a:pt x="1256" y="1797"/>
                    <a:pt x="1266" y="1789"/>
                    <a:pt x="1274" y="1772"/>
                  </a:cubicBezTo>
                  <a:cubicBezTo>
                    <a:pt x="1281" y="1756"/>
                    <a:pt x="1290" y="1748"/>
                    <a:pt x="1302" y="1748"/>
                  </a:cubicBezTo>
                  <a:cubicBezTo>
                    <a:pt x="1295" y="1748"/>
                    <a:pt x="1289" y="1748"/>
                    <a:pt x="1282" y="1748"/>
                  </a:cubicBezTo>
                  <a:cubicBezTo>
                    <a:pt x="1282" y="1737"/>
                    <a:pt x="1282" y="1726"/>
                    <a:pt x="1282" y="1716"/>
                  </a:cubicBezTo>
                  <a:cubicBezTo>
                    <a:pt x="1360" y="1775"/>
                    <a:pt x="1399" y="1826"/>
                    <a:pt x="1399" y="1868"/>
                  </a:cubicBezTo>
                  <a:cubicBezTo>
                    <a:pt x="1399" y="1914"/>
                    <a:pt x="1385" y="1949"/>
                    <a:pt x="1357" y="1974"/>
                  </a:cubicBezTo>
                  <a:cubicBezTo>
                    <a:pt x="1329" y="1999"/>
                    <a:pt x="1305" y="2012"/>
                    <a:pt x="1284" y="2012"/>
                  </a:cubicBezTo>
                  <a:cubicBezTo>
                    <a:pt x="1270" y="2003"/>
                    <a:pt x="1257" y="1995"/>
                    <a:pt x="1243" y="1987"/>
                  </a:cubicBezTo>
                  <a:cubicBezTo>
                    <a:pt x="1233" y="1990"/>
                    <a:pt x="1223" y="1994"/>
                    <a:pt x="1213" y="1997"/>
                  </a:cubicBezTo>
                  <a:cubicBezTo>
                    <a:pt x="1212" y="1997"/>
                    <a:pt x="1211" y="1997"/>
                    <a:pt x="1209" y="1997"/>
                  </a:cubicBezTo>
                  <a:cubicBezTo>
                    <a:pt x="1202" y="1997"/>
                    <a:pt x="1194" y="1992"/>
                    <a:pt x="1184" y="1982"/>
                  </a:cubicBezTo>
                  <a:cubicBezTo>
                    <a:pt x="1174" y="1972"/>
                    <a:pt x="1164" y="1967"/>
                    <a:pt x="1155" y="1967"/>
                  </a:cubicBezTo>
                  <a:cubicBezTo>
                    <a:pt x="1153" y="1967"/>
                    <a:pt x="1152" y="1967"/>
                    <a:pt x="1150" y="1967"/>
                  </a:cubicBezTo>
                  <a:cubicBezTo>
                    <a:pt x="1105" y="1967"/>
                    <a:pt x="1077" y="1939"/>
                    <a:pt x="1066" y="1885"/>
                  </a:cubicBezTo>
                  <a:cubicBezTo>
                    <a:pt x="1066" y="1885"/>
                    <a:pt x="1065" y="1885"/>
                    <a:pt x="1064" y="1885"/>
                  </a:cubicBezTo>
                  <a:cubicBezTo>
                    <a:pt x="1055" y="1885"/>
                    <a:pt x="1036" y="1876"/>
                    <a:pt x="1008" y="1857"/>
                  </a:cubicBezTo>
                  <a:cubicBezTo>
                    <a:pt x="1000" y="1838"/>
                    <a:pt x="991" y="1818"/>
                    <a:pt x="983" y="1798"/>
                  </a:cubicBezTo>
                  <a:cubicBezTo>
                    <a:pt x="952" y="1765"/>
                    <a:pt x="929" y="1733"/>
                    <a:pt x="914" y="1702"/>
                  </a:cubicBezTo>
                  <a:cubicBezTo>
                    <a:pt x="870" y="1609"/>
                    <a:pt x="826" y="1516"/>
                    <a:pt x="782" y="1423"/>
                  </a:cubicBezTo>
                  <a:cubicBezTo>
                    <a:pt x="766" y="1379"/>
                    <a:pt x="749" y="1336"/>
                    <a:pt x="733" y="1292"/>
                  </a:cubicBezTo>
                  <a:cubicBezTo>
                    <a:pt x="730" y="1272"/>
                    <a:pt x="727" y="1252"/>
                    <a:pt x="725" y="1232"/>
                  </a:cubicBezTo>
                  <a:cubicBezTo>
                    <a:pt x="721" y="1225"/>
                    <a:pt x="717" y="1219"/>
                    <a:pt x="713" y="1213"/>
                  </a:cubicBezTo>
                  <a:cubicBezTo>
                    <a:pt x="702" y="1231"/>
                    <a:pt x="688" y="1270"/>
                    <a:pt x="669" y="1329"/>
                  </a:cubicBezTo>
                  <a:cubicBezTo>
                    <a:pt x="661" y="1332"/>
                    <a:pt x="654" y="1335"/>
                    <a:pt x="646" y="1338"/>
                  </a:cubicBezTo>
                  <a:cubicBezTo>
                    <a:pt x="621" y="1375"/>
                    <a:pt x="596" y="1412"/>
                    <a:pt x="572" y="1449"/>
                  </a:cubicBezTo>
                  <a:cubicBezTo>
                    <a:pt x="557" y="1469"/>
                    <a:pt x="541" y="1489"/>
                    <a:pt x="526" y="1509"/>
                  </a:cubicBezTo>
                  <a:cubicBezTo>
                    <a:pt x="518" y="1539"/>
                    <a:pt x="509" y="1568"/>
                    <a:pt x="500" y="1598"/>
                  </a:cubicBezTo>
                  <a:cubicBezTo>
                    <a:pt x="450" y="1668"/>
                    <a:pt x="399" y="1738"/>
                    <a:pt x="349" y="1809"/>
                  </a:cubicBezTo>
                  <a:cubicBezTo>
                    <a:pt x="339" y="1837"/>
                    <a:pt x="329" y="1864"/>
                    <a:pt x="319" y="1892"/>
                  </a:cubicBezTo>
                  <a:cubicBezTo>
                    <a:pt x="301" y="1905"/>
                    <a:pt x="282" y="1917"/>
                    <a:pt x="264" y="1930"/>
                  </a:cubicBezTo>
                  <a:cubicBezTo>
                    <a:pt x="262" y="1931"/>
                    <a:pt x="253" y="1948"/>
                    <a:pt x="238" y="1982"/>
                  </a:cubicBezTo>
                  <a:cubicBezTo>
                    <a:pt x="229" y="1983"/>
                    <a:pt x="220" y="1984"/>
                    <a:pt x="211" y="1985"/>
                  </a:cubicBezTo>
                  <a:cubicBezTo>
                    <a:pt x="196" y="2016"/>
                    <a:pt x="180" y="2046"/>
                    <a:pt x="164" y="2076"/>
                  </a:cubicBezTo>
                  <a:cubicBezTo>
                    <a:pt x="155" y="2083"/>
                    <a:pt x="145" y="2090"/>
                    <a:pt x="136" y="2096"/>
                  </a:cubicBezTo>
                  <a:cubicBezTo>
                    <a:pt x="112" y="2126"/>
                    <a:pt x="96" y="2143"/>
                    <a:pt x="89" y="2145"/>
                  </a:cubicBezTo>
                  <a:cubicBezTo>
                    <a:pt x="69" y="2197"/>
                    <a:pt x="51" y="2224"/>
                    <a:pt x="34" y="2224"/>
                  </a:cubicBezTo>
                  <a:cubicBezTo>
                    <a:pt x="12" y="2224"/>
                    <a:pt x="0" y="2196"/>
                    <a:pt x="0" y="2142"/>
                  </a:cubicBezTo>
                  <a:cubicBezTo>
                    <a:pt x="14" y="2123"/>
                    <a:pt x="27" y="2103"/>
                    <a:pt x="40" y="2084"/>
                  </a:cubicBezTo>
                  <a:cubicBezTo>
                    <a:pt x="44" y="2081"/>
                    <a:pt x="53" y="2055"/>
                    <a:pt x="70" y="2008"/>
                  </a:cubicBezTo>
                  <a:cubicBezTo>
                    <a:pt x="81" y="2005"/>
                    <a:pt x="88" y="1988"/>
                    <a:pt x="90" y="1955"/>
                  </a:cubicBezTo>
                  <a:cubicBezTo>
                    <a:pt x="134" y="1930"/>
                    <a:pt x="162" y="1887"/>
                    <a:pt x="174" y="1826"/>
                  </a:cubicBezTo>
                  <a:cubicBezTo>
                    <a:pt x="185" y="1817"/>
                    <a:pt x="196" y="1809"/>
                    <a:pt x="207" y="1801"/>
                  </a:cubicBezTo>
                  <a:cubicBezTo>
                    <a:pt x="210" y="1803"/>
                    <a:pt x="212" y="1805"/>
                    <a:pt x="215" y="1808"/>
                  </a:cubicBezTo>
                  <a:cubicBezTo>
                    <a:pt x="224" y="1789"/>
                    <a:pt x="233" y="1769"/>
                    <a:pt x="242" y="1750"/>
                  </a:cubicBezTo>
                  <a:cubicBezTo>
                    <a:pt x="242" y="1749"/>
                    <a:pt x="245" y="1744"/>
                    <a:pt x="251" y="1736"/>
                  </a:cubicBezTo>
                  <a:cubicBezTo>
                    <a:pt x="258" y="1725"/>
                    <a:pt x="264" y="1714"/>
                    <a:pt x="270" y="1704"/>
                  </a:cubicBezTo>
                  <a:cubicBezTo>
                    <a:pt x="275" y="1694"/>
                    <a:pt x="280" y="1683"/>
                    <a:pt x="284" y="1672"/>
                  </a:cubicBezTo>
                  <a:cubicBezTo>
                    <a:pt x="289" y="1660"/>
                    <a:pt x="305" y="1640"/>
                    <a:pt x="333" y="1612"/>
                  </a:cubicBezTo>
                  <a:cubicBezTo>
                    <a:pt x="343" y="1595"/>
                    <a:pt x="352" y="1577"/>
                    <a:pt x="362" y="1559"/>
                  </a:cubicBezTo>
                  <a:cubicBezTo>
                    <a:pt x="373" y="1550"/>
                    <a:pt x="383" y="1526"/>
                    <a:pt x="391" y="1488"/>
                  </a:cubicBezTo>
                  <a:cubicBezTo>
                    <a:pt x="401" y="1484"/>
                    <a:pt x="411" y="1479"/>
                    <a:pt x="420" y="1475"/>
                  </a:cubicBezTo>
                  <a:cubicBezTo>
                    <a:pt x="438" y="1442"/>
                    <a:pt x="455" y="1408"/>
                    <a:pt x="472" y="1374"/>
                  </a:cubicBezTo>
                  <a:cubicBezTo>
                    <a:pt x="472" y="1364"/>
                    <a:pt x="472" y="1354"/>
                    <a:pt x="472" y="1344"/>
                  </a:cubicBezTo>
                  <a:cubicBezTo>
                    <a:pt x="482" y="1332"/>
                    <a:pt x="492" y="1321"/>
                    <a:pt x="502" y="1309"/>
                  </a:cubicBezTo>
                  <a:cubicBezTo>
                    <a:pt x="508" y="1286"/>
                    <a:pt x="515" y="1262"/>
                    <a:pt x="522" y="1239"/>
                  </a:cubicBezTo>
                  <a:cubicBezTo>
                    <a:pt x="529" y="1236"/>
                    <a:pt x="537" y="1234"/>
                    <a:pt x="544" y="1231"/>
                  </a:cubicBezTo>
                  <a:cubicBezTo>
                    <a:pt x="554" y="1208"/>
                    <a:pt x="563" y="1185"/>
                    <a:pt x="572" y="1162"/>
                  </a:cubicBezTo>
                  <a:cubicBezTo>
                    <a:pt x="581" y="1157"/>
                    <a:pt x="591" y="1152"/>
                    <a:pt x="600" y="1147"/>
                  </a:cubicBezTo>
                  <a:cubicBezTo>
                    <a:pt x="600" y="1134"/>
                    <a:pt x="601" y="1121"/>
                    <a:pt x="602" y="1108"/>
                  </a:cubicBezTo>
                  <a:cubicBezTo>
                    <a:pt x="612" y="1094"/>
                    <a:pt x="622" y="1081"/>
                    <a:pt x="632" y="1067"/>
                  </a:cubicBezTo>
                  <a:cubicBezTo>
                    <a:pt x="632" y="1067"/>
                    <a:pt x="632" y="1067"/>
                    <a:pt x="632" y="1067"/>
                  </a:cubicBezTo>
                  <a:cubicBezTo>
                    <a:pt x="632" y="1004"/>
                    <a:pt x="612" y="936"/>
                    <a:pt x="571" y="861"/>
                  </a:cubicBezTo>
                  <a:cubicBezTo>
                    <a:pt x="555" y="837"/>
                    <a:pt x="544" y="816"/>
                    <a:pt x="539" y="798"/>
                  </a:cubicBezTo>
                  <a:cubicBezTo>
                    <a:pt x="532" y="774"/>
                    <a:pt x="526" y="750"/>
                    <a:pt x="519" y="727"/>
                  </a:cubicBezTo>
                  <a:cubicBezTo>
                    <a:pt x="508" y="711"/>
                    <a:pt x="498" y="695"/>
                    <a:pt x="487" y="680"/>
                  </a:cubicBezTo>
                  <a:cubicBezTo>
                    <a:pt x="460" y="630"/>
                    <a:pt x="433" y="579"/>
                    <a:pt x="406" y="529"/>
                  </a:cubicBezTo>
                  <a:cubicBezTo>
                    <a:pt x="395" y="496"/>
                    <a:pt x="380" y="462"/>
                    <a:pt x="361" y="426"/>
                  </a:cubicBezTo>
                  <a:cubicBezTo>
                    <a:pt x="312" y="386"/>
                    <a:pt x="276" y="345"/>
                    <a:pt x="251" y="302"/>
                  </a:cubicBezTo>
                  <a:cubicBezTo>
                    <a:pt x="226" y="259"/>
                    <a:pt x="214" y="210"/>
                    <a:pt x="214" y="155"/>
                  </a:cubicBezTo>
                  <a:cubicBezTo>
                    <a:pt x="214" y="135"/>
                    <a:pt x="214" y="114"/>
                    <a:pt x="214" y="94"/>
                  </a:cubicBezTo>
                  <a:cubicBezTo>
                    <a:pt x="234" y="80"/>
                    <a:pt x="254" y="65"/>
                    <a:pt x="275" y="51"/>
                  </a:cubicBezTo>
                  <a:cubicBezTo>
                    <a:pt x="294" y="55"/>
                    <a:pt x="313" y="59"/>
                    <a:pt x="332" y="63"/>
                  </a:cubicBezTo>
                  <a:cubicBezTo>
                    <a:pt x="342" y="81"/>
                    <a:pt x="352" y="100"/>
                    <a:pt x="361" y="118"/>
                  </a:cubicBezTo>
                  <a:cubicBezTo>
                    <a:pt x="377" y="118"/>
                    <a:pt x="394" y="118"/>
                    <a:pt x="410" y="118"/>
                  </a:cubicBezTo>
                  <a:cubicBezTo>
                    <a:pt x="410" y="132"/>
                    <a:pt x="410" y="146"/>
                    <a:pt x="410" y="161"/>
                  </a:cubicBezTo>
                  <a:cubicBezTo>
                    <a:pt x="419" y="169"/>
                    <a:pt x="429" y="178"/>
                    <a:pt x="438" y="186"/>
                  </a:cubicBezTo>
                  <a:cubicBezTo>
                    <a:pt x="442" y="206"/>
                    <a:pt x="446" y="226"/>
                    <a:pt x="450" y="246"/>
                  </a:cubicBezTo>
                  <a:cubicBezTo>
                    <a:pt x="461" y="253"/>
                    <a:pt x="472" y="260"/>
                    <a:pt x="483" y="267"/>
                  </a:cubicBezTo>
                  <a:cubicBezTo>
                    <a:pt x="489" y="287"/>
                    <a:pt x="495" y="308"/>
                    <a:pt x="501" y="328"/>
                  </a:cubicBezTo>
                  <a:cubicBezTo>
                    <a:pt x="514" y="338"/>
                    <a:pt x="528" y="348"/>
                    <a:pt x="541" y="358"/>
                  </a:cubicBezTo>
                  <a:cubicBezTo>
                    <a:pt x="541" y="383"/>
                    <a:pt x="541" y="409"/>
                    <a:pt x="541" y="434"/>
                  </a:cubicBezTo>
                  <a:cubicBezTo>
                    <a:pt x="564" y="476"/>
                    <a:pt x="588" y="518"/>
                    <a:pt x="612" y="560"/>
                  </a:cubicBezTo>
                  <a:cubicBezTo>
                    <a:pt x="615" y="578"/>
                    <a:pt x="619" y="597"/>
                    <a:pt x="623" y="616"/>
                  </a:cubicBezTo>
                  <a:cubicBezTo>
                    <a:pt x="626" y="616"/>
                    <a:pt x="630" y="616"/>
                    <a:pt x="634" y="616"/>
                  </a:cubicBezTo>
                  <a:cubicBezTo>
                    <a:pt x="645" y="643"/>
                    <a:pt x="656" y="670"/>
                    <a:pt x="667" y="698"/>
                  </a:cubicBezTo>
                  <a:cubicBezTo>
                    <a:pt x="675" y="732"/>
                    <a:pt x="684" y="766"/>
                    <a:pt x="692" y="800"/>
                  </a:cubicBezTo>
                  <a:cubicBezTo>
                    <a:pt x="697" y="807"/>
                    <a:pt x="702" y="813"/>
                    <a:pt x="707" y="820"/>
                  </a:cubicBezTo>
                  <a:cubicBezTo>
                    <a:pt x="716" y="834"/>
                    <a:pt x="722" y="854"/>
                    <a:pt x="723" y="878"/>
                  </a:cubicBezTo>
                  <a:cubicBezTo>
                    <a:pt x="731" y="842"/>
                    <a:pt x="744" y="812"/>
                    <a:pt x="762" y="789"/>
                  </a:cubicBezTo>
                  <a:cubicBezTo>
                    <a:pt x="781" y="767"/>
                    <a:pt x="790" y="759"/>
                    <a:pt x="789" y="766"/>
                  </a:cubicBezTo>
                  <a:cubicBezTo>
                    <a:pt x="789" y="764"/>
                    <a:pt x="788" y="759"/>
                    <a:pt x="788" y="754"/>
                  </a:cubicBezTo>
                  <a:cubicBezTo>
                    <a:pt x="794" y="742"/>
                    <a:pt x="800" y="730"/>
                    <a:pt x="807" y="718"/>
                  </a:cubicBezTo>
                  <a:cubicBezTo>
                    <a:pt x="807" y="707"/>
                    <a:pt x="807" y="697"/>
                    <a:pt x="807" y="687"/>
                  </a:cubicBezTo>
                  <a:cubicBezTo>
                    <a:pt x="840" y="642"/>
                    <a:pt x="859" y="613"/>
                    <a:pt x="866" y="599"/>
                  </a:cubicBezTo>
                  <a:cubicBezTo>
                    <a:pt x="873" y="585"/>
                    <a:pt x="876" y="575"/>
                    <a:pt x="876" y="569"/>
                  </a:cubicBezTo>
                  <a:cubicBezTo>
                    <a:pt x="885" y="548"/>
                    <a:pt x="894" y="527"/>
                    <a:pt x="903" y="505"/>
                  </a:cubicBezTo>
                  <a:cubicBezTo>
                    <a:pt x="917" y="458"/>
                    <a:pt x="929" y="427"/>
                    <a:pt x="938" y="411"/>
                  </a:cubicBezTo>
                  <a:cubicBezTo>
                    <a:pt x="953" y="382"/>
                    <a:pt x="967" y="353"/>
                    <a:pt x="982" y="324"/>
                  </a:cubicBezTo>
                  <a:cubicBezTo>
                    <a:pt x="986" y="307"/>
                    <a:pt x="991" y="291"/>
                    <a:pt x="995" y="274"/>
                  </a:cubicBezTo>
                  <a:cubicBezTo>
                    <a:pt x="1010" y="248"/>
                    <a:pt x="1018" y="228"/>
                    <a:pt x="1019" y="212"/>
                  </a:cubicBezTo>
                  <a:cubicBezTo>
                    <a:pt x="1020" y="197"/>
                    <a:pt x="1021" y="184"/>
                    <a:pt x="1022" y="175"/>
                  </a:cubicBezTo>
                  <a:cubicBezTo>
                    <a:pt x="1022" y="165"/>
                    <a:pt x="1031" y="141"/>
                    <a:pt x="1049" y="103"/>
                  </a:cubicBezTo>
                  <a:cubicBezTo>
                    <a:pt x="1066" y="64"/>
                    <a:pt x="1080" y="35"/>
                    <a:pt x="1092" y="15"/>
                  </a:cubicBezTo>
                  <a:cubicBezTo>
                    <a:pt x="1106" y="10"/>
                    <a:pt x="1121" y="5"/>
                    <a:pt x="1135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5518554" y="928670"/>
            <a:ext cx="1573980" cy="1604226"/>
            <a:chOff x="5429256" y="285728"/>
            <a:chExt cx="1573980" cy="1604226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5429256" y="2857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0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1" name="Textfeld 50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5783258" y="673096"/>
              <a:ext cx="976313" cy="885819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325" y="198"/>
                </a:cxn>
                <a:cxn ang="0">
                  <a:pos x="529" y="560"/>
                </a:cxn>
                <a:cxn ang="0">
                  <a:pos x="747" y="747"/>
                </a:cxn>
                <a:cxn ang="0">
                  <a:pos x="920" y="581"/>
                </a:cxn>
                <a:cxn ang="0">
                  <a:pos x="1094" y="241"/>
                </a:cxn>
                <a:cxn ang="0">
                  <a:pos x="1321" y="41"/>
                </a:cxn>
                <a:cxn ang="0">
                  <a:pos x="1382" y="50"/>
                </a:cxn>
                <a:cxn ang="0">
                  <a:pos x="1035" y="667"/>
                </a:cxn>
                <a:cxn ang="0">
                  <a:pos x="916" y="947"/>
                </a:cxn>
                <a:cxn ang="0">
                  <a:pos x="1081" y="1257"/>
                </a:cxn>
                <a:cxn ang="0">
                  <a:pos x="1401" y="1654"/>
                </a:cxn>
                <a:cxn ang="0">
                  <a:pos x="1641" y="2110"/>
                </a:cxn>
                <a:cxn ang="0">
                  <a:pos x="1579" y="2147"/>
                </a:cxn>
                <a:cxn ang="0">
                  <a:pos x="1534" y="2157"/>
                </a:cxn>
                <a:cxn ang="0">
                  <a:pos x="1326" y="1911"/>
                </a:cxn>
                <a:cxn ang="0">
                  <a:pos x="1040" y="1461"/>
                </a:cxn>
                <a:cxn ang="0">
                  <a:pos x="764" y="1176"/>
                </a:cxn>
                <a:cxn ang="0">
                  <a:pos x="581" y="1441"/>
                </a:cxn>
                <a:cxn ang="0">
                  <a:pos x="339" y="1892"/>
                </a:cxn>
                <a:cxn ang="0">
                  <a:pos x="0" y="2224"/>
                </a:cxn>
                <a:cxn ang="0">
                  <a:pos x="206" y="1801"/>
                </a:cxn>
                <a:cxn ang="0">
                  <a:pos x="492" y="1360"/>
                </a:cxn>
                <a:cxn ang="0">
                  <a:pos x="653" y="1026"/>
                </a:cxn>
                <a:cxn ang="0">
                  <a:pos x="507" y="812"/>
                </a:cxn>
                <a:cxn ang="0">
                  <a:pos x="234" y="420"/>
                </a:cxn>
                <a:cxn ang="0">
                  <a:pos x="49" y="19"/>
                </a:cxn>
                <a:cxn ang="0">
                  <a:pos x="106" y="0"/>
                </a:cxn>
              </a:cxnLst>
              <a:rect l="0" t="0" r="r" b="b"/>
              <a:pathLst>
                <a:path w="1641" h="2224">
                  <a:moveTo>
                    <a:pt x="106" y="0"/>
                  </a:moveTo>
                  <a:cubicBezTo>
                    <a:pt x="172" y="0"/>
                    <a:pt x="246" y="66"/>
                    <a:pt x="325" y="198"/>
                  </a:cubicBezTo>
                  <a:cubicBezTo>
                    <a:pt x="395" y="323"/>
                    <a:pt x="463" y="443"/>
                    <a:pt x="529" y="560"/>
                  </a:cubicBezTo>
                  <a:cubicBezTo>
                    <a:pt x="609" y="684"/>
                    <a:pt x="681" y="747"/>
                    <a:pt x="747" y="747"/>
                  </a:cubicBezTo>
                  <a:cubicBezTo>
                    <a:pt x="801" y="747"/>
                    <a:pt x="858" y="691"/>
                    <a:pt x="920" y="581"/>
                  </a:cubicBezTo>
                  <a:cubicBezTo>
                    <a:pt x="978" y="467"/>
                    <a:pt x="1036" y="354"/>
                    <a:pt x="1094" y="241"/>
                  </a:cubicBezTo>
                  <a:cubicBezTo>
                    <a:pt x="1172" y="108"/>
                    <a:pt x="1248" y="41"/>
                    <a:pt x="1321" y="41"/>
                  </a:cubicBezTo>
                  <a:cubicBezTo>
                    <a:pt x="1341" y="44"/>
                    <a:pt x="1362" y="47"/>
                    <a:pt x="1382" y="50"/>
                  </a:cubicBezTo>
                  <a:cubicBezTo>
                    <a:pt x="1229" y="324"/>
                    <a:pt x="1114" y="530"/>
                    <a:pt x="1035" y="667"/>
                  </a:cubicBezTo>
                  <a:cubicBezTo>
                    <a:pt x="956" y="805"/>
                    <a:pt x="916" y="898"/>
                    <a:pt x="916" y="947"/>
                  </a:cubicBezTo>
                  <a:cubicBezTo>
                    <a:pt x="916" y="1012"/>
                    <a:pt x="971" y="1116"/>
                    <a:pt x="1081" y="1257"/>
                  </a:cubicBezTo>
                  <a:cubicBezTo>
                    <a:pt x="1191" y="1398"/>
                    <a:pt x="1298" y="1530"/>
                    <a:pt x="1401" y="1654"/>
                  </a:cubicBezTo>
                  <a:cubicBezTo>
                    <a:pt x="1533" y="1827"/>
                    <a:pt x="1613" y="1979"/>
                    <a:pt x="1641" y="2110"/>
                  </a:cubicBezTo>
                  <a:cubicBezTo>
                    <a:pt x="1615" y="2129"/>
                    <a:pt x="1594" y="2141"/>
                    <a:pt x="1579" y="2147"/>
                  </a:cubicBezTo>
                  <a:cubicBezTo>
                    <a:pt x="1564" y="2154"/>
                    <a:pt x="1549" y="2157"/>
                    <a:pt x="1534" y="2157"/>
                  </a:cubicBezTo>
                  <a:cubicBezTo>
                    <a:pt x="1504" y="2157"/>
                    <a:pt x="1435" y="2075"/>
                    <a:pt x="1326" y="1911"/>
                  </a:cubicBezTo>
                  <a:cubicBezTo>
                    <a:pt x="1144" y="1636"/>
                    <a:pt x="1048" y="1486"/>
                    <a:pt x="1040" y="1461"/>
                  </a:cubicBezTo>
                  <a:cubicBezTo>
                    <a:pt x="908" y="1290"/>
                    <a:pt x="816" y="1195"/>
                    <a:pt x="764" y="1176"/>
                  </a:cubicBezTo>
                  <a:cubicBezTo>
                    <a:pt x="724" y="1198"/>
                    <a:pt x="663" y="1287"/>
                    <a:pt x="581" y="1441"/>
                  </a:cubicBezTo>
                  <a:cubicBezTo>
                    <a:pt x="435" y="1717"/>
                    <a:pt x="354" y="1868"/>
                    <a:pt x="339" y="1892"/>
                  </a:cubicBezTo>
                  <a:cubicBezTo>
                    <a:pt x="233" y="2066"/>
                    <a:pt x="120" y="2177"/>
                    <a:pt x="0" y="2224"/>
                  </a:cubicBezTo>
                  <a:cubicBezTo>
                    <a:pt x="24" y="2117"/>
                    <a:pt x="92" y="1976"/>
                    <a:pt x="206" y="1801"/>
                  </a:cubicBezTo>
                  <a:cubicBezTo>
                    <a:pt x="297" y="1667"/>
                    <a:pt x="393" y="1521"/>
                    <a:pt x="492" y="1360"/>
                  </a:cubicBezTo>
                  <a:cubicBezTo>
                    <a:pt x="592" y="1200"/>
                    <a:pt x="645" y="1089"/>
                    <a:pt x="653" y="1026"/>
                  </a:cubicBezTo>
                  <a:cubicBezTo>
                    <a:pt x="648" y="1012"/>
                    <a:pt x="600" y="941"/>
                    <a:pt x="507" y="812"/>
                  </a:cubicBezTo>
                  <a:cubicBezTo>
                    <a:pt x="375" y="629"/>
                    <a:pt x="284" y="498"/>
                    <a:pt x="234" y="420"/>
                  </a:cubicBezTo>
                  <a:cubicBezTo>
                    <a:pt x="129" y="260"/>
                    <a:pt x="68" y="127"/>
                    <a:pt x="49" y="19"/>
                  </a:cubicBezTo>
                  <a:cubicBezTo>
                    <a:pt x="68" y="13"/>
                    <a:pt x="87" y="7"/>
                    <a:pt x="106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7286644" y="928670"/>
            <a:ext cx="1573980" cy="1604226"/>
            <a:chOff x="9448389" y="285728"/>
            <a:chExt cx="1573980" cy="1604226"/>
          </a:xfrm>
        </p:grpSpPr>
        <p:grpSp>
          <p:nvGrpSpPr>
            <p:cNvPr id="54" name="Gruppieren 53"/>
            <p:cNvGrpSpPr/>
            <p:nvPr/>
          </p:nvGrpSpPr>
          <p:grpSpPr>
            <a:xfrm>
              <a:off x="9448389" y="2857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5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6" name="Textfeld 55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9801199" y="631844"/>
              <a:ext cx="868363" cy="885819"/>
            </a:xfrm>
            <a:custGeom>
              <a:avLst/>
              <a:gdLst/>
              <a:ahLst/>
              <a:cxnLst>
                <a:cxn ang="0">
                  <a:pos x="215" y="0"/>
                </a:cxn>
                <a:cxn ang="0">
                  <a:pos x="291" y="29"/>
                </a:cxn>
                <a:cxn ang="0">
                  <a:pos x="357" y="123"/>
                </a:cxn>
                <a:cxn ang="0">
                  <a:pos x="410" y="224"/>
                </a:cxn>
                <a:cxn ang="0">
                  <a:pos x="753" y="881"/>
                </a:cxn>
                <a:cxn ang="0">
                  <a:pos x="1036" y="398"/>
                </a:cxn>
                <a:cxn ang="0">
                  <a:pos x="1126" y="129"/>
                </a:cxn>
                <a:cxn ang="0">
                  <a:pos x="1125" y="112"/>
                </a:cxn>
                <a:cxn ang="0">
                  <a:pos x="1117" y="52"/>
                </a:cxn>
                <a:cxn ang="0">
                  <a:pos x="1209" y="19"/>
                </a:cxn>
                <a:cxn ang="0">
                  <a:pos x="1282" y="12"/>
                </a:cxn>
                <a:cxn ang="0">
                  <a:pos x="1386" y="49"/>
                </a:cxn>
                <a:cxn ang="0">
                  <a:pos x="1426" y="153"/>
                </a:cxn>
                <a:cxn ang="0">
                  <a:pos x="1328" y="412"/>
                </a:cxn>
                <a:cxn ang="0">
                  <a:pos x="872" y="1083"/>
                </a:cxn>
                <a:cxn ang="0">
                  <a:pos x="1262" y="1728"/>
                </a:cxn>
                <a:cxn ang="0">
                  <a:pos x="1431" y="1915"/>
                </a:cxn>
                <a:cxn ang="0">
                  <a:pos x="1459" y="1915"/>
                </a:cxn>
                <a:cxn ang="0">
                  <a:pos x="1385" y="2149"/>
                </a:cxn>
                <a:cxn ang="0">
                  <a:pos x="1264" y="2224"/>
                </a:cxn>
                <a:cxn ang="0">
                  <a:pos x="1193" y="2199"/>
                </a:cxn>
                <a:cxn ang="0">
                  <a:pos x="1128" y="2113"/>
                </a:cxn>
                <a:cxn ang="0">
                  <a:pos x="1088" y="2035"/>
                </a:cxn>
                <a:cxn ang="0">
                  <a:pos x="715" y="1307"/>
                </a:cxn>
                <a:cxn ang="0">
                  <a:pos x="401" y="1831"/>
                </a:cxn>
                <a:cxn ang="0">
                  <a:pos x="306" y="2108"/>
                </a:cxn>
                <a:cxn ang="0">
                  <a:pos x="308" y="2133"/>
                </a:cxn>
                <a:cxn ang="0">
                  <a:pos x="314" y="2187"/>
                </a:cxn>
                <a:cxn ang="0">
                  <a:pos x="220" y="2217"/>
                </a:cxn>
                <a:cxn ang="0">
                  <a:pos x="148" y="2224"/>
                </a:cxn>
                <a:cxn ang="0">
                  <a:pos x="37" y="2191"/>
                </a:cxn>
                <a:cxn ang="0">
                  <a:pos x="0" y="2086"/>
                </a:cxn>
                <a:cxn ang="0">
                  <a:pos x="114" y="1800"/>
                </a:cxn>
                <a:cxn ang="0">
                  <a:pos x="596" y="1105"/>
                </a:cxn>
                <a:cxn ang="0">
                  <a:pos x="217" y="501"/>
                </a:cxn>
                <a:cxn ang="0">
                  <a:pos x="18" y="307"/>
                </a:cxn>
                <a:cxn ang="0">
                  <a:pos x="99" y="70"/>
                </a:cxn>
                <a:cxn ang="0">
                  <a:pos x="215" y="0"/>
                </a:cxn>
              </a:cxnLst>
              <a:rect l="0" t="0" r="r" b="b"/>
              <a:pathLst>
                <a:path w="1459" h="2224">
                  <a:moveTo>
                    <a:pt x="215" y="0"/>
                  </a:moveTo>
                  <a:cubicBezTo>
                    <a:pt x="244" y="0"/>
                    <a:pt x="269" y="10"/>
                    <a:pt x="291" y="29"/>
                  </a:cubicBezTo>
                  <a:cubicBezTo>
                    <a:pt x="313" y="48"/>
                    <a:pt x="335" y="79"/>
                    <a:pt x="357" y="123"/>
                  </a:cubicBezTo>
                  <a:cubicBezTo>
                    <a:pt x="367" y="140"/>
                    <a:pt x="385" y="173"/>
                    <a:pt x="410" y="224"/>
                  </a:cubicBezTo>
                  <a:cubicBezTo>
                    <a:pt x="535" y="470"/>
                    <a:pt x="649" y="689"/>
                    <a:pt x="753" y="881"/>
                  </a:cubicBezTo>
                  <a:cubicBezTo>
                    <a:pt x="882" y="677"/>
                    <a:pt x="976" y="516"/>
                    <a:pt x="1036" y="398"/>
                  </a:cubicBezTo>
                  <a:cubicBezTo>
                    <a:pt x="1096" y="280"/>
                    <a:pt x="1126" y="190"/>
                    <a:pt x="1126" y="129"/>
                  </a:cubicBezTo>
                  <a:cubicBezTo>
                    <a:pt x="1126" y="124"/>
                    <a:pt x="1126" y="118"/>
                    <a:pt x="1125" y="112"/>
                  </a:cubicBezTo>
                  <a:cubicBezTo>
                    <a:pt x="1124" y="106"/>
                    <a:pt x="1121" y="86"/>
                    <a:pt x="1117" y="52"/>
                  </a:cubicBezTo>
                  <a:cubicBezTo>
                    <a:pt x="1154" y="35"/>
                    <a:pt x="1185" y="24"/>
                    <a:pt x="1209" y="19"/>
                  </a:cubicBezTo>
                  <a:cubicBezTo>
                    <a:pt x="1233" y="15"/>
                    <a:pt x="1257" y="12"/>
                    <a:pt x="1282" y="12"/>
                  </a:cubicBezTo>
                  <a:cubicBezTo>
                    <a:pt x="1325" y="12"/>
                    <a:pt x="1360" y="25"/>
                    <a:pt x="1386" y="49"/>
                  </a:cubicBezTo>
                  <a:cubicBezTo>
                    <a:pt x="1413" y="73"/>
                    <a:pt x="1426" y="108"/>
                    <a:pt x="1426" y="153"/>
                  </a:cubicBezTo>
                  <a:cubicBezTo>
                    <a:pt x="1426" y="212"/>
                    <a:pt x="1393" y="298"/>
                    <a:pt x="1328" y="412"/>
                  </a:cubicBezTo>
                  <a:cubicBezTo>
                    <a:pt x="1263" y="525"/>
                    <a:pt x="1111" y="749"/>
                    <a:pt x="872" y="1083"/>
                  </a:cubicBezTo>
                  <a:cubicBezTo>
                    <a:pt x="1048" y="1389"/>
                    <a:pt x="1178" y="1604"/>
                    <a:pt x="1262" y="1728"/>
                  </a:cubicBezTo>
                  <a:cubicBezTo>
                    <a:pt x="1347" y="1853"/>
                    <a:pt x="1403" y="1915"/>
                    <a:pt x="1431" y="1915"/>
                  </a:cubicBezTo>
                  <a:cubicBezTo>
                    <a:pt x="1440" y="1915"/>
                    <a:pt x="1450" y="1915"/>
                    <a:pt x="1459" y="1915"/>
                  </a:cubicBezTo>
                  <a:cubicBezTo>
                    <a:pt x="1444" y="2022"/>
                    <a:pt x="1419" y="2100"/>
                    <a:pt x="1385" y="2149"/>
                  </a:cubicBezTo>
                  <a:cubicBezTo>
                    <a:pt x="1351" y="2199"/>
                    <a:pt x="1310" y="2224"/>
                    <a:pt x="1264" y="2224"/>
                  </a:cubicBezTo>
                  <a:cubicBezTo>
                    <a:pt x="1237" y="2224"/>
                    <a:pt x="1213" y="2215"/>
                    <a:pt x="1193" y="2199"/>
                  </a:cubicBezTo>
                  <a:cubicBezTo>
                    <a:pt x="1173" y="2182"/>
                    <a:pt x="1151" y="2154"/>
                    <a:pt x="1128" y="2113"/>
                  </a:cubicBezTo>
                  <a:cubicBezTo>
                    <a:pt x="1123" y="2104"/>
                    <a:pt x="1110" y="2078"/>
                    <a:pt x="1088" y="2035"/>
                  </a:cubicBezTo>
                  <a:cubicBezTo>
                    <a:pt x="964" y="1785"/>
                    <a:pt x="839" y="1542"/>
                    <a:pt x="715" y="1307"/>
                  </a:cubicBezTo>
                  <a:cubicBezTo>
                    <a:pt x="569" y="1535"/>
                    <a:pt x="465" y="1709"/>
                    <a:pt x="401" y="1831"/>
                  </a:cubicBezTo>
                  <a:cubicBezTo>
                    <a:pt x="338" y="1952"/>
                    <a:pt x="306" y="2045"/>
                    <a:pt x="306" y="2108"/>
                  </a:cubicBezTo>
                  <a:cubicBezTo>
                    <a:pt x="306" y="2117"/>
                    <a:pt x="307" y="2126"/>
                    <a:pt x="308" y="2133"/>
                  </a:cubicBezTo>
                  <a:cubicBezTo>
                    <a:pt x="309" y="2141"/>
                    <a:pt x="311" y="2159"/>
                    <a:pt x="314" y="2187"/>
                  </a:cubicBezTo>
                  <a:cubicBezTo>
                    <a:pt x="276" y="2202"/>
                    <a:pt x="245" y="2212"/>
                    <a:pt x="220" y="2217"/>
                  </a:cubicBezTo>
                  <a:cubicBezTo>
                    <a:pt x="196" y="2221"/>
                    <a:pt x="172" y="2224"/>
                    <a:pt x="148" y="2224"/>
                  </a:cubicBezTo>
                  <a:cubicBezTo>
                    <a:pt x="99" y="2224"/>
                    <a:pt x="62" y="2213"/>
                    <a:pt x="37" y="2191"/>
                  </a:cubicBezTo>
                  <a:cubicBezTo>
                    <a:pt x="12" y="2169"/>
                    <a:pt x="0" y="2134"/>
                    <a:pt x="0" y="2086"/>
                  </a:cubicBezTo>
                  <a:cubicBezTo>
                    <a:pt x="0" y="2023"/>
                    <a:pt x="38" y="1928"/>
                    <a:pt x="114" y="1800"/>
                  </a:cubicBezTo>
                  <a:cubicBezTo>
                    <a:pt x="190" y="1671"/>
                    <a:pt x="351" y="1440"/>
                    <a:pt x="596" y="1105"/>
                  </a:cubicBezTo>
                  <a:cubicBezTo>
                    <a:pt x="432" y="828"/>
                    <a:pt x="305" y="627"/>
                    <a:pt x="217" y="501"/>
                  </a:cubicBezTo>
                  <a:cubicBezTo>
                    <a:pt x="129" y="376"/>
                    <a:pt x="62" y="311"/>
                    <a:pt x="18" y="307"/>
                  </a:cubicBezTo>
                  <a:cubicBezTo>
                    <a:pt x="40" y="195"/>
                    <a:pt x="67" y="116"/>
                    <a:pt x="99" y="70"/>
                  </a:cubicBezTo>
                  <a:cubicBezTo>
                    <a:pt x="131" y="24"/>
                    <a:pt x="169" y="0"/>
                    <a:pt x="215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214283" y="4071942"/>
            <a:ext cx="1573980" cy="1604226"/>
            <a:chOff x="428596" y="3429000"/>
            <a:chExt cx="1573980" cy="1604226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428596" y="3429000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2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3" name="Textfeld 6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742943" y="3786190"/>
              <a:ext cx="954088" cy="885819"/>
            </a:xfrm>
            <a:custGeom>
              <a:avLst/>
              <a:gdLst/>
              <a:ahLst/>
              <a:cxnLst>
                <a:cxn ang="0">
                  <a:pos x="1435" y="161"/>
                </a:cxn>
                <a:cxn ang="0">
                  <a:pos x="1314" y="385"/>
                </a:cxn>
                <a:cxn ang="0">
                  <a:pos x="1190" y="610"/>
                </a:cxn>
                <a:cxn ang="0">
                  <a:pos x="1075" y="816"/>
                </a:cxn>
                <a:cxn ang="0">
                  <a:pos x="996" y="920"/>
                </a:cxn>
                <a:cxn ang="0">
                  <a:pos x="949" y="1018"/>
                </a:cxn>
                <a:cxn ang="0">
                  <a:pos x="893" y="1171"/>
                </a:cxn>
                <a:cxn ang="0">
                  <a:pos x="1017" y="1317"/>
                </a:cxn>
                <a:cxn ang="0">
                  <a:pos x="1132" y="1535"/>
                </a:cxn>
                <a:cxn ang="0">
                  <a:pos x="1163" y="1626"/>
                </a:cxn>
                <a:cxn ang="0">
                  <a:pos x="1346" y="1779"/>
                </a:cxn>
                <a:cxn ang="0">
                  <a:pos x="1461" y="1923"/>
                </a:cxn>
                <a:cxn ang="0">
                  <a:pos x="1599" y="2075"/>
                </a:cxn>
                <a:cxn ang="0">
                  <a:pos x="1418" y="2224"/>
                </a:cxn>
                <a:cxn ang="0">
                  <a:pos x="1297" y="2098"/>
                </a:cxn>
                <a:cxn ang="0">
                  <a:pos x="1160" y="1903"/>
                </a:cxn>
                <a:cxn ang="0">
                  <a:pos x="1034" y="1755"/>
                </a:cxn>
                <a:cxn ang="0">
                  <a:pos x="915" y="1574"/>
                </a:cxn>
                <a:cxn ang="0">
                  <a:pos x="840" y="1438"/>
                </a:cxn>
                <a:cxn ang="0">
                  <a:pos x="751" y="1359"/>
                </a:cxn>
                <a:cxn ang="0">
                  <a:pos x="593" y="1649"/>
                </a:cxn>
                <a:cxn ang="0">
                  <a:pos x="447" y="1847"/>
                </a:cxn>
                <a:cxn ang="0">
                  <a:pos x="380" y="1935"/>
                </a:cxn>
                <a:cxn ang="0">
                  <a:pos x="283" y="2105"/>
                </a:cxn>
                <a:cxn ang="0">
                  <a:pos x="128" y="2219"/>
                </a:cxn>
                <a:cxn ang="0">
                  <a:pos x="153" y="2025"/>
                </a:cxn>
                <a:cxn ang="0">
                  <a:pos x="330" y="1812"/>
                </a:cxn>
                <a:cxn ang="0">
                  <a:pos x="482" y="1568"/>
                </a:cxn>
                <a:cxn ang="0">
                  <a:pos x="588" y="1405"/>
                </a:cxn>
                <a:cxn ang="0">
                  <a:pos x="664" y="1175"/>
                </a:cxn>
                <a:cxn ang="0">
                  <a:pos x="669" y="1101"/>
                </a:cxn>
                <a:cxn ang="0">
                  <a:pos x="584" y="1041"/>
                </a:cxn>
                <a:cxn ang="0">
                  <a:pos x="361" y="710"/>
                </a:cxn>
                <a:cxn ang="0">
                  <a:pos x="292" y="580"/>
                </a:cxn>
                <a:cxn ang="0">
                  <a:pos x="146" y="423"/>
                </a:cxn>
                <a:cxn ang="0">
                  <a:pos x="3" y="194"/>
                </a:cxn>
                <a:cxn ang="0">
                  <a:pos x="107" y="78"/>
                </a:cxn>
                <a:cxn ang="0">
                  <a:pos x="238" y="75"/>
                </a:cxn>
                <a:cxn ang="0">
                  <a:pos x="288" y="197"/>
                </a:cxn>
                <a:cxn ang="0">
                  <a:pos x="352" y="342"/>
                </a:cxn>
                <a:cxn ang="0">
                  <a:pos x="454" y="496"/>
                </a:cxn>
                <a:cxn ang="0">
                  <a:pos x="516" y="599"/>
                </a:cxn>
                <a:cxn ang="0">
                  <a:pos x="589" y="743"/>
                </a:cxn>
                <a:cxn ang="0">
                  <a:pos x="666" y="892"/>
                </a:cxn>
                <a:cxn ang="0">
                  <a:pos x="700" y="907"/>
                </a:cxn>
                <a:cxn ang="0">
                  <a:pos x="861" y="940"/>
                </a:cxn>
                <a:cxn ang="0">
                  <a:pos x="913" y="862"/>
                </a:cxn>
                <a:cxn ang="0">
                  <a:pos x="1089" y="560"/>
                </a:cxn>
                <a:cxn ang="0">
                  <a:pos x="1161" y="375"/>
                </a:cxn>
                <a:cxn ang="0">
                  <a:pos x="1277" y="173"/>
                </a:cxn>
                <a:cxn ang="0">
                  <a:pos x="1471" y="0"/>
                </a:cxn>
              </a:cxnLst>
              <a:rect l="0" t="0" r="r" b="b"/>
              <a:pathLst>
                <a:path w="1602" h="2224">
                  <a:moveTo>
                    <a:pt x="1471" y="0"/>
                  </a:moveTo>
                  <a:cubicBezTo>
                    <a:pt x="1496" y="0"/>
                    <a:pt x="1508" y="11"/>
                    <a:pt x="1508" y="32"/>
                  </a:cubicBezTo>
                  <a:cubicBezTo>
                    <a:pt x="1508" y="43"/>
                    <a:pt x="1496" y="67"/>
                    <a:pt x="1471" y="104"/>
                  </a:cubicBezTo>
                  <a:cubicBezTo>
                    <a:pt x="1452" y="131"/>
                    <a:pt x="1440" y="150"/>
                    <a:pt x="1435" y="161"/>
                  </a:cubicBezTo>
                  <a:cubicBezTo>
                    <a:pt x="1429" y="170"/>
                    <a:pt x="1421" y="187"/>
                    <a:pt x="1410" y="212"/>
                  </a:cubicBezTo>
                  <a:cubicBezTo>
                    <a:pt x="1391" y="243"/>
                    <a:pt x="1377" y="269"/>
                    <a:pt x="1366" y="289"/>
                  </a:cubicBezTo>
                  <a:cubicBezTo>
                    <a:pt x="1362" y="289"/>
                    <a:pt x="1357" y="289"/>
                    <a:pt x="1352" y="289"/>
                  </a:cubicBezTo>
                  <a:cubicBezTo>
                    <a:pt x="1352" y="297"/>
                    <a:pt x="1340" y="329"/>
                    <a:pt x="1314" y="385"/>
                  </a:cubicBezTo>
                  <a:cubicBezTo>
                    <a:pt x="1301" y="406"/>
                    <a:pt x="1289" y="428"/>
                    <a:pt x="1276" y="450"/>
                  </a:cubicBezTo>
                  <a:cubicBezTo>
                    <a:pt x="1256" y="490"/>
                    <a:pt x="1243" y="515"/>
                    <a:pt x="1237" y="524"/>
                  </a:cubicBezTo>
                  <a:cubicBezTo>
                    <a:pt x="1230" y="534"/>
                    <a:pt x="1220" y="546"/>
                    <a:pt x="1206" y="561"/>
                  </a:cubicBezTo>
                  <a:cubicBezTo>
                    <a:pt x="1206" y="576"/>
                    <a:pt x="1201" y="593"/>
                    <a:pt x="1190" y="610"/>
                  </a:cubicBezTo>
                  <a:cubicBezTo>
                    <a:pt x="1184" y="614"/>
                    <a:pt x="1178" y="617"/>
                    <a:pt x="1172" y="621"/>
                  </a:cubicBezTo>
                  <a:cubicBezTo>
                    <a:pt x="1167" y="643"/>
                    <a:pt x="1162" y="659"/>
                    <a:pt x="1157" y="671"/>
                  </a:cubicBezTo>
                  <a:cubicBezTo>
                    <a:pt x="1154" y="676"/>
                    <a:pt x="1145" y="691"/>
                    <a:pt x="1127" y="713"/>
                  </a:cubicBezTo>
                  <a:cubicBezTo>
                    <a:pt x="1119" y="730"/>
                    <a:pt x="1103" y="764"/>
                    <a:pt x="1075" y="816"/>
                  </a:cubicBezTo>
                  <a:cubicBezTo>
                    <a:pt x="1066" y="816"/>
                    <a:pt x="1057" y="816"/>
                    <a:pt x="1049" y="816"/>
                  </a:cubicBezTo>
                  <a:cubicBezTo>
                    <a:pt x="1049" y="816"/>
                    <a:pt x="1048" y="821"/>
                    <a:pt x="1048" y="829"/>
                  </a:cubicBezTo>
                  <a:cubicBezTo>
                    <a:pt x="1047" y="844"/>
                    <a:pt x="1043" y="858"/>
                    <a:pt x="1035" y="869"/>
                  </a:cubicBezTo>
                  <a:cubicBezTo>
                    <a:pt x="1034" y="871"/>
                    <a:pt x="1021" y="888"/>
                    <a:pt x="996" y="920"/>
                  </a:cubicBezTo>
                  <a:cubicBezTo>
                    <a:pt x="996" y="920"/>
                    <a:pt x="992" y="933"/>
                    <a:pt x="985" y="959"/>
                  </a:cubicBezTo>
                  <a:cubicBezTo>
                    <a:pt x="979" y="963"/>
                    <a:pt x="973" y="967"/>
                    <a:pt x="967" y="970"/>
                  </a:cubicBezTo>
                  <a:cubicBezTo>
                    <a:pt x="967" y="969"/>
                    <a:pt x="967" y="968"/>
                    <a:pt x="967" y="966"/>
                  </a:cubicBezTo>
                  <a:cubicBezTo>
                    <a:pt x="967" y="979"/>
                    <a:pt x="961" y="996"/>
                    <a:pt x="949" y="1018"/>
                  </a:cubicBezTo>
                  <a:cubicBezTo>
                    <a:pt x="939" y="1034"/>
                    <a:pt x="925" y="1050"/>
                    <a:pt x="906" y="1064"/>
                  </a:cubicBezTo>
                  <a:cubicBezTo>
                    <a:pt x="908" y="1062"/>
                    <a:pt x="907" y="1070"/>
                    <a:pt x="901" y="1086"/>
                  </a:cubicBezTo>
                  <a:cubicBezTo>
                    <a:pt x="898" y="1096"/>
                    <a:pt x="888" y="1116"/>
                    <a:pt x="868" y="1146"/>
                  </a:cubicBezTo>
                  <a:cubicBezTo>
                    <a:pt x="879" y="1152"/>
                    <a:pt x="887" y="1160"/>
                    <a:pt x="893" y="1171"/>
                  </a:cubicBezTo>
                  <a:cubicBezTo>
                    <a:pt x="899" y="1171"/>
                    <a:pt x="905" y="1171"/>
                    <a:pt x="910" y="1171"/>
                  </a:cubicBezTo>
                  <a:cubicBezTo>
                    <a:pt x="934" y="1205"/>
                    <a:pt x="952" y="1240"/>
                    <a:pt x="968" y="1275"/>
                  </a:cubicBezTo>
                  <a:cubicBezTo>
                    <a:pt x="972" y="1284"/>
                    <a:pt x="982" y="1297"/>
                    <a:pt x="998" y="1313"/>
                  </a:cubicBezTo>
                  <a:cubicBezTo>
                    <a:pt x="1004" y="1314"/>
                    <a:pt x="1011" y="1316"/>
                    <a:pt x="1017" y="1317"/>
                  </a:cubicBezTo>
                  <a:cubicBezTo>
                    <a:pt x="1028" y="1337"/>
                    <a:pt x="1044" y="1362"/>
                    <a:pt x="1067" y="1392"/>
                  </a:cubicBezTo>
                  <a:cubicBezTo>
                    <a:pt x="1093" y="1445"/>
                    <a:pt x="1106" y="1478"/>
                    <a:pt x="1109" y="1491"/>
                  </a:cubicBezTo>
                  <a:cubicBezTo>
                    <a:pt x="1109" y="1491"/>
                    <a:pt x="1112" y="1496"/>
                    <a:pt x="1117" y="1503"/>
                  </a:cubicBezTo>
                  <a:cubicBezTo>
                    <a:pt x="1128" y="1525"/>
                    <a:pt x="1132" y="1536"/>
                    <a:pt x="1132" y="1535"/>
                  </a:cubicBezTo>
                  <a:cubicBezTo>
                    <a:pt x="1153" y="1555"/>
                    <a:pt x="1164" y="1568"/>
                    <a:pt x="1167" y="1574"/>
                  </a:cubicBezTo>
                  <a:cubicBezTo>
                    <a:pt x="1169" y="1579"/>
                    <a:pt x="1171" y="1592"/>
                    <a:pt x="1172" y="1610"/>
                  </a:cubicBezTo>
                  <a:cubicBezTo>
                    <a:pt x="1169" y="1616"/>
                    <a:pt x="1165" y="1621"/>
                    <a:pt x="1161" y="1627"/>
                  </a:cubicBezTo>
                  <a:cubicBezTo>
                    <a:pt x="1162" y="1626"/>
                    <a:pt x="1163" y="1626"/>
                    <a:pt x="1163" y="1626"/>
                  </a:cubicBezTo>
                  <a:cubicBezTo>
                    <a:pt x="1163" y="1630"/>
                    <a:pt x="1163" y="1633"/>
                    <a:pt x="1163" y="1637"/>
                  </a:cubicBezTo>
                  <a:cubicBezTo>
                    <a:pt x="1172" y="1634"/>
                    <a:pt x="1189" y="1626"/>
                    <a:pt x="1215" y="1615"/>
                  </a:cubicBezTo>
                  <a:cubicBezTo>
                    <a:pt x="1239" y="1648"/>
                    <a:pt x="1257" y="1676"/>
                    <a:pt x="1271" y="1699"/>
                  </a:cubicBezTo>
                  <a:cubicBezTo>
                    <a:pt x="1314" y="1745"/>
                    <a:pt x="1339" y="1772"/>
                    <a:pt x="1346" y="1779"/>
                  </a:cubicBezTo>
                  <a:cubicBezTo>
                    <a:pt x="1358" y="1790"/>
                    <a:pt x="1364" y="1799"/>
                    <a:pt x="1364" y="1805"/>
                  </a:cubicBezTo>
                  <a:cubicBezTo>
                    <a:pt x="1367" y="1822"/>
                    <a:pt x="1371" y="1839"/>
                    <a:pt x="1374" y="1856"/>
                  </a:cubicBezTo>
                  <a:cubicBezTo>
                    <a:pt x="1374" y="1856"/>
                    <a:pt x="1381" y="1859"/>
                    <a:pt x="1395" y="1865"/>
                  </a:cubicBezTo>
                  <a:cubicBezTo>
                    <a:pt x="1422" y="1889"/>
                    <a:pt x="1444" y="1909"/>
                    <a:pt x="1461" y="1923"/>
                  </a:cubicBezTo>
                  <a:cubicBezTo>
                    <a:pt x="1473" y="1937"/>
                    <a:pt x="1501" y="1961"/>
                    <a:pt x="1544" y="1994"/>
                  </a:cubicBezTo>
                  <a:cubicBezTo>
                    <a:pt x="1545" y="2008"/>
                    <a:pt x="1545" y="2014"/>
                    <a:pt x="1544" y="2013"/>
                  </a:cubicBezTo>
                  <a:cubicBezTo>
                    <a:pt x="1564" y="2020"/>
                    <a:pt x="1583" y="2027"/>
                    <a:pt x="1602" y="2034"/>
                  </a:cubicBezTo>
                  <a:cubicBezTo>
                    <a:pt x="1602" y="2056"/>
                    <a:pt x="1601" y="2070"/>
                    <a:pt x="1599" y="2075"/>
                  </a:cubicBezTo>
                  <a:cubicBezTo>
                    <a:pt x="1596" y="2081"/>
                    <a:pt x="1585" y="2093"/>
                    <a:pt x="1566" y="2110"/>
                  </a:cubicBezTo>
                  <a:cubicBezTo>
                    <a:pt x="1531" y="2139"/>
                    <a:pt x="1510" y="2159"/>
                    <a:pt x="1500" y="2167"/>
                  </a:cubicBezTo>
                  <a:cubicBezTo>
                    <a:pt x="1491" y="2175"/>
                    <a:pt x="1480" y="2182"/>
                    <a:pt x="1468" y="2186"/>
                  </a:cubicBezTo>
                  <a:cubicBezTo>
                    <a:pt x="1466" y="2211"/>
                    <a:pt x="1449" y="2224"/>
                    <a:pt x="1418" y="2224"/>
                  </a:cubicBezTo>
                  <a:cubicBezTo>
                    <a:pt x="1389" y="2224"/>
                    <a:pt x="1368" y="2216"/>
                    <a:pt x="1355" y="2202"/>
                  </a:cubicBezTo>
                  <a:cubicBezTo>
                    <a:pt x="1352" y="2200"/>
                    <a:pt x="1344" y="2183"/>
                    <a:pt x="1330" y="2153"/>
                  </a:cubicBezTo>
                  <a:cubicBezTo>
                    <a:pt x="1327" y="2147"/>
                    <a:pt x="1323" y="2142"/>
                    <a:pt x="1320" y="2137"/>
                  </a:cubicBezTo>
                  <a:cubicBezTo>
                    <a:pt x="1312" y="2124"/>
                    <a:pt x="1305" y="2111"/>
                    <a:pt x="1297" y="2098"/>
                  </a:cubicBezTo>
                  <a:cubicBezTo>
                    <a:pt x="1287" y="2087"/>
                    <a:pt x="1277" y="2075"/>
                    <a:pt x="1266" y="2064"/>
                  </a:cubicBezTo>
                  <a:cubicBezTo>
                    <a:pt x="1251" y="2041"/>
                    <a:pt x="1235" y="2021"/>
                    <a:pt x="1220" y="2006"/>
                  </a:cubicBezTo>
                  <a:cubicBezTo>
                    <a:pt x="1196" y="1982"/>
                    <a:pt x="1173" y="1957"/>
                    <a:pt x="1151" y="1932"/>
                  </a:cubicBezTo>
                  <a:cubicBezTo>
                    <a:pt x="1154" y="1923"/>
                    <a:pt x="1157" y="1913"/>
                    <a:pt x="1160" y="1903"/>
                  </a:cubicBezTo>
                  <a:cubicBezTo>
                    <a:pt x="1156" y="1902"/>
                    <a:pt x="1150" y="1897"/>
                    <a:pt x="1141" y="1886"/>
                  </a:cubicBezTo>
                  <a:cubicBezTo>
                    <a:pt x="1140" y="1885"/>
                    <a:pt x="1127" y="1879"/>
                    <a:pt x="1102" y="1869"/>
                  </a:cubicBezTo>
                  <a:cubicBezTo>
                    <a:pt x="1093" y="1850"/>
                    <a:pt x="1084" y="1831"/>
                    <a:pt x="1075" y="1812"/>
                  </a:cubicBezTo>
                  <a:cubicBezTo>
                    <a:pt x="1061" y="1793"/>
                    <a:pt x="1048" y="1774"/>
                    <a:pt x="1034" y="1755"/>
                  </a:cubicBezTo>
                  <a:cubicBezTo>
                    <a:pt x="1025" y="1740"/>
                    <a:pt x="1017" y="1724"/>
                    <a:pt x="1008" y="1708"/>
                  </a:cubicBezTo>
                  <a:cubicBezTo>
                    <a:pt x="994" y="1700"/>
                    <a:pt x="982" y="1692"/>
                    <a:pt x="972" y="1684"/>
                  </a:cubicBezTo>
                  <a:cubicBezTo>
                    <a:pt x="970" y="1665"/>
                    <a:pt x="965" y="1653"/>
                    <a:pt x="957" y="1647"/>
                  </a:cubicBezTo>
                  <a:cubicBezTo>
                    <a:pt x="946" y="1622"/>
                    <a:pt x="933" y="1597"/>
                    <a:pt x="915" y="1574"/>
                  </a:cubicBezTo>
                  <a:cubicBezTo>
                    <a:pt x="895" y="1548"/>
                    <a:pt x="883" y="1523"/>
                    <a:pt x="878" y="1500"/>
                  </a:cubicBezTo>
                  <a:cubicBezTo>
                    <a:pt x="868" y="1461"/>
                    <a:pt x="863" y="1438"/>
                    <a:pt x="863" y="1429"/>
                  </a:cubicBezTo>
                  <a:cubicBezTo>
                    <a:pt x="863" y="1428"/>
                    <a:pt x="863" y="1427"/>
                    <a:pt x="863" y="1426"/>
                  </a:cubicBezTo>
                  <a:cubicBezTo>
                    <a:pt x="858" y="1434"/>
                    <a:pt x="850" y="1438"/>
                    <a:pt x="840" y="1438"/>
                  </a:cubicBezTo>
                  <a:cubicBezTo>
                    <a:pt x="829" y="1438"/>
                    <a:pt x="821" y="1434"/>
                    <a:pt x="816" y="1427"/>
                  </a:cubicBezTo>
                  <a:cubicBezTo>
                    <a:pt x="810" y="1420"/>
                    <a:pt x="800" y="1403"/>
                    <a:pt x="784" y="1377"/>
                  </a:cubicBezTo>
                  <a:cubicBezTo>
                    <a:pt x="774" y="1362"/>
                    <a:pt x="767" y="1350"/>
                    <a:pt x="761" y="1342"/>
                  </a:cubicBezTo>
                  <a:cubicBezTo>
                    <a:pt x="756" y="1351"/>
                    <a:pt x="753" y="1357"/>
                    <a:pt x="751" y="1359"/>
                  </a:cubicBezTo>
                  <a:cubicBezTo>
                    <a:pt x="733" y="1385"/>
                    <a:pt x="714" y="1411"/>
                    <a:pt x="696" y="1436"/>
                  </a:cubicBezTo>
                  <a:cubicBezTo>
                    <a:pt x="678" y="1467"/>
                    <a:pt x="661" y="1499"/>
                    <a:pt x="644" y="1530"/>
                  </a:cubicBezTo>
                  <a:cubicBezTo>
                    <a:pt x="612" y="1571"/>
                    <a:pt x="593" y="1596"/>
                    <a:pt x="587" y="1605"/>
                  </a:cubicBezTo>
                  <a:cubicBezTo>
                    <a:pt x="589" y="1620"/>
                    <a:pt x="591" y="1634"/>
                    <a:pt x="593" y="1649"/>
                  </a:cubicBezTo>
                  <a:cubicBezTo>
                    <a:pt x="580" y="1662"/>
                    <a:pt x="573" y="1670"/>
                    <a:pt x="571" y="1672"/>
                  </a:cubicBezTo>
                  <a:cubicBezTo>
                    <a:pt x="557" y="1686"/>
                    <a:pt x="533" y="1722"/>
                    <a:pt x="495" y="1778"/>
                  </a:cubicBezTo>
                  <a:cubicBezTo>
                    <a:pt x="488" y="1788"/>
                    <a:pt x="481" y="1798"/>
                    <a:pt x="474" y="1807"/>
                  </a:cubicBezTo>
                  <a:cubicBezTo>
                    <a:pt x="465" y="1820"/>
                    <a:pt x="456" y="1834"/>
                    <a:pt x="447" y="1847"/>
                  </a:cubicBezTo>
                  <a:cubicBezTo>
                    <a:pt x="422" y="1866"/>
                    <a:pt x="409" y="1878"/>
                    <a:pt x="407" y="1879"/>
                  </a:cubicBezTo>
                  <a:cubicBezTo>
                    <a:pt x="406" y="1881"/>
                    <a:pt x="401" y="1888"/>
                    <a:pt x="394" y="1899"/>
                  </a:cubicBezTo>
                  <a:cubicBezTo>
                    <a:pt x="389" y="1905"/>
                    <a:pt x="385" y="1911"/>
                    <a:pt x="380" y="1917"/>
                  </a:cubicBezTo>
                  <a:cubicBezTo>
                    <a:pt x="380" y="1923"/>
                    <a:pt x="380" y="1929"/>
                    <a:pt x="380" y="1935"/>
                  </a:cubicBezTo>
                  <a:cubicBezTo>
                    <a:pt x="366" y="1963"/>
                    <a:pt x="355" y="1987"/>
                    <a:pt x="345" y="2006"/>
                  </a:cubicBezTo>
                  <a:cubicBezTo>
                    <a:pt x="334" y="2023"/>
                    <a:pt x="323" y="2041"/>
                    <a:pt x="311" y="2058"/>
                  </a:cubicBezTo>
                  <a:cubicBezTo>
                    <a:pt x="310" y="2060"/>
                    <a:pt x="307" y="2072"/>
                    <a:pt x="303" y="2093"/>
                  </a:cubicBezTo>
                  <a:cubicBezTo>
                    <a:pt x="296" y="2097"/>
                    <a:pt x="290" y="2101"/>
                    <a:pt x="283" y="2105"/>
                  </a:cubicBezTo>
                  <a:cubicBezTo>
                    <a:pt x="274" y="2136"/>
                    <a:pt x="260" y="2158"/>
                    <a:pt x="241" y="2169"/>
                  </a:cubicBezTo>
                  <a:cubicBezTo>
                    <a:pt x="238" y="2172"/>
                    <a:pt x="226" y="2175"/>
                    <a:pt x="206" y="2177"/>
                  </a:cubicBezTo>
                  <a:cubicBezTo>
                    <a:pt x="200" y="2178"/>
                    <a:pt x="194" y="2180"/>
                    <a:pt x="188" y="2183"/>
                  </a:cubicBezTo>
                  <a:cubicBezTo>
                    <a:pt x="184" y="2207"/>
                    <a:pt x="164" y="2219"/>
                    <a:pt x="128" y="2219"/>
                  </a:cubicBezTo>
                  <a:cubicBezTo>
                    <a:pt x="80" y="2219"/>
                    <a:pt x="56" y="2202"/>
                    <a:pt x="56" y="2166"/>
                  </a:cubicBezTo>
                  <a:cubicBezTo>
                    <a:pt x="56" y="2144"/>
                    <a:pt x="69" y="2123"/>
                    <a:pt x="95" y="2102"/>
                  </a:cubicBezTo>
                  <a:cubicBezTo>
                    <a:pt x="108" y="2092"/>
                    <a:pt x="120" y="2073"/>
                    <a:pt x="134" y="2047"/>
                  </a:cubicBezTo>
                  <a:cubicBezTo>
                    <a:pt x="136" y="2041"/>
                    <a:pt x="143" y="2034"/>
                    <a:pt x="153" y="2025"/>
                  </a:cubicBezTo>
                  <a:cubicBezTo>
                    <a:pt x="162" y="2015"/>
                    <a:pt x="173" y="2000"/>
                    <a:pt x="188" y="1980"/>
                  </a:cubicBezTo>
                  <a:cubicBezTo>
                    <a:pt x="200" y="1969"/>
                    <a:pt x="211" y="1957"/>
                    <a:pt x="223" y="1946"/>
                  </a:cubicBezTo>
                  <a:cubicBezTo>
                    <a:pt x="235" y="1928"/>
                    <a:pt x="247" y="1910"/>
                    <a:pt x="259" y="1893"/>
                  </a:cubicBezTo>
                  <a:cubicBezTo>
                    <a:pt x="283" y="1866"/>
                    <a:pt x="306" y="1839"/>
                    <a:pt x="330" y="1812"/>
                  </a:cubicBezTo>
                  <a:cubicBezTo>
                    <a:pt x="350" y="1778"/>
                    <a:pt x="372" y="1746"/>
                    <a:pt x="397" y="1717"/>
                  </a:cubicBezTo>
                  <a:cubicBezTo>
                    <a:pt x="405" y="1705"/>
                    <a:pt x="414" y="1687"/>
                    <a:pt x="424" y="1662"/>
                  </a:cubicBezTo>
                  <a:cubicBezTo>
                    <a:pt x="438" y="1642"/>
                    <a:pt x="445" y="1630"/>
                    <a:pt x="448" y="1627"/>
                  </a:cubicBezTo>
                  <a:cubicBezTo>
                    <a:pt x="456" y="1615"/>
                    <a:pt x="467" y="1596"/>
                    <a:pt x="482" y="1568"/>
                  </a:cubicBezTo>
                  <a:cubicBezTo>
                    <a:pt x="490" y="1554"/>
                    <a:pt x="499" y="1541"/>
                    <a:pt x="509" y="1528"/>
                  </a:cubicBezTo>
                  <a:cubicBezTo>
                    <a:pt x="536" y="1498"/>
                    <a:pt x="549" y="1483"/>
                    <a:pt x="549" y="1485"/>
                  </a:cubicBezTo>
                  <a:cubicBezTo>
                    <a:pt x="557" y="1467"/>
                    <a:pt x="565" y="1448"/>
                    <a:pt x="573" y="1430"/>
                  </a:cubicBezTo>
                  <a:cubicBezTo>
                    <a:pt x="575" y="1424"/>
                    <a:pt x="580" y="1415"/>
                    <a:pt x="588" y="1405"/>
                  </a:cubicBezTo>
                  <a:cubicBezTo>
                    <a:pt x="615" y="1371"/>
                    <a:pt x="629" y="1351"/>
                    <a:pt x="631" y="1346"/>
                  </a:cubicBezTo>
                  <a:cubicBezTo>
                    <a:pt x="644" y="1322"/>
                    <a:pt x="656" y="1304"/>
                    <a:pt x="669" y="1294"/>
                  </a:cubicBezTo>
                  <a:cubicBezTo>
                    <a:pt x="684" y="1254"/>
                    <a:pt x="694" y="1227"/>
                    <a:pt x="699" y="1213"/>
                  </a:cubicBezTo>
                  <a:cubicBezTo>
                    <a:pt x="687" y="1200"/>
                    <a:pt x="676" y="1187"/>
                    <a:pt x="664" y="1175"/>
                  </a:cubicBezTo>
                  <a:cubicBezTo>
                    <a:pt x="659" y="1175"/>
                    <a:pt x="653" y="1175"/>
                    <a:pt x="648" y="1175"/>
                  </a:cubicBezTo>
                  <a:cubicBezTo>
                    <a:pt x="648" y="1158"/>
                    <a:pt x="648" y="1140"/>
                    <a:pt x="648" y="1123"/>
                  </a:cubicBezTo>
                  <a:cubicBezTo>
                    <a:pt x="657" y="1110"/>
                    <a:pt x="664" y="1102"/>
                    <a:pt x="668" y="1101"/>
                  </a:cubicBezTo>
                  <a:cubicBezTo>
                    <a:pt x="668" y="1101"/>
                    <a:pt x="669" y="1101"/>
                    <a:pt x="669" y="1101"/>
                  </a:cubicBezTo>
                  <a:cubicBezTo>
                    <a:pt x="668" y="1099"/>
                    <a:pt x="667" y="1097"/>
                    <a:pt x="666" y="1096"/>
                  </a:cubicBezTo>
                  <a:cubicBezTo>
                    <a:pt x="630" y="1096"/>
                    <a:pt x="610" y="1091"/>
                    <a:pt x="605" y="1083"/>
                  </a:cubicBezTo>
                  <a:cubicBezTo>
                    <a:pt x="601" y="1080"/>
                    <a:pt x="596" y="1071"/>
                    <a:pt x="591" y="1057"/>
                  </a:cubicBezTo>
                  <a:cubicBezTo>
                    <a:pt x="588" y="1051"/>
                    <a:pt x="586" y="1046"/>
                    <a:pt x="584" y="1041"/>
                  </a:cubicBezTo>
                  <a:cubicBezTo>
                    <a:pt x="550" y="1032"/>
                    <a:pt x="512" y="978"/>
                    <a:pt x="467" y="880"/>
                  </a:cubicBezTo>
                  <a:cubicBezTo>
                    <a:pt x="453" y="851"/>
                    <a:pt x="443" y="833"/>
                    <a:pt x="435" y="825"/>
                  </a:cubicBezTo>
                  <a:cubicBezTo>
                    <a:pt x="420" y="812"/>
                    <a:pt x="405" y="798"/>
                    <a:pt x="390" y="785"/>
                  </a:cubicBezTo>
                  <a:cubicBezTo>
                    <a:pt x="373" y="739"/>
                    <a:pt x="364" y="714"/>
                    <a:pt x="361" y="710"/>
                  </a:cubicBezTo>
                  <a:cubicBezTo>
                    <a:pt x="358" y="705"/>
                    <a:pt x="349" y="695"/>
                    <a:pt x="332" y="680"/>
                  </a:cubicBezTo>
                  <a:cubicBezTo>
                    <a:pt x="327" y="660"/>
                    <a:pt x="315" y="638"/>
                    <a:pt x="296" y="615"/>
                  </a:cubicBezTo>
                  <a:cubicBezTo>
                    <a:pt x="299" y="599"/>
                    <a:pt x="302" y="586"/>
                    <a:pt x="303" y="577"/>
                  </a:cubicBezTo>
                  <a:cubicBezTo>
                    <a:pt x="299" y="578"/>
                    <a:pt x="295" y="579"/>
                    <a:pt x="292" y="580"/>
                  </a:cubicBezTo>
                  <a:cubicBezTo>
                    <a:pt x="286" y="551"/>
                    <a:pt x="277" y="536"/>
                    <a:pt x="265" y="536"/>
                  </a:cubicBezTo>
                  <a:cubicBezTo>
                    <a:pt x="258" y="536"/>
                    <a:pt x="242" y="537"/>
                    <a:pt x="216" y="539"/>
                  </a:cubicBezTo>
                  <a:cubicBezTo>
                    <a:pt x="216" y="532"/>
                    <a:pt x="216" y="525"/>
                    <a:pt x="216" y="519"/>
                  </a:cubicBezTo>
                  <a:cubicBezTo>
                    <a:pt x="207" y="505"/>
                    <a:pt x="184" y="473"/>
                    <a:pt x="146" y="423"/>
                  </a:cubicBezTo>
                  <a:cubicBezTo>
                    <a:pt x="121" y="386"/>
                    <a:pt x="96" y="349"/>
                    <a:pt x="71" y="312"/>
                  </a:cubicBezTo>
                  <a:cubicBezTo>
                    <a:pt x="61" y="301"/>
                    <a:pt x="52" y="290"/>
                    <a:pt x="42" y="279"/>
                  </a:cubicBezTo>
                  <a:cubicBezTo>
                    <a:pt x="30" y="257"/>
                    <a:pt x="18" y="241"/>
                    <a:pt x="6" y="231"/>
                  </a:cubicBezTo>
                  <a:cubicBezTo>
                    <a:pt x="5" y="219"/>
                    <a:pt x="4" y="206"/>
                    <a:pt x="3" y="194"/>
                  </a:cubicBezTo>
                  <a:cubicBezTo>
                    <a:pt x="2" y="185"/>
                    <a:pt x="1" y="175"/>
                    <a:pt x="0" y="166"/>
                  </a:cubicBezTo>
                  <a:cubicBezTo>
                    <a:pt x="8" y="163"/>
                    <a:pt x="16" y="159"/>
                    <a:pt x="24" y="156"/>
                  </a:cubicBezTo>
                  <a:cubicBezTo>
                    <a:pt x="25" y="146"/>
                    <a:pt x="35" y="133"/>
                    <a:pt x="53" y="117"/>
                  </a:cubicBezTo>
                  <a:cubicBezTo>
                    <a:pt x="72" y="101"/>
                    <a:pt x="90" y="88"/>
                    <a:pt x="107" y="78"/>
                  </a:cubicBezTo>
                  <a:cubicBezTo>
                    <a:pt x="133" y="46"/>
                    <a:pt x="147" y="29"/>
                    <a:pt x="151" y="28"/>
                  </a:cubicBezTo>
                  <a:cubicBezTo>
                    <a:pt x="157" y="24"/>
                    <a:pt x="165" y="21"/>
                    <a:pt x="174" y="21"/>
                  </a:cubicBezTo>
                  <a:cubicBezTo>
                    <a:pt x="194" y="21"/>
                    <a:pt x="211" y="30"/>
                    <a:pt x="226" y="47"/>
                  </a:cubicBezTo>
                  <a:cubicBezTo>
                    <a:pt x="234" y="58"/>
                    <a:pt x="238" y="67"/>
                    <a:pt x="238" y="75"/>
                  </a:cubicBezTo>
                  <a:cubicBezTo>
                    <a:pt x="238" y="81"/>
                    <a:pt x="238" y="87"/>
                    <a:pt x="238" y="92"/>
                  </a:cubicBezTo>
                  <a:cubicBezTo>
                    <a:pt x="242" y="110"/>
                    <a:pt x="247" y="126"/>
                    <a:pt x="251" y="142"/>
                  </a:cubicBezTo>
                  <a:cubicBezTo>
                    <a:pt x="256" y="151"/>
                    <a:pt x="261" y="162"/>
                    <a:pt x="267" y="174"/>
                  </a:cubicBezTo>
                  <a:cubicBezTo>
                    <a:pt x="267" y="175"/>
                    <a:pt x="275" y="183"/>
                    <a:pt x="288" y="197"/>
                  </a:cubicBezTo>
                  <a:cubicBezTo>
                    <a:pt x="292" y="207"/>
                    <a:pt x="296" y="217"/>
                    <a:pt x="300" y="228"/>
                  </a:cubicBezTo>
                  <a:cubicBezTo>
                    <a:pt x="318" y="260"/>
                    <a:pt x="327" y="284"/>
                    <a:pt x="327" y="301"/>
                  </a:cubicBezTo>
                  <a:cubicBezTo>
                    <a:pt x="327" y="311"/>
                    <a:pt x="324" y="325"/>
                    <a:pt x="318" y="341"/>
                  </a:cubicBezTo>
                  <a:cubicBezTo>
                    <a:pt x="322" y="342"/>
                    <a:pt x="333" y="342"/>
                    <a:pt x="352" y="342"/>
                  </a:cubicBezTo>
                  <a:cubicBezTo>
                    <a:pt x="375" y="366"/>
                    <a:pt x="390" y="383"/>
                    <a:pt x="397" y="394"/>
                  </a:cubicBezTo>
                  <a:cubicBezTo>
                    <a:pt x="403" y="404"/>
                    <a:pt x="411" y="423"/>
                    <a:pt x="420" y="454"/>
                  </a:cubicBezTo>
                  <a:cubicBezTo>
                    <a:pt x="423" y="454"/>
                    <a:pt x="427" y="456"/>
                    <a:pt x="435" y="460"/>
                  </a:cubicBezTo>
                  <a:cubicBezTo>
                    <a:pt x="448" y="466"/>
                    <a:pt x="454" y="478"/>
                    <a:pt x="454" y="496"/>
                  </a:cubicBezTo>
                  <a:cubicBezTo>
                    <a:pt x="454" y="496"/>
                    <a:pt x="454" y="497"/>
                    <a:pt x="454" y="498"/>
                  </a:cubicBezTo>
                  <a:cubicBezTo>
                    <a:pt x="455" y="497"/>
                    <a:pt x="456" y="495"/>
                    <a:pt x="458" y="494"/>
                  </a:cubicBezTo>
                  <a:cubicBezTo>
                    <a:pt x="476" y="524"/>
                    <a:pt x="487" y="544"/>
                    <a:pt x="491" y="551"/>
                  </a:cubicBezTo>
                  <a:cubicBezTo>
                    <a:pt x="506" y="580"/>
                    <a:pt x="514" y="596"/>
                    <a:pt x="516" y="599"/>
                  </a:cubicBezTo>
                  <a:cubicBezTo>
                    <a:pt x="517" y="602"/>
                    <a:pt x="530" y="619"/>
                    <a:pt x="553" y="649"/>
                  </a:cubicBezTo>
                  <a:cubicBezTo>
                    <a:pt x="571" y="671"/>
                    <a:pt x="584" y="693"/>
                    <a:pt x="593" y="713"/>
                  </a:cubicBezTo>
                  <a:cubicBezTo>
                    <a:pt x="590" y="724"/>
                    <a:pt x="588" y="735"/>
                    <a:pt x="586" y="746"/>
                  </a:cubicBezTo>
                  <a:cubicBezTo>
                    <a:pt x="586" y="744"/>
                    <a:pt x="587" y="743"/>
                    <a:pt x="589" y="743"/>
                  </a:cubicBezTo>
                  <a:cubicBezTo>
                    <a:pt x="592" y="743"/>
                    <a:pt x="600" y="742"/>
                    <a:pt x="612" y="742"/>
                  </a:cubicBezTo>
                  <a:cubicBezTo>
                    <a:pt x="626" y="761"/>
                    <a:pt x="639" y="782"/>
                    <a:pt x="654" y="802"/>
                  </a:cubicBezTo>
                  <a:cubicBezTo>
                    <a:pt x="665" y="816"/>
                    <a:pt x="677" y="840"/>
                    <a:pt x="690" y="873"/>
                  </a:cubicBezTo>
                  <a:cubicBezTo>
                    <a:pt x="682" y="879"/>
                    <a:pt x="674" y="886"/>
                    <a:pt x="666" y="892"/>
                  </a:cubicBezTo>
                  <a:cubicBezTo>
                    <a:pt x="665" y="894"/>
                    <a:pt x="665" y="898"/>
                    <a:pt x="665" y="906"/>
                  </a:cubicBezTo>
                  <a:cubicBezTo>
                    <a:pt x="665" y="917"/>
                    <a:pt x="668" y="926"/>
                    <a:pt x="675" y="933"/>
                  </a:cubicBezTo>
                  <a:cubicBezTo>
                    <a:pt x="675" y="924"/>
                    <a:pt x="676" y="916"/>
                    <a:pt x="677" y="907"/>
                  </a:cubicBezTo>
                  <a:cubicBezTo>
                    <a:pt x="692" y="907"/>
                    <a:pt x="700" y="907"/>
                    <a:pt x="700" y="907"/>
                  </a:cubicBezTo>
                  <a:cubicBezTo>
                    <a:pt x="712" y="907"/>
                    <a:pt x="721" y="911"/>
                    <a:pt x="730" y="918"/>
                  </a:cubicBezTo>
                  <a:cubicBezTo>
                    <a:pt x="734" y="922"/>
                    <a:pt x="747" y="945"/>
                    <a:pt x="773" y="987"/>
                  </a:cubicBezTo>
                  <a:cubicBezTo>
                    <a:pt x="795" y="1007"/>
                    <a:pt x="807" y="1021"/>
                    <a:pt x="809" y="1029"/>
                  </a:cubicBezTo>
                  <a:cubicBezTo>
                    <a:pt x="811" y="1022"/>
                    <a:pt x="828" y="992"/>
                    <a:pt x="861" y="940"/>
                  </a:cubicBezTo>
                  <a:cubicBezTo>
                    <a:pt x="868" y="927"/>
                    <a:pt x="880" y="920"/>
                    <a:pt x="896" y="920"/>
                  </a:cubicBezTo>
                  <a:cubicBezTo>
                    <a:pt x="895" y="920"/>
                    <a:pt x="891" y="920"/>
                    <a:pt x="886" y="920"/>
                  </a:cubicBezTo>
                  <a:cubicBezTo>
                    <a:pt x="887" y="915"/>
                    <a:pt x="893" y="907"/>
                    <a:pt x="905" y="896"/>
                  </a:cubicBezTo>
                  <a:cubicBezTo>
                    <a:pt x="907" y="879"/>
                    <a:pt x="909" y="868"/>
                    <a:pt x="913" y="862"/>
                  </a:cubicBezTo>
                  <a:cubicBezTo>
                    <a:pt x="928" y="837"/>
                    <a:pt x="942" y="811"/>
                    <a:pt x="956" y="787"/>
                  </a:cubicBezTo>
                  <a:cubicBezTo>
                    <a:pt x="967" y="764"/>
                    <a:pt x="977" y="740"/>
                    <a:pt x="988" y="717"/>
                  </a:cubicBezTo>
                  <a:cubicBezTo>
                    <a:pt x="1015" y="667"/>
                    <a:pt x="1042" y="616"/>
                    <a:pt x="1070" y="565"/>
                  </a:cubicBezTo>
                  <a:cubicBezTo>
                    <a:pt x="1083" y="561"/>
                    <a:pt x="1090" y="560"/>
                    <a:pt x="1089" y="560"/>
                  </a:cubicBezTo>
                  <a:cubicBezTo>
                    <a:pt x="1094" y="546"/>
                    <a:pt x="1099" y="537"/>
                    <a:pt x="1103" y="532"/>
                  </a:cubicBezTo>
                  <a:cubicBezTo>
                    <a:pt x="1115" y="515"/>
                    <a:pt x="1121" y="506"/>
                    <a:pt x="1121" y="506"/>
                  </a:cubicBezTo>
                  <a:cubicBezTo>
                    <a:pt x="1119" y="489"/>
                    <a:pt x="1118" y="478"/>
                    <a:pt x="1118" y="471"/>
                  </a:cubicBezTo>
                  <a:cubicBezTo>
                    <a:pt x="1119" y="465"/>
                    <a:pt x="1133" y="433"/>
                    <a:pt x="1161" y="375"/>
                  </a:cubicBezTo>
                  <a:cubicBezTo>
                    <a:pt x="1179" y="332"/>
                    <a:pt x="1195" y="288"/>
                    <a:pt x="1213" y="245"/>
                  </a:cubicBezTo>
                  <a:cubicBezTo>
                    <a:pt x="1214" y="241"/>
                    <a:pt x="1217" y="236"/>
                    <a:pt x="1222" y="230"/>
                  </a:cubicBezTo>
                  <a:cubicBezTo>
                    <a:pt x="1230" y="220"/>
                    <a:pt x="1240" y="200"/>
                    <a:pt x="1254" y="170"/>
                  </a:cubicBezTo>
                  <a:cubicBezTo>
                    <a:pt x="1262" y="171"/>
                    <a:pt x="1270" y="172"/>
                    <a:pt x="1277" y="173"/>
                  </a:cubicBezTo>
                  <a:cubicBezTo>
                    <a:pt x="1279" y="169"/>
                    <a:pt x="1280" y="165"/>
                    <a:pt x="1282" y="161"/>
                  </a:cubicBezTo>
                  <a:cubicBezTo>
                    <a:pt x="1318" y="74"/>
                    <a:pt x="1341" y="29"/>
                    <a:pt x="1350" y="28"/>
                  </a:cubicBezTo>
                  <a:cubicBezTo>
                    <a:pt x="1353" y="26"/>
                    <a:pt x="1366" y="24"/>
                    <a:pt x="1391" y="22"/>
                  </a:cubicBezTo>
                  <a:cubicBezTo>
                    <a:pt x="1429" y="8"/>
                    <a:pt x="1455" y="0"/>
                    <a:pt x="1471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89" name="Gruppieren 88"/>
          <p:cNvGrpSpPr/>
          <p:nvPr/>
        </p:nvGrpSpPr>
        <p:grpSpPr>
          <a:xfrm>
            <a:off x="1982373" y="4071942"/>
            <a:ext cx="1573980" cy="1604226"/>
            <a:chOff x="2143108" y="3429000"/>
            <a:chExt cx="1573980" cy="1604226"/>
          </a:xfrm>
        </p:grpSpPr>
        <p:grpSp>
          <p:nvGrpSpPr>
            <p:cNvPr id="68" name="Gruppieren 67"/>
            <p:cNvGrpSpPr/>
            <p:nvPr/>
          </p:nvGrpSpPr>
          <p:grpSpPr>
            <a:xfrm>
              <a:off x="2143108" y="3429000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9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0" name="Textfeld 69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2532069" y="3775072"/>
              <a:ext cx="763588" cy="885819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711" y="749"/>
                </a:cxn>
                <a:cxn ang="0">
                  <a:pos x="904" y="487"/>
                </a:cxn>
                <a:cxn ang="0">
                  <a:pos x="1158" y="265"/>
                </a:cxn>
                <a:cxn ang="0">
                  <a:pos x="1253" y="332"/>
                </a:cxn>
                <a:cxn ang="0">
                  <a:pos x="1283" y="435"/>
                </a:cxn>
                <a:cxn ang="0">
                  <a:pos x="1078" y="745"/>
                </a:cxn>
                <a:cxn ang="0">
                  <a:pos x="844" y="1005"/>
                </a:cxn>
                <a:cxn ang="0">
                  <a:pos x="1254" y="1984"/>
                </a:cxn>
                <a:cxn ang="0">
                  <a:pos x="1271" y="2049"/>
                </a:cxn>
                <a:cxn ang="0">
                  <a:pos x="1222" y="2171"/>
                </a:cxn>
                <a:cxn ang="0">
                  <a:pos x="1122" y="2224"/>
                </a:cxn>
                <a:cxn ang="0">
                  <a:pos x="880" y="1770"/>
                </a:cxn>
                <a:cxn ang="0">
                  <a:pos x="675" y="1210"/>
                </a:cxn>
                <a:cxn ang="0">
                  <a:pos x="221" y="2024"/>
                </a:cxn>
                <a:cxn ang="0">
                  <a:pos x="150" y="2058"/>
                </a:cxn>
                <a:cxn ang="0">
                  <a:pos x="70" y="2023"/>
                </a:cxn>
                <a:cxn ang="0">
                  <a:pos x="0" y="1905"/>
                </a:cxn>
                <a:cxn ang="0">
                  <a:pos x="544" y="965"/>
                </a:cxn>
                <a:cxn ang="0">
                  <a:pos x="131" y="318"/>
                </a:cxn>
                <a:cxn ang="0">
                  <a:pos x="61" y="170"/>
                </a:cxn>
                <a:cxn ang="0">
                  <a:pos x="97" y="53"/>
                </a:cxn>
                <a:cxn ang="0">
                  <a:pos x="187" y="0"/>
                </a:cxn>
              </a:cxnLst>
              <a:rect l="0" t="0" r="r" b="b"/>
              <a:pathLst>
                <a:path w="1283" h="2224">
                  <a:moveTo>
                    <a:pt x="187" y="0"/>
                  </a:moveTo>
                  <a:cubicBezTo>
                    <a:pt x="288" y="0"/>
                    <a:pt x="462" y="250"/>
                    <a:pt x="711" y="749"/>
                  </a:cubicBezTo>
                  <a:cubicBezTo>
                    <a:pt x="837" y="576"/>
                    <a:pt x="902" y="489"/>
                    <a:pt x="904" y="487"/>
                  </a:cubicBezTo>
                  <a:cubicBezTo>
                    <a:pt x="1028" y="339"/>
                    <a:pt x="1113" y="265"/>
                    <a:pt x="1158" y="265"/>
                  </a:cubicBezTo>
                  <a:cubicBezTo>
                    <a:pt x="1197" y="265"/>
                    <a:pt x="1228" y="287"/>
                    <a:pt x="1253" y="332"/>
                  </a:cubicBezTo>
                  <a:cubicBezTo>
                    <a:pt x="1273" y="370"/>
                    <a:pt x="1283" y="404"/>
                    <a:pt x="1283" y="435"/>
                  </a:cubicBezTo>
                  <a:cubicBezTo>
                    <a:pt x="1283" y="489"/>
                    <a:pt x="1215" y="592"/>
                    <a:pt x="1078" y="745"/>
                  </a:cubicBezTo>
                  <a:cubicBezTo>
                    <a:pt x="924" y="921"/>
                    <a:pt x="846" y="1007"/>
                    <a:pt x="844" y="1005"/>
                  </a:cubicBezTo>
                  <a:cubicBezTo>
                    <a:pt x="932" y="1205"/>
                    <a:pt x="1069" y="1532"/>
                    <a:pt x="1254" y="1984"/>
                  </a:cubicBezTo>
                  <a:cubicBezTo>
                    <a:pt x="1265" y="2027"/>
                    <a:pt x="1271" y="2049"/>
                    <a:pt x="1271" y="2049"/>
                  </a:cubicBezTo>
                  <a:cubicBezTo>
                    <a:pt x="1271" y="2095"/>
                    <a:pt x="1255" y="2135"/>
                    <a:pt x="1222" y="2171"/>
                  </a:cubicBezTo>
                  <a:cubicBezTo>
                    <a:pt x="1190" y="2206"/>
                    <a:pt x="1156" y="2224"/>
                    <a:pt x="1122" y="2224"/>
                  </a:cubicBezTo>
                  <a:cubicBezTo>
                    <a:pt x="1074" y="2224"/>
                    <a:pt x="993" y="2072"/>
                    <a:pt x="880" y="1770"/>
                  </a:cubicBezTo>
                  <a:cubicBezTo>
                    <a:pt x="802" y="1572"/>
                    <a:pt x="734" y="1385"/>
                    <a:pt x="675" y="1210"/>
                  </a:cubicBezTo>
                  <a:cubicBezTo>
                    <a:pt x="554" y="1416"/>
                    <a:pt x="402" y="1687"/>
                    <a:pt x="221" y="2024"/>
                  </a:cubicBezTo>
                  <a:cubicBezTo>
                    <a:pt x="185" y="2047"/>
                    <a:pt x="162" y="2058"/>
                    <a:pt x="150" y="2058"/>
                  </a:cubicBezTo>
                  <a:cubicBezTo>
                    <a:pt x="118" y="2058"/>
                    <a:pt x="91" y="2046"/>
                    <a:pt x="70" y="2023"/>
                  </a:cubicBezTo>
                  <a:cubicBezTo>
                    <a:pt x="24" y="1988"/>
                    <a:pt x="0" y="1948"/>
                    <a:pt x="0" y="1905"/>
                  </a:cubicBezTo>
                  <a:cubicBezTo>
                    <a:pt x="0" y="1806"/>
                    <a:pt x="182" y="1492"/>
                    <a:pt x="544" y="965"/>
                  </a:cubicBezTo>
                  <a:cubicBezTo>
                    <a:pt x="389" y="648"/>
                    <a:pt x="251" y="432"/>
                    <a:pt x="131" y="318"/>
                  </a:cubicBezTo>
                  <a:cubicBezTo>
                    <a:pt x="84" y="274"/>
                    <a:pt x="61" y="224"/>
                    <a:pt x="61" y="170"/>
                  </a:cubicBezTo>
                  <a:cubicBezTo>
                    <a:pt x="61" y="126"/>
                    <a:pt x="73" y="88"/>
                    <a:pt x="97" y="53"/>
                  </a:cubicBezTo>
                  <a:cubicBezTo>
                    <a:pt x="121" y="18"/>
                    <a:pt x="151" y="0"/>
                    <a:pt x="18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750463" y="4071942"/>
            <a:ext cx="1573980" cy="1604226"/>
            <a:chOff x="3857620" y="3429000"/>
            <a:chExt cx="1573980" cy="1604226"/>
          </a:xfrm>
        </p:grpSpPr>
        <p:grpSp>
          <p:nvGrpSpPr>
            <p:cNvPr id="73" name="Gruppieren 72"/>
            <p:cNvGrpSpPr/>
            <p:nvPr/>
          </p:nvGrpSpPr>
          <p:grpSpPr>
            <a:xfrm>
              <a:off x="3857620" y="3429000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4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5" name="Textfeld 74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178296" y="3643314"/>
              <a:ext cx="955675" cy="1100133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246" y="30"/>
                </a:cxn>
                <a:cxn ang="0">
                  <a:pos x="804" y="827"/>
                </a:cxn>
                <a:cxn ang="0">
                  <a:pos x="1330" y="58"/>
                </a:cxn>
                <a:cxn ang="0">
                  <a:pos x="1469" y="0"/>
                </a:cxn>
                <a:cxn ang="0">
                  <a:pos x="1582" y="154"/>
                </a:cxn>
                <a:cxn ang="0">
                  <a:pos x="1500" y="313"/>
                </a:cxn>
                <a:cxn ang="0">
                  <a:pos x="985" y="1089"/>
                </a:cxn>
                <a:cxn ang="0">
                  <a:pos x="1554" y="1907"/>
                </a:cxn>
                <a:cxn ang="0">
                  <a:pos x="1605" y="2053"/>
                </a:cxn>
                <a:cxn ang="0">
                  <a:pos x="1541" y="2192"/>
                </a:cxn>
                <a:cxn ang="0">
                  <a:pos x="1451" y="2224"/>
                </a:cxn>
                <a:cxn ang="0">
                  <a:pos x="1354" y="2173"/>
                </a:cxn>
                <a:cxn ang="0">
                  <a:pos x="804" y="1358"/>
                </a:cxn>
                <a:cxn ang="0">
                  <a:pos x="252" y="2169"/>
                </a:cxn>
                <a:cxn ang="0">
                  <a:pos x="141" y="2216"/>
                </a:cxn>
                <a:cxn ang="0">
                  <a:pos x="0" y="2057"/>
                </a:cxn>
                <a:cxn ang="0">
                  <a:pos x="48" y="1907"/>
                </a:cxn>
                <a:cxn ang="0">
                  <a:pos x="622" y="1089"/>
                </a:cxn>
                <a:cxn ang="0">
                  <a:pos x="96" y="313"/>
                </a:cxn>
                <a:cxn ang="0">
                  <a:pos x="21" y="154"/>
                </a:cxn>
                <a:cxn ang="0">
                  <a:pos x="103" y="6"/>
                </a:cxn>
                <a:cxn ang="0">
                  <a:pos x="201" y="0"/>
                </a:cxn>
              </a:cxnLst>
              <a:rect l="0" t="0" r="r" b="b"/>
              <a:pathLst>
                <a:path w="1605" h="2224">
                  <a:moveTo>
                    <a:pt x="201" y="0"/>
                  </a:moveTo>
                  <a:cubicBezTo>
                    <a:pt x="227" y="0"/>
                    <a:pt x="241" y="10"/>
                    <a:pt x="246" y="30"/>
                  </a:cubicBezTo>
                  <a:cubicBezTo>
                    <a:pt x="434" y="294"/>
                    <a:pt x="615" y="563"/>
                    <a:pt x="804" y="827"/>
                  </a:cubicBezTo>
                  <a:cubicBezTo>
                    <a:pt x="982" y="573"/>
                    <a:pt x="1153" y="313"/>
                    <a:pt x="1330" y="58"/>
                  </a:cubicBezTo>
                  <a:cubicBezTo>
                    <a:pt x="1355" y="20"/>
                    <a:pt x="1400" y="0"/>
                    <a:pt x="1469" y="0"/>
                  </a:cubicBezTo>
                  <a:cubicBezTo>
                    <a:pt x="1545" y="0"/>
                    <a:pt x="1582" y="52"/>
                    <a:pt x="1582" y="154"/>
                  </a:cubicBezTo>
                  <a:cubicBezTo>
                    <a:pt x="1582" y="208"/>
                    <a:pt x="1556" y="262"/>
                    <a:pt x="1500" y="313"/>
                  </a:cubicBezTo>
                  <a:cubicBezTo>
                    <a:pt x="1326" y="570"/>
                    <a:pt x="1159" y="832"/>
                    <a:pt x="985" y="1089"/>
                  </a:cubicBezTo>
                  <a:cubicBezTo>
                    <a:pt x="1177" y="1360"/>
                    <a:pt x="1362" y="1636"/>
                    <a:pt x="1554" y="1907"/>
                  </a:cubicBezTo>
                  <a:cubicBezTo>
                    <a:pt x="1588" y="1957"/>
                    <a:pt x="1605" y="2006"/>
                    <a:pt x="1605" y="2053"/>
                  </a:cubicBezTo>
                  <a:cubicBezTo>
                    <a:pt x="1605" y="2113"/>
                    <a:pt x="1584" y="2160"/>
                    <a:pt x="1541" y="2192"/>
                  </a:cubicBezTo>
                  <a:cubicBezTo>
                    <a:pt x="1507" y="2213"/>
                    <a:pt x="1477" y="2224"/>
                    <a:pt x="1451" y="2224"/>
                  </a:cubicBezTo>
                  <a:cubicBezTo>
                    <a:pt x="1409" y="2224"/>
                    <a:pt x="1377" y="2206"/>
                    <a:pt x="1354" y="2173"/>
                  </a:cubicBezTo>
                  <a:cubicBezTo>
                    <a:pt x="1168" y="1903"/>
                    <a:pt x="990" y="1628"/>
                    <a:pt x="804" y="1358"/>
                  </a:cubicBezTo>
                  <a:cubicBezTo>
                    <a:pt x="618" y="1626"/>
                    <a:pt x="438" y="1900"/>
                    <a:pt x="252" y="2169"/>
                  </a:cubicBezTo>
                  <a:cubicBezTo>
                    <a:pt x="228" y="2200"/>
                    <a:pt x="191" y="2216"/>
                    <a:pt x="141" y="2216"/>
                  </a:cubicBezTo>
                  <a:cubicBezTo>
                    <a:pt x="47" y="2216"/>
                    <a:pt x="0" y="2163"/>
                    <a:pt x="0" y="2057"/>
                  </a:cubicBezTo>
                  <a:cubicBezTo>
                    <a:pt x="0" y="2004"/>
                    <a:pt x="16" y="1954"/>
                    <a:pt x="48" y="1907"/>
                  </a:cubicBezTo>
                  <a:cubicBezTo>
                    <a:pt x="242" y="1636"/>
                    <a:pt x="428" y="1360"/>
                    <a:pt x="622" y="1089"/>
                  </a:cubicBezTo>
                  <a:cubicBezTo>
                    <a:pt x="444" y="832"/>
                    <a:pt x="274" y="570"/>
                    <a:pt x="96" y="313"/>
                  </a:cubicBezTo>
                  <a:cubicBezTo>
                    <a:pt x="45" y="263"/>
                    <a:pt x="21" y="209"/>
                    <a:pt x="21" y="154"/>
                  </a:cubicBezTo>
                  <a:cubicBezTo>
                    <a:pt x="21" y="71"/>
                    <a:pt x="48" y="21"/>
                    <a:pt x="103" y="6"/>
                  </a:cubicBezTo>
                  <a:cubicBezTo>
                    <a:pt x="111" y="2"/>
                    <a:pt x="144" y="0"/>
                    <a:pt x="201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5518553" y="4071942"/>
            <a:ext cx="1573980" cy="1604226"/>
            <a:chOff x="5572132" y="3429000"/>
            <a:chExt cx="1573980" cy="1604226"/>
          </a:xfrm>
        </p:grpSpPr>
        <p:grpSp>
          <p:nvGrpSpPr>
            <p:cNvPr id="78" name="Gruppieren 77"/>
            <p:cNvGrpSpPr/>
            <p:nvPr/>
          </p:nvGrpSpPr>
          <p:grpSpPr>
            <a:xfrm>
              <a:off x="5572132" y="3429000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9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0" name="Textfeld 79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5894351" y="3713150"/>
              <a:ext cx="919185" cy="975098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15" y="395"/>
                </a:cxn>
                <a:cxn ang="0">
                  <a:pos x="490" y="819"/>
                </a:cxn>
                <a:cxn ang="0">
                  <a:pos x="682" y="1170"/>
                </a:cxn>
                <a:cxn ang="0">
                  <a:pos x="1099" y="211"/>
                </a:cxn>
                <a:cxn ang="0">
                  <a:pos x="1181" y="98"/>
                </a:cxn>
                <a:cxn ang="0">
                  <a:pos x="1329" y="33"/>
                </a:cxn>
                <a:cxn ang="0">
                  <a:pos x="1205" y="548"/>
                </a:cxn>
                <a:cxn ang="0">
                  <a:pos x="974" y="969"/>
                </a:cxn>
                <a:cxn ang="0">
                  <a:pos x="846" y="1375"/>
                </a:cxn>
                <a:cxn ang="0">
                  <a:pos x="1016" y="1773"/>
                </a:cxn>
                <a:cxn ang="0">
                  <a:pos x="1336" y="2045"/>
                </a:cxn>
                <a:cxn ang="0">
                  <a:pos x="1347" y="2042"/>
                </a:cxn>
                <a:cxn ang="0">
                  <a:pos x="1404" y="2078"/>
                </a:cxn>
                <a:cxn ang="0">
                  <a:pos x="1353" y="2140"/>
                </a:cxn>
                <a:cxn ang="0">
                  <a:pos x="1294" y="2153"/>
                </a:cxn>
                <a:cxn ang="0">
                  <a:pos x="1006" y="2005"/>
                </a:cxn>
                <a:cxn ang="0">
                  <a:pos x="697" y="1631"/>
                </a:cxn>
                <a:cxn ang="0">
                  <a:pos x="578" y="1959"/>
                </a:cxn>
                <a:cxn ang="0">
                  <a:pos x="315" y="2224"/>
                </a:cxn>
                <a:cxn ang="0">
                  <a:pos x="563" y="1410"/>
                </a:cxn>
                <a:cxn ang="0">
                  <a:pos x="433" y="1078"/>
                </a:cxn>
                <a:cxn ang="0">
                  <a:pos x="184" y="575"/>
                </a:cxn>
                <a:cxn ang="0">
                  <a:pos x="0" y="102"/>
                </a:cxn>
                <a:cxn ang="0">
                  <a:pos x="24" y="46"/>
                </a:cxn>
                <a:cxn ang="0">
                  <a:pos x="69" y="0"/>
                </a:cxn>
              </a:cxnLst>
              <a:rect l="0" t="0" r="r" b="b"/>
              <a:pathLst>
                <a:path w="1404" h="2224">
                  <a:moveTo>
                    <a:pt x="69" y="0"/>
                  </a:moveTo>
                  <a:cubicBezTo>
                    <a:pt x="162" y="102"/>
                    <a:pt x="244" y="233"/>
                    <a:pt x="315" y="395"/>
                  </a:cubicBezTo>
                  <a:cubicBezTo>
                    <a:pt x="367" y="523"/>
                    <a:pt x="426" y="665"/>
                    <a:pt x="490" y="819"/>
                  </a:cubicBezTo>
                  <a:cubicBezTo>
                    <a:pt x="558" y="971"/>
                    <a:pt x="622" y="1087"/>
                    <a:pt x="682" y="1170"/>
                  </a:cubicBezTo>
                  <a:cubicBezTo>
                    <a:pt x="816" y="856"/>
                    <a:pt x="955" y="537"/>
                    <a:pt x="1099" y="211"/>
                  </a:cubicBezTo>
                  <a:cubicBezTo>
                    <a:pt x="1124" y="164"/>
                    <a:pt x="1151" y="126"/>
                    <a:pt x="1181" y="98"/>
                  </a:cubicBezTo>
                  <a:cubicBezTo>
                    <a:pt x="1217" y="63"/>
                    <a:pt x="1267" y="41"/>
                    <a:pt x="1329" y="33"/>
                  </a:cubicBezTo>
                  <a:cubicBezTo>
                    <a:pt x="1329" y="193"/>
                    <a:pt x="1288" y="364"/>
                    <a:pt x="1205" y="548"/>
                  </a:cubicBezTo>
                  <a:cubicBezTo>
                    <a:pt x="1126" y="705"/>
                    <a:pt x="1049" y="845"/>
                    <a:pt x="974" y="969"/>
                  </a:cubicBezTo>
                  <a:cubicBezTo>
                    <a:pt x="889" y="1163"/>
                    <a:pt x="846" y="1298"/>
                    <a:pt x="846" y="1375"/>
                  </a:cubicBezTo>
                  <a:cubicBezTo>
                    <a:pt x="846" y="1508"/>
                    <a:pt x="903" y="1641"/>
                    <a:pt x="1016" y="1773"/>
                  </a:cubicBezTo>
                  <a:cubicBezTo>
                    <a:pt x="1098" y="1867"/>
                    <a:pt x="1204" y="1957"/>
                    <a:pt x="1336" y="2045"/>
                  </a:cubicBezTo>
                  <a:cubicBezTo>
                    <a:pt x="1340" y="2044"/>
                    <a:pt x="1343" y="2043"/>
                    <a:pt x="1347" y="2042"/>
                  </a:cubicBezTo>
                  <a:cubicBezTo>
                    <a:pt x="1366" y="2054"/>
                    <a:pt x="1385" y="2066"/>
                    <a:pt x="1404" y="2078"/>
                  </a:cubicBezTo>
                  <a:cubicBezTo>
                    <a:pt x="1391" y="2110"/>
                    <a:pt x="1374" y="2131"/>
                    <a:pt x="1353" y="2140"/>
                  </a:cubicBezTo>
                  <a:cubicBezTo>
                    <a:pt x="1331" y="2149"/>
                    <a:pt x="1312" y="2153"/>
                    <a:pt x="1294" y="2153"/>
                  </a:cubicBezTo>
                  <a:cubicBezTo>
                    <a:pt x="1195" y="2153"/>
                    <a:pt x="1098" y="2104"/>
                    <a:pt x="1006" y="2005"/>
                  </a:cubicBezTo>
                  <a:cubicBezTo>
                    <a:pt x="905" y="1886"/>
                    <a:pt x="802" y="1762"/>
                    <a:pt x="697" y="1631"/>
                  </a:cubicBezTo>
                  <a:cubicBezTo>
                    <a:pt x="662" y="1736"/>
                    <a:pt x="623" y="1845"/>
                    <a:pt x="578" y="1959"/>
                  </a:cubicBezTo>
                  <a:cubicBezTo>
                    <a:pt x="508" y="2109"/>
                    <a:pt x="420" y="2197"/>
                    <a:pt x="315" y="2224"/>
                  </a:cubicBezTo>
                  <a:cubicBezTo>
                    <a:pt x="398" y="1939"/>
                    <a:pt x="481" y="1668"/>
                    <a:pt x="563" y="1410"/>
                  </a:cubicBezTo>
                  <a:cubicBezTo>
                    <a:pt x="563" y="1361"/>
                    <a:pt x="520" y="1250"/>
                    <a:pt x="433" y="1078"/>
                  </a:cubicBezTo>
                  <a:cubicBezTo>
                    <a:pt x="346" y="905"/>
                    <a:pt x="263" y="738"/>
                    <a:pt x="184" y="575"/>
                  </a:cubicBezTo>
                  <a:cubicBezTo>
                    <a:pt x="77" y="358"/>
                    <a:pt x="16" y="200"/>
                    <a:pt x="0" y="102"/>
                  </a:cubicBezTo>
                  <a:cubicBezTo>
                    <a:pt x="3" y="82"/>
                    <a:pt x="11" y="63"/>
                    <a:pt x="24" y="46"/>
                  </a:cubicBezTo>
                  <a:cubicBezTo>
                    <a:pt x="38" y="28"/>
                    <a:pt x="53" y="13"/>
                    <a:pt x="69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92" name="Gruppieren 91"/>
          <p:cNvGrpSpPr/>
          <p:nvPr/>
        </p:nvGrpSpPr>
        <p:grpSpPr>
          <a:xfrm>
            <a:off x="7286644" y="4071942"/>
            <a:ext cx="1573980" cy="1604226"/>
            <a:chOff x="7286644" y="3429000"/>
            <a:chExt cx="1573980" cy="1604226"/>
          </a:xfrm>
        </p:grpSpPr>
        <p:grpSp>
          <p:nvGrpSpPr>
            <p:cNvPr id="83" name="Gruppieren 82"/>
            <p:cNvGrpSpPr/>
            <p:nvPr/>
          </p:nvGrpSpPr>
          <p:grpSpPr>
            <a:xfrm>
              <a:off x="7286644" y="3429000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4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D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5" name="Textfeld 84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7683465" y="3756020"/>
              <a:ext cx="838200" cy="885819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663" y="708"/>
                </a:cxn>
                <a:cxn ang="0">
                  <a:pos x="681" y="777"/>
                </a:cxn>
                <a:cxn ang="0">
                  <a:pos x="691" y="724"/>
                </a:cxn>
                <a:cxn ang="0">
                  <a:pos x="1120" y="219"/>
                </a:cxn>
                <a:cxn ang="0">
                  <a:pos x="1365" y="680"/>
                </a:cxn>
                <a:cxn ang="0">
                  <a:pos x="1306" y="676"/>
                </a:cxn>
                <a:cxn ang="0">
                  <a:pos x="1140" y="816"/>
                </a:cxn>
                <a:cxn ang="0">
                  <a:pos x="924" y="1155"/>
                </a:cxn>
                <a:cxn ang="0">
                  <a:pos x="915" y="1197"/>
                </a:cxn>
                <a:cxn ang="0">
                  <a:pos x="898" y="1220"/>
                </a:cxn>
                <a:cxn ang="0">
                  <a:pos x="1406" y="1576"/>
                </a:cxn>
                <a:cxn ang="0">
                  <a:pos x="1114" y="2103"/>
                </a:cxn>
                <a:cxn ang="0">
                  <a:pos x="762" y="1733"/>
                </a:cxn>
                <a:cxn ang="0">
                  <a:pos x="699" y="1638"/>
                </a:cxn>
                <a:cxn ang="0">
                  <a:pos x="696" y="1671"/>
                </a:cxn>
                <a:cxn ang="0">
                  <a:pos x="330" y="2224"/>
                </a:cxn>
                <a:cxn ang="0">
                  <a:pos x="0" y="1704"/>
                </a:cxn>
                <a:cxn ang="0">
                  <a:pos x="56" y="1707"/>
                </a:cxn>
                <a:cxn ang="0">
                  <a:pos x="421" y="1282"/>
                </a:cxn>
                <a:cxn ang="0">
                  <a:pos x="458" y="1221"/>
                </a:cxn>
                <a:cxn ang="0">
                  <a:pos x="411" y="1130"/>
                </a:cxn>
                <a:cxn ang="0">
                  <a:pos x="213" y="527"/>
                </a:cxn>
                <a:cxn ang="0">
                  <a:pos x="478" y="0"/>
                </a:cxn>
              </a:cxnLst>
              <a:rect l="0" t="0" r="r" b="b"/>
              <a:pathLst>
                <a:path w="1406" h="2224">
                  <a:moveTo>
                    <a:pt x="478" y="0"/>
                  </a:moveTo>
                  <a:cubicBezTo>
                    <a:pt x="503" y="256"/>
                    <a:pt x="564" y="491"/>
                    <a:pt x="663" y="708"/>
                  </a:cubicBezTo>
                  <a:cubicBezTo>
                    <a:pt x="669" y="731"/>
                    <a:pt x="675" y="754"/>
                    <a:pt x="681" y="777"/>
                  </a:cubicBezTo>
                  <a:cubicBezTo>
                    <a:pt x="685" y="759"/>
                    <a:pt x="688" y="742"/>
                    <a:pt x="691" y="724"/>
                  </a:cubicBezTo>
                  <a:cubicBezTo>
                    <a:pt x="847" y="388"/>
                    <a:pt x="990" y="219"/>
                    <a:pt x="1120" y="219"/>
                  </a:cubicBezTo>
                  <a:cubicBezTo>
                    <a:pt x="1229" y="219"/>
                    <a:pt x="1311" y="373"/>
                    <a:pt x="1365" y="680"/>
                  </a:cubicBezTo>
                  <a:cubicBezTo>
                    <a:pt x="1330" y="677"/>
                    <a:pt x="1310" y="676"/>
                    <a:pt x="1306" y="676"/>
                  </a:cubicBezTo>
                  <a:cubicBezTo>
                    <a:pt x="1269" y="676"/>
                    <a:pt x="1214" y="722"/>
                    <a:pt x="1140" y="816"/>
                  </a:cubicBezTo>
                  <a:cubicBezTo>
                    <a:pt x="1066" y="910"/>
                    <a:pt x="993" y="1023"/>
                    <a:pt x="924" y="1155"/>
                  </a:cubicBezTo>
                  <a:cubicBezTo>
                    <a:pt x="921" y="1169"/>
                    <a:pt x="918" y="1183"/>
                    <a:pt x="915" y="1197"/>
                  </a:cubicBezTo>
                  <a:cubicBezTo>
                    <a:pt x="910" y="1205"/>
                    <a:pt x="904" y="1212"/>
                    <a:pt x="898" y="1220"/>
                  </a:cubicBezTo>
                  <a:cubicBezTo>
                    <a:pt x="1068" y="1458"/>
                    <a:pt x="1237" y="1576"/>
                    <a:pt x="1406" y="1576"/>
                  </a:cubicBezTo>
                  <a:cubicBezTo>
                    <a:pt x="1314" y="1927"/>
                    <a:pt x="1217" y="2103"/>
                    <a:pt x="1114" y="2103"/>
                  </a:cubicBezTo>
                  <a:cubicBezTo>
                    <a:pt x="1024" y="2103"/>
                    <a:pt x="907" y="1979"/>
                    <a:pt x="762" y="1733"/>
                  </a:cubicBezTo>
                  <a:cubicBezTo>
                    <a:pt x="741" y="1701"/>
                    <a:pt x="720" y="1669"/>
                    <a:pt x="699" y="1638"/>
                  </a:cubicBezTo>
                  <a:cubicBezTo>
                    <a:pt x="698" y="1649"/>
                    <a:pt x="697" y="1660"/>
                    <a:pt x="696" y="1671"/>
                  </a:cubicBezTo>
                  <a:cubicBezTo>
                    <a:pt x="552" y="2039"/>
                    <a:pt x="431" y="2224"/>
                    <a:pt x="330" y="2224"/>
                  </a:cubicBezTo>
                  <a:cubicBezTo>
                    <a:pt x="217" y="2224"/>
                    <a:pt x="106" y="2051"/>
                    <a:pt x="0" y="1704"/>
                  </a:cubicBezTo>
                  <a:cubicBezTo>
                    <a:pt x="28" y="1706"/>
                    <a:pt x="47" y="1707"/>
                    <a:pt x="56" y="1707"/>
                  </a:cubicBezTo>
                  <a:cubicBezTo>
                    <a:pt x="165" y="1707"/>
                    <a:pt x="287" y="1565"/>
                    <a:pt x="421" y="1282"/>
                  </a:cubicBezTo>
                  <a:cubicBezTo>
                    <a:pt x="433" y="1262"/>
                    <a:pt x="445" y="1241"/>
                    <a:pt x="458" y="1221"/>
                  </a:cubicBezTo>
                  <a:cubicBezTo>
                    <a:pt x="442" y="1191"/>
                    <a:pt x="426" y="1160"/>
                    <a:pt x="411" y="1130"/>
                  </a:cubicBezTo>
                  <a:cubicBezTo>
                    <a:pt x="279" y="906"/>
                    <a:pt x="213" y="705"/>
                    <a:pt x="213" y="527"/>
                  </a:cubicBezTo>
                  <a:cubicBezTo>
                    <a:pt x="213" y="375"/>
                    <a:pt x="302" y="200"/>
                    <a:pt x="478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124498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pieren 65"/>
          <p:cNvGrpSpPr/>
          <p:nvPr/>
        </p:nvGrpSpPr>
        <p:grpSpPr>
          <a:xfrm>
            <a:off x="428596" y="1110394"/>
            <a:ext cx="1573980" cy="1604226"/>
            <a:chOff x="428596" y="857232"/>
            <a:chExt cx="1573980" cy="1604226"/>
          </a:xfrm>
        </p:grpSpPr>
        <p:grpSp>
          <p:nvGrpSpPr>
            <p:cNvPr id="15" name="Gruppieren 60"/>
            <p:cNvGrpSpPr/>
            <p:nvPr/>
          </p:nvGrpSpPr>
          <p:grpSpPr>
            <a:xfrm>
              <a:off x="428596" y="857232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7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19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Textfeld 17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Freeform 18"/>
            <p:cNvSpPr>
              <a:spLocks/>
            </p:cNvSpPr>
            <p:nvPr/>
          </p:nvSpPr>
          <p:spPr bwMode="auto">
            <a:xfrm>
              <a:off x="757263" y="1063989"/>
              <a:ext cx="885779" cy="1183878"/>
            </a:xfrm>
            <a:custGeom>
              <a:avLst/>
              <a:gdLst/>
              <a:ahLst/>
              <a:cxnLst>
                <a:cxn ang="0">
                  <a:pos x="1607" y="0"/>
                </a:cxn>
                <a:cxn ang="0">
                  <a:pos x="1665" y="123"/>
                </a:cxn>
                <a:cxn ang="0">
                  <a:pos x="1105" y="948"/>
                </a:cxn>
                <a:cxn ang="0">
                  <a:pos x="639" y="1975"/>
                </a:cxn>
                <a:cxn ang="0">
                  <a:pos x="542" y="2067"/>
                </a:cxn>
                <a:cxn ang="0">
                  <a:pos x="375" y="2223"/>
                </a:cxn>
                <a:cxn ang="0">
                  <a:pos x="298" y="1935"/>
                </a:cxn>
                <a:cxn ang="0">
                  <a:pos x="267" y="1845"/>
                </a:cxn>
                <a:cxn ang="0">
                  <a:pos x="141" y="1515"/>
                </a:cxn>
                <a:cxn ang="0">
                  <a:pos x="0" y="1361"/>
                </a:cxn>
                <a:cxn ang="0">
                  <a:pos x="255" y="1126"/>
                </a:cxn>
                <a:cxn ang="0">
                  <a:pos x="466" y="1468"/>
                </a:cxn>
                <a:cxn ang="0">
                  <a:pos x="494" y="1583"/>
                </a:cxn>
                <a:cxn ang="0">
                  <a:pos x="979" y="687"/>
                </a:cxn>
                <a:cxn ang="0">
                  <a:pos x="1607" y="0"/>
                </a:cxn>
              </a:cxnLst>
              <a:rect l="0" t="0" r="r" b="b"/>
              <a:pathLst>
                <a:path w="1665" h="2223">
                  <a:moveTo>
                    <a:pt x="1607" y="0"/>
                  </a:moveTo>
                  <a:cubicBezTo>
                    <a:pt x="1626" y="41"/>
                    <a:pt x="1646" y="82"/>
                    <a:pt x="1665" y="123"/>
                  </a:cubicBezTo>
                  <a:cubicBezTo>
                    <a:pt x="1494" y="310"/>
                    <a:pt x="1307" y="585"/>
                    <a:pt x="1105" y="948"/>
                  </a:cubicBezTo>
                  <a:cubicBezTo>
                    <a:pt x="903" y="1312"/>
                    <a:pt x="747" y="1654"/>
                    <a:pt x="639" y="1975"/>
                  </a:cubicBezTo>
                  <a:cubicBezTo>
                    <a:pt x="607" y="2006"/>
                    <a:pt x="574" y="2036"/>
                    <a:pt x="542" y="2067"/>
                  </a:cubicBezTo>
                  <a:cubicBezTo>
                    <a:pt x="475" y="2133"/>
                    <a:pt x="419" y="2185"/>
                    <a:pt x="375" y="2223"/>
                  </a:cubicBezTo>
                  <a:cubicBezTo>
                    <a:pt x="359" y="2158"/>
                    <a:pt x="333" y="2062"/>
                    <a:pt x="298" y="1935"/>
                  </a:cubicBezTo>
                  <a:cubicBezTo>
                    <a:pt x="287" y="1905"/>
                    <a:pt x="277" y="1875"/>
                    <a:pt x="267" y="1845"/>
                  </a:cubicBezTo>
                  <a:cubicBezTo>
                    <a:pt x="221" y="1695"/>
                    <a:pt x="179" y="1585"/>
                    <a:pt x="141" y="1515"/>
                  </a:cubicBezTo>
                  <a:cubicBezTo>
                    <a:pt x="103" y="1446"/>
                    <a:pt x="56" y="1394"/>
                    <a:pt x="0" y="1361"/>
                  </a:cubicBezTo>
                  <a:cubicBezTo>
                    <a:pt x="93" y="1204"/>
                    <a:pt x="178" y="1126"/>
                    <a:pt x="255" y="1126"/>
                  </a:cubicBezTo>
                  <a:cubicBezTo>
                    <a:pt x="326" y="1126"/>
                    <a:pt x="396" y="1240"/>
                    <a:pt x="466" y="1468"/>
                  </a:cubicBezTo>
                  <a:cubicBezTo>
                    <a:pt x="475" y="1507"/>
                    <a:pt x="484" y="1545"/>
                    <a:pt x="494" y="1583"/>
                  </a:cubicBezTo>
                  <a:cubicBezTo>
                    <a:pt x="609" y="1282"/>
                    <a:pt x="771" y="983"/>
                    <a:pt x="979" y="687"/>
                  </a:cubicBezTo>
                  <a:cubicBezTo>
                    <a:pt x="1186" y="391"/>
                    <a:pt x="1396" y="162"/>
                    <a:pt x="160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428596" y="4110790"/>
            <a:ext cx="1573980" cy="1604226"/>
            <a:chOff x="428596" y="3857628"/>
            <a:chExt cx="1573980" cy="1604226"/>
          </a:xfrm>
        </p:grpSpPr>
        <p:grpSp>
          <p:nvGrpSpPr>
            <p:cNvPr id="41" name="Gruppieren 60"/>
            <p:cNvGrpSpPr/>
            <p:nvPr/>
          </p:nvGrpSpPr>
          <p:grpSpPr>
            <a:xfrm>
              <a:off x="42859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2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3" name="Textfeld 4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Freeform 19"/>
            <p:cNvSpPr>
              <a:spLocks/>
            </p:cNvSpPr>
            <p:nvPr/>
          </p:nvSpPr>
          <p:spPr bwMode="auto">
            <a:xfrm>
              <a:off x="742976" y="4162424"/>
              <a:ext cx="933450" cy="1019175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707"/>
                </a:cxn>
                <a:cxn ang="0">
                  <a:pos x="569" y="1713"/>
                </a:cxn>
                <a:cxn ang="0">
                  <a:pos x="0" y="1146"/>
                </a:cxn>
                <a:cxn ang="0">
                  <a:pos x="0" y="438"/>
                </a:cxn>
                <a:cxn ang="0">
                  <a:pos x="569" y="985"/>
                </a:cxn>
                <a:cxn ang="0">
                  <a:pos x="1567" y="0"/>
                </a:cxn>
              </a:cxnLst>
              <a:rect l="0" t="0" r="r" b="b"/>
              <a:pathLst>
                <a:path w="1567" h="1713">
                  <a:moveTo>
                    <a:pt x="1567" y="0"/>
                  </a:moveTo>
                  <a:cubicBezTo>
                    <a:pt x="1567" y="236"/>
                    <a:pt x="1567" y="472"/>
                    <a:pt x="1567" y="707"/>
                  </a:cubicBezTo>
                  <a:cubicBezTo>
                    <a:pt x="1234" y="1042"/>
                    <a:pt x="902" y="1377"/>
                    <a:pt x="569" y="1713"/>
                  </a:cubicBezTo>
                  <a:cubicBezTo>
                    <a:pt x="380" y="1524"/>
                    <a:pt x="190" y="1335"/>
                    <a:pt x="0" y="1146"/>
                  </a:cubicBezTo>
                  <a:cubicBezTo>
                    <a:pt x="0" y="910"/>
                    <a:pt x="0" y="674"/>
                    <a:pt x="0" y="438"/>
                  </a:cubicBezTo>
                  <a:cubicBezTo>
                    <a:pt x="190" y="620"/>
                    <a:pt x="380" y="802"/>
                    <a:pt x="569" y="985"/>
                  </a:cubicBezTo>
                  <a:cubicBezTo>
                    <a:pt x="902" y="656"/>
                    <a:pt x="1234" y="328"/>
                    <a:pt x="156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2155008" y="1110394"/>
            <a:ext cx="1573980" cy="1604226"/>
            <a:chOff x="2155008" y="857232"/>
            <a:chExt cx="1573980" cy="1604226"/>
          </a:xfrm>
        </p:grpSpPr>
        <p:grpSp>
          <p:nvGrpSpPr>
            <p:cNvPr id="21" name="Gruppieren 60"/>
            <p:cNvGrpSpPr/>
            <p:nvPr/>
          </p:nvGrpSpPr>
          <p:grpSpPr>
            <a:xfrm>
              <a:off x="2155008" y="857232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2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3" name="Textfeld 2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Freeform 20"/>
            <p:cNvSpPr>
              <a:spLocks/>
            </p:cNvSpPr>
            <p:nvPr/>
          </p:nvSpPr>
          <p:spPr bwMode="auto">
            <a:xfrm>
              <a:off x="2419356" y="1012792"/>
              <a:ext cx="990600" cy="1211263"/>
            </a:xfrm>
            <a:custGeom>
              <a:avLst/>
              <a:gdLst/>
              <a:ahLst/>
              <a:cxnLst>
                <a:cxn ang="0">
                  <a:pos x="1621" y="0"/>
                </a:cxn>
                <a:cxn ang="0">
                  <a:pos x="1664" y="42"/>
                </a:cxn>
                <a:cxn ang="0">
                  <a:pos x="1182" y="1183"/>
                </a:cxn>
                <a:cxn ang="0">
                  <a:pos x="633" y="1995"/>
                </a:cxn>
                <a:cxn ang="0">
                  <a:pos x="522" y="2023"/>
                </a:cxn>
                <a:cxn ang="0">
                  <a:pos x="340" y="2028"/>
                </a:cxn>
                <a:cxn ang="0">
                  <a:pos x="278" y="1859"/>
                </a:cxn>
                <a:cxn ang="0">
                  <a:pos x="251" y="1805"/>
                </a:cxn>
                <a:cxn ang="0">
                  <a:pos x="136" y="1606"/>
                </a:cxn>
                <a:cxn ang="0">
                  <a:pos x="0" y="1462"/>
                </a:cxn>
                <a:cxn ang="0">
                  <a:pos x="268" y="1498"/>
                </a:cxn>
                <a:cxn ang="0">
                  <a:pos x="480" y="1700"/>
                </a:cxn>
                <a:cxn ang="0">
                  <a:pos x="503" y="1761"/>
                </a:cxn>
                <a:cxn ang="0">
                  <a:pos x="1072" y="1082"/>
                </a:cxn>
                <a:cxn ang="0">
                  <a:pos x="1621" y="0"/>
                </a:cxn>
              </a:cxnLst>
              <a:rect l="0" t="0" r="r" b="b"/>
              <a:pathLst>
                <a:path w="1664" h="2035">
                  <a:moveTo>
                    <a:pt x="1621" y="0"/>
                  </a:moveTo>
                  <a:cubicBezTo>
                    <a:pt x="1635" y="14"/>
                    <a:pt x="1650" y="28"/>
                    <a:pt x="1664" y="42"/>
                  </a:cubicBezTo>
                  <a:cubicBezTo>
                    <a:pt x="1537" y="365"/>
                    <a:pt x="1403" y="766"/>
                    <a:pt x="1182" y="1183"/>
                  </a:cubicBezTo>
                  <a:cubicBezTo>
                    <a:pt x="981" y="1560"/>
                    <a:pt x="787" y="1821"/>
                    <a:pt x="633" y="1995"/>
                  </a:cubicBezTo>
                  <a:cubicBezTo>
                    <a:pt x="596" y="2007"/>
                    <a:pt x="559" y="2017"/>
                    <a:pt x="522" y="2023"/>
                  </a:cubicBezTo>
                  <a:cubicBezTo>
                    <a:pt x="447" y="2035"/>
                    <a:pt x="387" y="2034"/>
                    <a:pt x="340" y="2028"/>
                  </a:cubicBezTo>
                  <a:cubicBezTo>
                    <a:pt x="327" y="1989"/>
                    <a:pt x="308" y="1932"/>
                    <a:pt x="278" y="1859"/>
                  </a:cubicBezTo>
                  <a:cubicBezTo>
                    <a:pt x="269" y="1841"/>
                    <a:pt x="260" y="1823"/>
                    <a:pt x="251" y="1805"/>
                  </a:cubicBezTo>
                  <a:cubicBezTo>
                    <a:pt x="212" y="1720"/>
                    <a:pt x="173" y="1654"/>
                    <a:pt x="136" y="1606"/>
                  </a:cubicBezTo>
                  <a:cubicBezTo>
                    <a:pt x="100" y="1558"/>
                    <a:pt x="53" y="1512"/>
                    <a:pt x="0" y="1462"/>
                  </a:cubicBezTo>
                  <a:cubicBezTo>
                    <a:pt x="93" y="1468"/>
                    <a:pt x="184" y="1473"/>
                    <a:pt x="268" y="1498"/>
                  </a:cubicBezTo>
                  <a:cubicBezTo>
                    <a:pt x="345" y="1521"/>
                    <a:pt x="417" y="1580"/>
                    <a:pt x="480" y="1700"/>
                  </a:cubicBezTo>
                  <a:cubicBezTo>
                    <a:pt x="488" y="1720"/>
                    <a:pt x="495" y="1741"/>
                    <a:pt x="503" y="1761"/>
                  </a:cubicBezTo>
                  <a:cubicBezTo>
                    <a:pt x="664" y="1623"/>
                    <a:pt x="863" y="1402"/>
                    <a:pt x="1072" y="1082"/>
                  </a:cubicBezTo>
                  <a:cubicBezTo>
                    <a:pt x="1304" y="727"/>
                    <a:pt x="1463" y="344"/>
                    <a:pt x="1621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3881420" y="1110394"/>
            <a:ext cx="1573980" cy="1604226"/>
            <a:chOff x="3881420" y="857232"/>
            <a:chExt cx="1573980" cy="1604226"/>
          </a:xfrm>
        </p:grpSpPr>
        <p:grpSp>
          <p:nvGrpSpPr>
            <p:cNvPr id="26" name="Gruppieren 60"/>
            <p:cNvGrpSpPr/>
            <p:nvPr/>
          </p:nvGrpSpPr>
          <p:grpSpPr>
            <a:xfrm>
              <a:off x="3881420" y="857232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7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29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8" name="Textfeld 27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4167186" y="1122332"/>
              <a:ext cx="992188" cy="1089025"/>
            </a:xfrm>
            <a:custGeom>
              <a:avLst/>
              <a:gdLst/>
              <a:ahLst/>
              <a:cxnLst>
                <a:cxn ang="0">
                  <a:pos x="1647" y="77"/>
                </a:cxn>
                <a:cxn ang="0">
                  <a:pos x="1663" y="166"/>
                </a:cxn>
                <a:cxn ang="0">
                  <a:pos x="1665" y="246"/>
                </a:cxn>
                <a:cxn ang="0">
                  <a:pos x="1664" y="265"/>
                </a:cxn>
                <a:cxn ang="0">
                  <a:pos x="1139" y="686"/>
                </a:cxn>
                <a:cxn ang="0">
                  <a:pos x="834" y="1131"/>
                </a:cxn>
                <a:cxn ang="0">
                  <a:pos x="616" y="1565"/>
                </a:cxn>
                <a:cxn ang="0">
                  <a:pos x="508" y="1658"/>
                </a:cxn>
                <a:cxn ang="0">
                  <a:pos x="325" y="1831"/>
                </a:cxn>
                <a:cxn ang="0">
                  <a:pos x="241" y="1608"/>
                </a:cxn>
                <a:cxn ang="0">
                  <a:pos x="209" y="1542"/>
                </a:cxn>
                <a:cxn ang="0">
                  <a:pos x="84" y="1323"/>
                </a:cxn>
                <a:cxn ang="0">
                  <a:pos x="0" y="1319"/>
                </a:cxn>
                <a:cxn ang="0">
                  <a:pos x="196" y="924"/>
                </a:cxn>
                <a:cxn ang="0">
                  <a:pos x="424" y="1154"/>
                </a:cxn>
                <a:cxn ang="0">
                  <a:pos x="455" y="1248"/>
                </a:cxn>
                <a:cxn ang="0">
                  <a:pos x="832" y="631"/>
                </a:cxn>
                <a:cxn ang="0">
                  <a:pos x="997" y="444"/>
                </a:cxn>
                <a:cxn ang="0">
                  <a:pos x="1647" y="77"/>
                </a:cxn>
              </a:cxnLst>
              <a:rect l="0" t="0" r="r" b="b"/>
              <a:pathLst>
                <a:path w="1668" h="1831">
                  <a:moveTo>
                    <a:pt x="1647" y="77"/>
                  </a:moveTo>
                  <a:cubicBezTo>
                    <a:pt x="1651" y="100"/>
                    <a:pt x="1660" y="124"/>
                    <a:pt x="1663" y="166"/>
                  </a:cubicBezTo>
                  <a:cubicBezTo>
                    <a:pt x="1666" y="206"/>
                    <a:pt x="1668" y="226"/>
                    <a:pt x="1665" y="246"/>
                  </a:cubicBezTo>
                  <a:cubicBezTo>
                    <a:pt x="1665" y="246"/>
                    <a:pt x="1666" y="266"/>
                    <a:pt x="1664" y="265"/>
                  </a:cubicBezTo>
                  <a:cubicBezTo>
                    <a:pt x="1603" y="205"/>
                    <a:pt x="1343" y="429"/>
                    <a:pt x="1139" y="686"/>
                  </a:cubicBezTo>
                  <a:cubicBezTo>
                    <a:pt x="1022" y="832"/>
                    <a:pt x="921" y="982"/>
                    <a:pt x="834" y="1131"/>
                  </a:cubicBezTo>
                  <a:cubicBezTo>
                    <a:pt x="748" y="1277"/>
                    <a:pt x="676" y="1423"/>
                    <a:pt x="616" y="1565"/>
                  </a:cubicBezTo>
                  <a:cubicBezTo>
                    <a:pt x="580" y="1595"/>
                    <a:pt x="544" y="1626"/>
                    <a:pt x="508" y="1658"/>
                  </a:cubicBezTo>
                  <a:cubicBezTo>
                    <a:pt x="433" y="1727"/>
                    <a:pt x="372" y="1785"/>
                    <a:pt x="325" y="1831"/>
                  </a:cubicBezTo>
                  <a:cubicBezTo>
                    <a:pt x="307" y="1780"/>
                    <a:pt x="279" y="1705"/>
                    <a:pt x="241" y="1608"/>
                  </a:cubicBezTo>
                  <a:cubicBezTo>
                    <a:pt x="230" y="1586"/>
                    <a:pt x="220" y="1564"/>
                    <a:pt x="209" y="1542"/>
                  </a:cubicBezTo>
                  <a:cubicBezTo>
                    <a:pt x="162" y="1433"/>
                    <a:pt x="120" y="1360"/>
                    <a:pt x="84" y="1323"/>
                  </a:cubicBezTo>
                  <a:cubicBezTo>
                    <a:pt x="51" y="1290"/>
                    <a:pt x="0" y="1288"/>
                    <a:pt x="0" y="1319"/>
                  </a:cubicBezTo>
                  <a:cubicBezTo>
                    <a:pt x="0" y="1089"/>
                    <a:pt x="117" y="957"/>
                    <a:pt x="196" y="924"/>
                  </a:cubicBezTo>
                  <a:cubicBezTo>
                    <a:pt x="270" y="893"/>
                    <a:pt x="348" y="973"/>
                    <a:pt x="424" y="1154"/>
                  </a:cubicBezTo>
                  <a:cubicBezTo>
                    <a:pt x="434" y="1185"/>
                    <a:pt x="444" y="1216"/>
                    <a:pt x="455" y="1248"/>
                  </a:cubicBezTo>
                  <a:cubicBezTo>
                    <a:pt x="550" y="1036"/>
                    <a:pt x="674" y="827"/>
                    <a:pt x="832" y="631"/>
                  </a:cubicBezTo>
                  <a:cubicBezTo>
                    <a:pt x="884" y="567"/>
                    <a:pt x="938" y="504"/>
                    <a:pt x="997" y="444"/>
                  </a:cubicBezTo>
                  <a:cubicBezTo>
                    <a:pt x="1223" y="211"/>
                    <a:pt x="1499" y="0"/>
                    <a:pt x="1647" y="77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5607832" y="1110394"/>
            <a:ext cx="1573980" cy="1604226"/>
            <a:chOff x="5607832" y="857232"/>
            <a:chExt cx="1573980" cy="1604226"/>
          </a:xfrm>
        </p:grpSpPr>
        <p:grpSp>
          <p:nvGrpSpPr>
            <p:cNvPr id="31" name="Gruppieren 60"/>
            <p:cNvGrpSpPr/>
            <p:nvPr/>
          </p:nvGrpSpPr>
          <p:grpSpPr>
            <a:xfrm>
              <a:off x="5607832" y="857232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2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3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3" name="Textfeld 3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5933082" y="1185844"/>
              <a:ext cx="924910" cy="857257"/>
            </a:xfrm>
            <a:custGeom>
              <a:avLst/>
              <a:gdLst/>
              <a:ahLst/>
              <a:cxnLst>
                <a:cxn ang="0">
                  <a:pos x="875" y="0"/>
                </a:cxn>
                <a:cxn ang="0">
                  <a:pos x="925" y="123"/>
                </a:cxn>
                <a:cxn ang="0">
                  <a:pos x="785" y="948"/>
                </a:cxn>
                <a:cxn ang="0">
                  <a:pos x="438" y="1975"/>
                </a:cxn>
                <a:cxn ang="0">
                  <a:pos x="339" y="2067"/>
                </a:cxn>
                <a:cxn ang="0">
                  <a:pos x="159" y="2223"/>
                </a:cxn>
                <a:cxn ang="0">
                  <a:pos x="128" y="1935"/>
                </a:cxn>
                <a:cxn ang="0">
                  <a:pos x="115" y="1845"/>
                </a:cxn>
                <a:cxn ang="0">
                  <a:pos x="72" y="1515"/>
                </a:cxn>
                <a:cxn ang="0">
                  <a:pos x="0" y="1361"/>
                </a:cxn>
                <a:cxn ang="0">
                  <a:pos x="229" y="1126"/>
                </a:cxn>
                <a:cxn ang="0">
                  <a:pos x="333" y="1468"/>
                </a:cxn>
                <a:cxn ang="0">
                  <a:pos x="343" y="1583"/>
                </a:cxn>
                <a:cxn ang="0">
                  <a:pos x="696" y="687"/>
                </a:cxn>
                <a:cxn ang="0">
                  <a:pos x="875" y="0"/>
                </a:cxn>
              </a:cxnLst>
              <a:rect l="0" t="0" r="r" b="b"/>
              <a:pathLst>
                <a:path w="925" h="2223">
                  <a:moveTo>
                    <a:pt x="875" y="0"/>
                  </a:moveTo>
                  <a:cubicBezTo>
                    <a:pt x="891" y="41"/>
                    <a:pt x="908" y="82"/>
                    <a:pt x="925" y="123"/>
                  </a:cubicBezTo>
                  <a:cubicBezTo>
                    <a:pt x="908" y="310"/>
                    <a:pt x="879" y="590"/>
                    <a:pt x="785" y="948"/>
                  </a:cubicBezTo>
                  <a:cubicBezTo>
                    <a:pt x="688" y="1317"/>
                    <a:pt x="555" y="1658"/>
                    <a:pt x="438" y="1975"/>
                  </a:cubicBezTo>
                  <a:cubicBezTo>
                    <a:pt x="406" y="2006"/>
                    <a:pt x="373" y="2037"/>
                    <a:pt x="339" y="2067"/>
                  </a:cubicBezTo>
                  <a:cubicBezTo>
                    <a:pt x="269" y="2133"/>
                    <a:pt x="208" y="2185"/>
                    <a:pt x="159" y="2223"/>
                  </a:cubicBezTo>
                  <a:cubicBezTo>
                    <a:pt x="152" y="2158"/>
                    <a:pt x="140" y="2062"/>
                    <a:pt x="128" y="1935"/>
                  </a:cubicBezTo>
                  <a:cubicBezTo>
                    <a:pt x="123" y="1905"/>
                    <a:pt x="119" y="1875"/>
                    <a:pt x="115" y="1845"/>
                  </a:cubicBezTo>
                  <a:cubicBezTo>
                    <a:pt x="100" y="1695"/>
                    <a:pt x="88" y="1585"/>
                    <a:pt x="72" y="1515"/>
                  </a:cubicBezTo>
                  <a:cubicBezTo>
                    <a:pt x="56" y="1446"/>
                    <a:pt x="33" y="1395"/>
                    <a:pt x="0" y="1361"/>
                  </a:cubicBezTo>
                  <a:cubicBezTo>
                    <a:pt x="106" y="1206"/>
                    <a:pt x="178" y="1126"/>
                    <a:pt x="229" y="1126"/>
                  </a:cubicBezTo>
                  <a:cubicBezTo>
                    <a:pt x="277" y="1126"/>
                    <a:pt x="304" y="1241"/>
                    <a:pt x="333" y="1468"/>
                  </a:cubicBezTo>
                  <a:cubicBezTo>
                    <a:pt x="336" y="1507"/>
                    <a:pt x="339" y="1545"/>
                    <a:pt x="343" y="1583"/>
                  </a:cubicBezTo>
                  <a:cubicBezTo>
                    <a:pt x="465" y="1285"/>
                    <a:pt x="595" y="988"/>
                    <a:pt x="696" y="687"/>
                  </a:cubicBezTo>
                  <a:cubicBezTo>
                    <a:pt x="793" y="396"/>
                    <a:pt x="842" y="164"/>
                    <a:pt x="875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7334246" y="1110394"/>
            <a:ext cx="1573980" cy="1604226"/>
            <a:chOff x="7334246" y="857232"/>
            <a:chExt cx="1573980" cy="1604226"/>
          </a:xfrm>
        </p:grpSpPr>
        <p:grpSp>
          <p:nvGrpSpPr>
            <p:cNvPr id="36" name="Gruppieren 60"/>
            <p:cNvGrpSpPr/>
            <p:nvPr/>
          </p:nvGrpSpPr>
          <p:grpSpPr>
            <a:xfrm>
              <a:off x="7334246" y="857232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7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39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8" name="Textfeld 37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7872199" y="1157263"/>
              <a:ext cx="651258" cy="1028690"/>
            </a:xfrm>
            <a:custGeom>
              <a:avLst/>
              <a:gdLst/>
              <a:ahLst/>
              <a:cxnLst>
                <a:cxn ang="0">
                  <a:pos x="1371" y="0"/>
                </a:cxn>
                <a:cxn ang="0">
                  <a:pos x="1408" y="123"/>
                </a:cxn>
                <a:cxn ang="0">
                  <a:pos x="815" y="948"/>
                </a:cxn>
                <a:cxn ang="0">
                  <a:pos x="483" y="1975"/>
                </a:cxn>
                <a:cxn ang="0">
                  <a:pos x="431" y="2067"/>
                </a:cxn>
                <a:cxn ang="0">
                  <a:pos x="351" y="2223"/>
                </a:cxn>
                <a:cxn ang="0">
                  <a:pos x="277" y="1935"/>
                </a:cxn>
                <a:cxn ang="0">
                  <a:pos x="248" y="1845"/>
                </a:cxn>
                <a:cxn ang="0">
                  <a:pos x="123" y="1515"/>
                </a:cxn>
                <a:cxn ang="0">
                  <a:pos x="0" y="1361"/>
                </a:cxn>
                <a:cxn ang="0">
                  <a:pos x="154" y="1126"/>
                </a:cxn>
                <a:cxn ang="0">
                  <a:pos x="342" y="1468"/>
                </a:cxn>
                <a:cxn ang="0">
                  <a:pos x="369" y="1583"/>
                </a:cxn>
                <a:cxn ang="0">
                  <a:pos x="722" y="687"/>
                </a:cxn>
                <a:cxn ang="0">
                  <a:pos x="1371" y="0"/>
                </a:cxn>
              </a:cxnLst>
              <a:rect l="0" t="0" r="r" b="b"/>
              <a:pathLst>
                <a:path w="1408" h="2223">
                  <a:moveTo>
                    <a:pt x="1371" y="0"/>
                  </a:moveTo>
                  <a:cubicBezTo>
                    <a:pt x="1384" y="41"/>
                    <a:pt x="1396" y="82"/>
                    <a:pt x="1408" y="123"/>
                  </a:cubicBezTo>
                  <a:cubicBezTo>
                    <a:pt x="1213" y="306"/>
                    <a:pt x="1002" y="579"/>
                    <a:pt x="815" y="948"/>
                  </a:cubicBezTo>
                  <a:cubicBezTo>
                    <a:pt x="635" y="1306"/>
                    <a:pt x="534" y="1653"/>
                    <a:pt x="483" y="1975"/>
                  </a:cubicBezTo>
                  <a:cubicBezTo>
                    <a:pt x="465" y="2006"/>
                    <a:pt x="447" y="2036"/>
                    <a:pt x="431" y="2067"/>
                  </a:cubicBezTo>
                  <a:cubicBezTo>
                    <a:pt x="397" y="2132"/>
                    <a:pt x="371" y="2184"/>
                    <a:pt x="351" y="2223"/>
                  </a:cubicBezTo>
                  <a:cubicBezTo>
                    <a:pt x="335" y="2158"/>
                    <a:pt x="312" y="2062"/>
                    <a:pt x="277" y="1935"/>
                  </a:cubicBezTo>
                  <a:cubicBezTo>
                    <a:pt x="267" y="1905"/>
                    <a:pt x="257" y="1875"/>
                    <a:pt x="248" y="1845"/>
                  </a:cubicBezTo>
                  <a:cubicBezTo>
                    <a:pt x="202" y="1694"/>
                    <a:pt x="159" y="1585"/>
                    <a:pt x="123" y="1515"/>
                  </a:cubicBezTo>
                  <a:cubicBezTo>
                    <a:pt x="87" y="1446"/>
                    <a:pt x="45" y="1394"/>
                    <a:pt x="0" y="1361"/>
                  </a:cubicBezTo>
                  <a:cubicBezTo>
                    <a:pt x="40" y="1204"/>
                    <a:pt x="95" y="1126"/>
                    <a:pt x="154" y="1126"/>
                  </a:cubicBezTo>
                  <a:cubicBezTo>
                    <a:pt x="208" y="1126"/>
                    <a:pt x="276" y="1239"/>
                    <a:pt x="342" y="1468"/>
                  </a:cubicBezTo>
                  <a:cubicBezTo>
                    <a:pt x="351" y="1507"/>
                    <a:pt x="360" y="1545"/>
                    <a:pt x="369" y="1583"/>
                  </a:cubicBezTo>
                  <a:cubicBezTo>
                    <a:pt x="426" y="1280"/>
                    <a:pt x="539" y="977"/>
                    <a:pt x="722" y="687"/>
                  </a:cubicBezTo>
                  <a:cubicBezTo>
                    <a:pt x="913" y="385"/>
                    <a:pt x="1139" y="158"/>
                    <a:pt x="1371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2155008" y="4110790"/>
            <a:ext cx="1573980" cy="1604226"/>
            <a:chOff x="2155008" y="3857628"/>
            <a:chExt cx="1573980" cy="1604226"/>
          </a:xfrm>
        </p:grpSpPr>
        <p:grpSp>
          <p:nvGrpSpPr>
            <p:cNvPr id="46" name="Gruppieren 60"/>
            <p:cNvGrpSpPr/>
            <p:nvPr/>
          </p:nvGrpSpPr>
          <p:grpSpPr>
            <a:xfrm>
              <a:off x="2155008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47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8" name="Textfeld 47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2466991" y="4190960"/>
              <a:ext cx="933450" cy="874709"/>
            </a:xfrm>
            <a:custGeom>
              <a:avLst/>
              <a:gdLst>
                <a:gd name="connsiteX0" fmla="*/ 10000 w 10000"/>
                <a:gd name="connsiteY0" fmla="*/ 1713 h 11713"/>
                <a:gd name="connsiteX1" fmla="*/ 10000 w 10000"/>
                <a:gd name="connsiteY1" fmla="*/ 6903 h 11713"/>
                <a:gd name="connsiteX2" fmla="*/ 3631 w 10000"/>
                <a:gd name="connsiteY2" fmla="*/ 11713 h 11713"/>
                <a:gd name="connsiteX3" fmla="*/ 0 w 10000"/>
                <a:gd name="connsiteY3" fmla="*/ 7101 h 11713"/>
                <a:gd name="connsiteX4" fmla="*/ 0 w 10000"/>
                <a:gd name="connsiteY4" fmla="*/ 3147 h 11713"/>
                <a:gd name="connsiteX5" fmla="*/ 3631 w 10000"/>
                <a:gd name="connsiteY5" fmla="*/ 7188 h 11713"/>
                <a:gd name="connsiteX6" fmla="*/ 9796 w 10000"/>
                <a:gd name="connsiteY6" fmla="*/ 0 h 11713"/>
                <a:gd name="connsiteX0" fmla="*/ 10000 w 10000"/>
                <a:gd name="connsiteY0" fmla="*/ 1713 h 11713"/>
                <a:gd name="connsiteX1" fmla="*/ 10000 w 10000"/>
                <a:gd name="connsiteY1" fmla="*/ 6903 h 11713"/>
                <a:gd name="connsiteX2" fmla="*/ 3631 w 10000"/>
                <a:gd name="connsiteY2" fmla="*/ 11713 h 11713"/>
                <a:gd name="connsiteX3" fmla="*/ 0 w 10000"/>
                <a:gd name="connsiteY3" fmla="*/ 7101 h 11713"/>
                <a:gd name="connsiteX4" fmla="*/ 0 w 10000"/>
                <a:gd name="connsiteY4" fmla="*/ 3147 h 11713"/>
                <a:gd name="connsiteX5" fmla="*/ 3988 w 10000"/>
                <a:gd name="connsiteY5" fmla="*/ 7822 h 11713"/>
                <a:gd name="connsiteX6" fmla="*/ 9796 w 10000"/>
                <a:gd name="connsiteY6" fmla="*/ 0 h 11713"/>
                <a:gd name="connsiteX0" fmla="*/ 10000 w 10000"/>
                <a:gd name="connsiteY0" fmla="*/ 1713 h 11649"/>
                <a:gd name="connsiteX1" fmla="*/ 10000 w 10000"/>
                <a:gd name="connsiteY1" fmla="*/ 6903 h 11649"/>
                <a:gd name="connsiteX2" fmla="*/ 3835 w 10000"/>
                <a:gd name="connsiteY2" fmla="*/ 11649 h 11649"/>
                <a:gd name="connsiteX3" fmla="*/ 0 w 10000"/>
                <a:gd name="connsiteY3" fmla="*/ 7101 h 11649"/>
                <a:gd name="connsiteX4" fmla="*/ 0 w 10000"/>
                <a:gd name="connsiteY4" fmla="*/ 3147 h 11649"/>
                <a:gd name="connsiteX5" fmla="*/ 3988 w 10000"/>
                <a:gd name="connsiteY5" fmla="*/ 7822 h 11649"/>
                <a:gd name="connsiteX6" fmla="*/ 9796 w 10000"/>
                <a:gd name="connsiteY6" fmla="*/ 0 h 1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1649">
                  <a:moveTo>
                    <a:pt x="10000" y="1713"/>
                  </a:moveTo>
                  <a:lnTo>
                    <a:pt x="10000" y="6903"/>
                  </a:lnTo>
                  <a:cubicBezTo>
                    <a:pt x="7920" y="8829"/>
                    <a:pt x="5999" y="10397"/>
                    <a:pt x="3835" y="11649"/>
                  </a:cubicBezTo>
                  <a:cubicBezTo>
                    <a:pt x="2642" y="10017"/>
                    <a:pt x="1232" y="8528"/>
                    <a:pt x="0" y="7101"/>
                  </a:cubicBezTo>
                  <a:lnTo>
                    <a:pt x="0" y="3147"/>
                  </a:lnTo>
                  <a:cubicBezTo>
                    <a:pt x="1232" y="4391"/>
                    <a:pt x="2788" y="6388"/>
                    <a:pt x="3988" y="7822"/>
                  </a:cubicBezTo>
                  <a:cubicBezTo>
                    <a:pt x="6158" y="6341"/>
                    <a:pt x="7722" y="2139"/>
                    <a:pt x="9796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3881420" y="4110790"/>
            <a:ext cx="1573980" cy="1604226"/>
            <a:chOff x="3881420" y="3857628"/>
            <a:chExt cx="1573980" cy="1604226"/>
          </a:xfrm>
        </p:grpSpPr>
        <p:grpSp>
          <p:nvGrpSpPr>
            <p:cNvPr id="51" name="Gruppieren 60"/>
            <p:cNvGrpSpPr/>
            <p:nvPr/>
          </p:nvGrpSpPr>
          <p:grpSpPr>
            <a:xfrm>
              <a:off x="3881420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2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3" name="Textfeld 5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4362450" y="4291011"/>
              <a:ext cx="622298" cy="766763"/>
            </a:xfrm>
            <a:custGeom>
              <a:avLst/>
              <a:gdLst/>
              <a:ahLst/>
              <a:cxnLst>
                <a:cxn ang="0">
                  <a:pos x="845" y="0"/>
                </a:cxn>
                <a:cxn ang="0">
                  <a:pos x="846" y="622"/>
                </a:cxn>
                <a:cxn ang="0">
                  <a:pos x="843" y="633"/>
                </a:cxn>
                <a:cxn ang="0">
                  <a:pos x="433" y="1076"/>
                </a:cxn>
                <a:cxn ang="0">
                  <a:pos x="423" y="1089"/>
                </a:cxn>
                <a:cxn ang="0">
                  <a:pos x="282" y="1290"/>
                </a:cxn>
                <a:cxn ang="0">
                  <a:pos x="0" y="1015"/>
                </a:cxn>
                <a:cxn ang="0">
                  <a:pos x="0" y="401"/>
                </a:cxn>
                <a:cxn ang="0">
                  <a:pos x="278" y="660"/>
                </a:cxn>
                <a:cxn ang="0">
                  <a:pos x="418" y="463"/>
                </a:cxn>
                <a:cxn ang="0">
                  <a:pos x="430" y="447"/>
                </a:cxn>
                <a:cxn ang="0">
                  <a:pos x="840" y="7"/>
                </a:cxn>
                <a:cxn ang="0">
                  <a:pos x="845" y="0"/>
                </a:cxn>
              </a:cxnLst>
              <a:rect l="0" t="0" r="r" b="b"/>
              <a:pathLst>
                <a:path w="846" h="1290">
                  <a:moveTo>
                    <a:pt x="845" y="0"/>
                  </a:moveTo>
                  <a:cubicBezTo>
                    <a:pt x="845" y="207"/>
                    <a:pt x="846" y="414"/>
                    <a:pt x="846" y="622"/>
                  </a:cubicBezTo>
                  <a:cubicBezTo>
                    <a:pt x="846" y="627"/>
                    <a:pt x="843" y="632"/>
                    <a:pt x="843" y="633"/>
                  </a:cubicBezTo>
                  <a:cubicBezTo>
                    <a:pt x="775" y="745"/>
                    <a:pt x="586" y="876"/>
                    <a:pt x="433" y="1076"/>
                  </a:cubicBezTo>
                  <a:cubicBezTo>
                    <a:pt x="430" y="1080"/>
                    <a:pt x="427" y="1085"/>
                    <a:pt x="423" y="1089"/>
                  </a:cubicBezTo>
                  <a:cubicBezTo>
                    <a:pt x="375" y="1152"/>
                    <a:pt x="328" y="1220"/>
                    <a:pt x="282" y="1290"/>
                  </a:cubicBezTo>
                  <a:cubicBezTo>
                    <a:pt x="164" y="1160"/>
                    <a:pt x="0" y="1068"/>
                    <a:pt x="0" y="1015"/>
                  </a:cubicBezTo>
                  <a:cubicBezTo>
                    <a:pt x="0" y="810"/>
                    <a:pt x="0" y="606"/>
                    <a:pt x="0" y="401"/>
                  </a:cubicBezTo>
                  <a:cubicBezTo>
                    <a:pt x="0" y="449"/>
                    <a:pt x="161" y="536"/>
                    <a:pt x="278" y="660"/>
                  </a:cubicBezTo>
                  <a:cubicBezTo>
                    <a:pt x="324" y="591"/>
                    <a:pt x="370" y="525"/>
                    <a:pt x="418" y="463"/>
                  </a:cubicBezTo>
                  <a:cubicBezTo>
                    <a:pt x="422" y="458"/>
                    <a:pt x="426" y="453"/>
                    <a:pt x="430" y="447"/>
                  </a:cubicBezTo>
                  <a:cubicBezTo>
                    <a:pt x="583" y="251"/>
                    <a:pt x="750" y="114"/>
                    <a:pt x="840" y="7"/>
                  </a:cubicBezTo>
                  <a:cubicBezTo>
                    <a:pt x="843" y="5"/>
                    <a:pt x="844" y="2"/>
                    <a:pt x="845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5607832" y="4110790"/>
            <a:ext cx="1573980" cy="1604226"/>
            <a:chOff x="5607832" y="3857628"/>
            <a:chExt cx="1573980" cy="1604226"/>
          </a:xfrm>
        </p:grpSpPr>
        <p:grpSp>
          <p:nvGrpSpPr>
            <p:cNvPr id="56" name="Gruppieren 60"/>
            <p:cNvGrpSpPr/>
            <p:nvPr/>
          </p:nvGrpSpPr>
          <p:grpSpPr>
            <a:xfrm>
              <a:off x="5607832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7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8" name="Textfeld 57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6045173" y="4186226"/>
              <a:ext cx="715963" cy="1019175"/>
            </a:xfrm>
            <a:custGeom>
              <a:avLst/>
              <a:gdLst>
                <a:gd name="connsiteX0" fmla="*/ 8626 w 10000"/>
                <a:gd name="connsiteY0" fmla="*/ 0 h 10000"/>
                <a:gd name="connsiteX1" fmla="*/ 10000 w 10000"/>
                <a:gd name="connsiteY1" fmla="*/ 4127 h 10000"/>
                <a:gd name="connsiteX2" fmla="*/ 3647 w 10000"/>
                <a:gd name="connsiteY2" fmla="*/ 10000 h 10000"/>
                <a:gd name="connsiteX3" fmla="*/ 0 w 10000"/>
                <a:gd name="connsiteY3" fmla="*/ 6690 h 10000"/>
                <a:gd name="connsiteX4" fmla="*/ 1382 w 10000"/>
                <a:gd name="connsiteY4" fmla="*/ 2557 h 10000"/>
                <a:gd name="connsiteX5" fmla="*/ 3371 w 10000"/>
                <a:gd name="connsiteY5" fmla="*/ 7197 h 10000"/>
                <a:gd name="connsiteX6" fmla="*/ 8626 w 10000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0000">
                  <a:moveTo>
                    <a:pt x="8626" y="0"/>
                  </a:moveTo>
                  <a:lnTo>
                    <a:pt x="10000" y="4127"/>
                  </a:lnTo>
                  <a:cubicBezTo>
                    <a:pt x="8659" y="6159"/>
                    <a:pt x="6445" y="8138"/>
                    <a:pt x="3647" y="10000"/>
                  </a:cubicBezTo>
                  <a:cubicBezTo>
                    <a:pt x="2206" y="8926"/>
                    <a:pt x="974" y="7823"/>
                    <a:pt x="0" y="6690"/>
                  </a:cubicBezTo>
                  <a:cubicBezTo>
                    <a:pt x="458" y="5312"/>
                    <a:pt x="924" y="3935"/>
                    <a:pt x="1382" y="2557"/>
                  </a:cubicBezTo>
                  <a:cubicBezTo>
                    <a:pt x="2015" y="3643"/>
                    <a:pt x="2264" y="6158"/>
                    <a:pt x="3371" y="7197"/>
                  </a:cubicBezTo>
                  <a:cubicBezTo>
                    <a:pt x="5602" y="5370"/>
                    <a:pt x="7885" y="1961"/>
                    <a:pt x="8626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1" name="Gruppieren 70"/>
          <p:cNvGrpSpPr/>
          <p:nvPr/>
        </p:nvGrpSpPr>
        <p:grpSpPr>
          <a:xfrm>
            <a:off x="7334246" y="4110790"/>
            <a:ext cx="1573980" cy="1604226"/>
            <a:chOff x="7334246" y="3857628"/>
            <a:chExt cx="1573980" cy="1604226"/>
          </a:xfrm>
        </p:grpSpPr>
        <p:grpSp>
          <p:nvGrpSpPr>
            <p:cNvPr id="61" name="Gruppieren 60"/>
            <p:cNvGrpSpPr/>
            <p:nvPr/>
          </p:nvGrpSpPr>
          <p:grpSpPr>
            <a:xfrm>
              <a:off x="733424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62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3" name="Textfeld 6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7723162" y="4105274"/>
              <a:ext cx="877888" cy="1157273"/>
            </a:xfrm>
            <a:custGeom>
              <a:avLst/>
              <a:gdLst>
                <a:gd name="connsiteX0" fmla="*/ 10000 w 10000"/>
                <a:gd name="connsiteY0" fmla="*/ 0 h 11355"/>
                <a:gd name="connsiteX1" fmla="*/ 8942 w 10000"/>
                <a:gd name="connsiteY1" fmla="*/ 4127 h 11355"/>
                <a:gd name="connsiteX2" fmla="*/ 3914 w 10000"/>
                <a:gd name="connsiteY2" fmla="*/ 11355 h 11355"/>
                <a:gd name="connsiteX3" fmla="*/ 1018 w 10000"/>
                <a:gd name="connsiteY3" fmla="*/ 6690 h 11355"/>
                <a:gd name="connsiteX4" fmla="*/ 0 w 10000"/>
                <a:gd name="connsiteY4" fmla="*/ 2557 h 11355"/>
                <a:gd name="connsiteX5" fmla="*/ 3596 w 10000"/>
                <a:gd name="connsiteY5" fmla="*/ 5750 h 11355"/>
                <a:gd name="connsiteX6" fmla="*/ 10000 w 10000"/>
                <a:gd name="connsiteY6" fmla="*/ 0 h 1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0" h="11355">
                  <a:moveTo>
                    <a:pt x="10000" y="0"/>
                  </a:moveTo>
                  <a:lnTo>
                    <a:pt x="8942" y="4127"/>
                  </a:lnTo>
                  <a:cubicBezTo>
                    <a:pt x="6723" y="5989"/>
                    <a:pt x="5040" y="9335"/>
                    <a:pt x="3914" y="11355"/>
                  </a:cubicBezTo>
                  <a:cubicBezTo>
                    <a:pt x="3141" y="10228"/>
                    <a:pt x="2137" y="7764"/>
                    <a:pt x="1018" y="6690"/>
                  </a:cubicBezTo>
                  <a:lnTo>
                    <a:pt x="0" y="2557"/>
                  </a:lnTo>
                  <a:cubicBezTo>
                    <a:pt x="1357" y="3590"/>
                    <a:pt x="2558" y="4658"/>
                    <a:pt x="3596" y="5750"/>
                  </a:cubicBezTo>
                  <a:cubicBezTo>
                    <a:pt x="5190" y="3754"/>
                    <a:pt x="7374" y="1827"/>
                    <a:pt x="10000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742092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6"/>
          <p:cNvSpPr>
            <a:spLocks/>
          </p:cNvSpPr>
          <p:nvPr/>
        </p:nvSpPr>
        <p:spPr bwMode="auto">
          <a:xfrm>
            <a:off x="647701" y="471491"/>
            <a:ext cx="869950" cy="1171570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421" y="0"/>
              </a:cxn>
              <a:cxn ang="0">
                <a:pos x="736" y="715"/>
              </a:cxn>
              <a:cxn ang="0">
                <a:pos x="1045" y="0"/>
              </a:cxn>
              <a:cxn ang="0">
                <a:pos x="1412" y="0"/>
              </a:cxn>
              <a:cxn ang="0">
                <a:pos x="924" y="1080"/>
              </a:cxn>
              <a:cxn ang="0">
                <a:pos x="1460" y="2224"/>
              </a:cxn>
              <a:cxn ang="0">
                <a:pos x="1078" y="2224"/>
              </a:cxn>
              <a:cxn ang="0">
                <a:pos x="730" y="1455"/>
              </a:cxn>
              <a:cxn ang="0">
                <a:pos x="381" y="2224"/>
              </a:cxn>
              <a:cxn ang="0">
                <a:pos x="0" y="2224"/>
              </a:cxn>
              <a:cxn ang="0">
                <a:pos x="537" y="1063"/>
              </a:cxn>
              <a:cxn ang="0">
                <a:pos x="51" y="0"/>
              </a:cxn>
            </a:cxnLst>
            <a:rect l="0" t="0" r="r" b="b"/>
            <a:pathLst>
              <a:path w="1460" h="2224">
                <a:moveTo>
                  <a:pt x="51" y="0"/>
                </a:moveTo>
                <a:cubicBezTo>
                  <a:pt x="174" y="0"/>
                  <a:pt x="298" y="0"/>
                  <a:pt x="421" y="0"/>
                </a:cubicBezTo>
                <a:cubicBezTo>
                  <a:pt x="526" y="239"/>
                  <a:pt x="631" y="477"/>
                  <a:pt x="736" y="715"/>
                </a:cubicBezTo>
                <a:cubicBezTo>
                  <a:pt x="839" y="477"/>
                  <a:pt x="942" y="239"/>
                  <a:pt x="1045" y="0"/>
                </a:cubicBezTo>
                <a:cubicBezTo>
                  <a:pt x="1167" y="0"/>
                  <a:pt x="1290" y="0"/>
                  <a:pt x="1412" y="0"/>
                </a:cubicBezTo>
                <a:cubicBezTo>
                  <a:pt x="1249" y="360"/>
                  <a:pt x="1087" y="720"/>
                  <a:pt x="924" y="1080"/>
                </a:cubicBezTo>
                <a:cubicBezTo>
                  <a:pt x="1103" y="1461"/>
                  <a:pt x="1282" y="1842"/>
                  <a:pt x="1460" y="2224"/>
                </a:cubicBezTo>
                <a:cubicBezTo>
                  <a:pt x="1333" y="2224"/>
                  <a:pt x="1205" y="2224"/>
                  <a:pt x="1078" y="2224"/>
                </a:cubicBezTo>
                <a:cubicBezTo>
                  <a:pt x="962" y="1967"/>
                  <a:pt x="846" y="1711"/>
                  <a:pt x="730" y="1455"/>
                </a:cubicBezTo>
                <a:cubicBezTo>
                  <a:pt x="613" y="1711"/>
                  <a:pt x="497" y="1967"/>
                  <a:pt x="381" y="2224"/>
                </a:cubicBezTo>
                <a:cubicBezTo>
                  <a:pt x="254" y="2224"/>
                  <a:pt x="127" y="2224"/>
                  <a:pt x="0" y="2224"/>
                </a:cubicBezTo>
                <a:cubicBezTo>
                  <a:pt x="179" y="1837"/>
                  <a:pt x="358" y="1450"/>
                  <a:pt x="537" y="1063"/>
                </a:cubicBezTo>
                <a:cubicBezTo>
                  <a:pt x="375" y="709"/>
                  <a:pt x="213" y="355"/>
                  <a:pt x="51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2062163" y="471491"/>
            <a:ext cx="938213" cy="117157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641" y="0"/>
              </a:cxn>
              <a:cxn ang="0">
                <a:pos x="641" y="77"/>
              </a:cxn>
              <a:cxn ang="0">
                <a:pos x="468" y="96"/>
              </a:cxn>
              <a:cxn ang="0">
                <a:pos x="403" y="161"/>
              </a:cxn>
              <a:cxn ang="0">
                <a:pos x="407" y="180"/>
              </a:cxn>
              <a:cxn ang="0">
                <a:pos x="416" y="201"/>
              </a:cxn>
              <a:cxn ang="0">
                <a:pos x="802" y="953"/>
              </a:cxn>
              <a:cxn ang="0">
                <a:pos x="1168" y="269"/>
              </a:cxn>
              <a:cxn ang="0">
                <a:pos x="1203" y="167"/>
              </a:cxn>
              <a:cxn ang="0">
                <a:pos x="1146" y="98"/>
              </a:cxn>
              <a:cxn ang="0">
                <a:pos x="965" y="77"/>
              </a:cxn>
              <a:cxn ang="0">
                <a:pos x="965" y="0"/>
              </a:cxn>
              <a:cxn ang="0">
                <a:pos x="1509" y="0"/>
              </a:cxn>
              <a:cxn ang="0">
                <a:pos x="1509" y="77"/>
              </a:cxn>
              <a:cxn ang="0">
                <a:pos x="1352" y="130"/>
              </a:cxn>
              <a:cxn ang="0">
                <a:pos x="1225" y="294"/>
              </a:cxn>
              <a:cxn ang="0">
                <a:pos x="834" y="1018"/>
              </a:cxn>
              <a:cxn ang="0">
                <a:pos x="1336" y="1980"/>
              </a:cxn>
              <a:cxn ang="0">
                <a:pos x="1440" y="2115"/>
              </a:cxn>
              <a:cxn ang="0">
                <a:pos x="1576" y="2147"/>
              </a:cxn>
              <a:cxn ang="0">
                <a:pos x="1576" y="2224"/>
              </a:cxn>
              <a:cxn ang="0">
                <a:pos x="948" y="2224"/>
              </a:cxn>
              <a:cxn ang="0">
                <a:pos x="948" y="2147"/>
              </a:cxn>
              <a:cxn ang="0">
                <a:pos x="1121" y="2132"/>
              </a:cxn>
              <a:cxn ang="0">
                <a:pos x="1183" y="2066"/>
              </a:cxn>
              <a:cxn ang="0">
                <a:pos x="1179" y="2034"/>
              </a:cxn>
              <a:cxn ang="0">
                <a:pos x="1163" y="1995"/>
              </a:cxn>
              <a:cxn ang="0">
                <a:pos x="745" y="1185"/>
              </a:cxn>
              <a:cxn ang="0">
                <a:pos x="332" y="1952"/>
              </a:cxn>
              <a:cxn ang="0">
                <a:pos x="312" y="2003"/>
              </a:cxn>
              <a:cxn ang="0">
                <a:pos x="304" y="2048"/>
              </a:cxn>
              <a:cxn ang="0">
                <a:pos x="362" y="2124"/>
              </a:cxn>
              <a:cxn ang="0">
                <a:pos x="542" y="2147"/>
              </a:cxn>
              <a:cxn ang="0">
                <a:pos x="542" y="2224"/>
              </a:cxn>
              <a:cxn ang="0">
                <a:pos x="0" y="2224"/>
              </a:cxn>
              <a:cxn ang="0">
                <a:pos x="0" y="2147"/>
              </a:cxn>
              <a:cxn ang="0">
                <a:pos x="161" y="2091"/>
              </a:cxn>
              <a:cxn ang="0">
                <a:pos x="262" y="1936"/>
              </a:cxn>
              <a:cxn ang="0">
                <a:pos x="713" y="1117"/>
              </a:cxn>
              <a:cxn ang="0">
                <a:pos x="245" y="210"/>
              </a:cxn>
              <a:cxn ang="0">
                <a:pos x="177" y="117"/>
              </a:cxn>
              <a:cxn ang="0">
                <a:pos x="13" y="77"/>
              </a:cxn>
              <a:cxn ang="0">
                <a:pos x="13" y="0"/>
              </a:cxn>
            </a:cxnLst>
            <a:rect l="0" t="0" r="r" b="b"/>
            <a:pathLst>
              <a:path w="1576" h="2224">
                <a:moveTo>
                  <a:pt x="13" y="0"/>
                </a:moveTo>
                <a:cubicBezTo>
                  <a:pt x="222" y="0"/>
                  <a:pt x="432" y="0"/>
                  <a:pt x="641" y="0"/>
                </a:cubicBezTo>
                <a:cubicBezTo>
                  <a:pt x="641" y="26"/>
                  <a:pt x="641" y="52"/>
                  <a:pt x="641" y="77"/>
                </a:cubicBezTo>
                <a:cubicBezTo>
                  <a:pt x="568" y="77"/>
                  <a:pt x="511" y="83"/>
                  <a:pt x="468" y="96"/>
                </a:cubicBezTo>
                <a:cubicBezTo>
                  <a:pt x="426" y="109"/>
                  <a:pt x="404" y="130"/>
                  <a:pt x="403" y="161"/>
                </a:cubicBezTo>
                <a:cubicBezTo>
                  <a:pt x="404" y="167"/>
                  <a:pt x="405" y="173"/>
                  <a:pt x="407" y="180"/>
                </a:cubicBezTo>
                <a:cubicBezTo>
                  <a:pt x="409" y="186"/>
                  <a:pt x="412" y="193"/>
                  <a:pt x="416" y="201"/>
                </a:cubicBezTo>
                <a:cubicBezTo>
                  <a:pt x="545" y="452"/>
                  <a:pt x="673" y="702"/>
                  <a:pt x="802" y="953"/>
                </a:cubicBezTo>
                <a:cubicBezTo>
                  <a:pt x="924" y="725"/>
                  <a:pt x="1046" y="497"/>
                  <a:pt x="1168" y="269"/>
                </a:cubicBezTo>
                <a:cubicBezTo>
                  <a:pt x="1191" y="226"/>
                  <a:pt x="1203" y="192"/>
                  <a:pt x="1203" y="167"/>
                </a:cubicBezTo>
                <a:cubicBezTo>
                  <a:pt x="1203" y="135"/>
                  <a:pt x="1185" y="112"/>
                  <a:pt x="1146" y="98"/>
                </a:cubicBezTo>
                <a:cubicBezTo>
                  <a:pt x="1108" y="84"/>
                  <a:pt x="1048" y="77"/>
                  <a:pt x="965" y="77"/>
                </a:cubicBezTo>
                <a:cubicBezTo>
                  <a:pt x="965" y="52"/>
                  <a:pt x="965" y="26"/>
                  <a:pt x="965" y="0"/>
                </a:cubicBezTo>
                <a:cubicBezTo>
                  <a:pt x="1147" y="0"/>
                  <a:pt x="1328" y="0"/>
                  <a:pt x="1509" y="0"/>
                </a:cubicBezTo>
                <a:cubicBezTo>
                  <a:pt x="1509" y="26"/>
                  <a:pt x="1509" y="52"/>
                  <a:pt x="1509" y="77"/>
                </a:cubicBezTo>
                <a:cubicBezTo>
                  <a:pt x="1448" y="77"/>
                  <a:pt x="1396" y="95"/>
                  <a:pt x="1352" y="130"/>
                </a:cubicBezTo>
                <a:cubicBezTo>
                  <a:pt x="1309" y="165"/>
                  <a:pt x="1267" y="220"/>
                  <a:pt x="1225" y="294"/>
                </a:cubicBezTo>
                <a:cubicBezTo>
                  <a:pt x="1095" y="535"/>
                  <a:pt x="964" y="776"/>
                  <a:pt x="834" y="1018"/>
                </a:cubicBezTo>
                <a:cubicBezTo>
                  <a:pt x="1002" y="1338"/>
                  <a:pt x="1169" y="1659"/>
                  <a:pt x="1336" y="1980"/>
                </a:cubicBezTo>
                <a:cubicBezTo>
                  <a:pt x="1370" y="2047"/>
                  <a:pt x="1405" y="2093"/>
                  <a:pt x="1440" y="2115"/>
                </a:cubicBezTo>
                <a:cubicBezTo>
                  <a:pt x="1474" y="2138"/>
                  <a:pt x="1520" y="2148"/>
                  <a:pt x="1576" y="2147"/>
                </a:cubicBezTo>
                <a:cubicBezTo>
                  <a:pt x="1576" y="2172"/>
                  <a:pt x="1576" y="2198"/>
                  <a:pt x="1576" y="2224"/>
                </a:cubicBezTo>
                <a:cubicBezTo>
                  <a:pt x="1367" y="2224"/>
                  <a:pt x="1157" y="2224"/>
                  <a:pt x="948" y="2224"/>
                </a:cubicBezTo>
                <a:cubicBezTo>
                  <a:pt x="948" y="2198"/>
                  <a:pt x="948" y="2172"/>
                  <a:pt x="948" y="2147"/>
                </a:cubicBezTo>
                <a:cubicBezTo>
                  <a:pt x="1023" y="2148"/>
                  <a:pt x="1081" y="2143"/>
                  <a:pt x="1121" y="2132"/>
                </a:cubicBezTo>
                <a:cubicBezTo>
                  <a:pt x="1162" y="2121"/>
                  <a:pt x="1183" y="2099"/>
                  <a:pt x="1183" y="2066"/>
                </a:cubicBezTo>
                <a:cubicBezTo>
                  <a:pt x="1183" y="2057"/>
                  <a:pt x="1182" y="2046"/>
                  <a:pt x="1179" y="2034"/>
                </a:cubicBezTo>
                <a:cubicBezTo>
                  <a:pt x="1176" y="2022"/>
                  <a:pt x="1171" y="2009"/>
                  <a:pt x="1163" y="1995"/>
                </a:cubicBezTo>
                <a:cubicBezTo>
                  <a:pt x="1024" y="1725"/>
                  <a:pt x="884" y="1455"/>
                  <a:pt x="745" y="1185"/>
                </a:cubicBezTo>
                <a:cubicBezTo>
                  <a:pt x="607" y="1440"/>
                  <a:pt x="469" y="1696"/>
                  <a:pt x="332" y="1952"/>
                </a:cubicBezTo>
                <a:cubicBezTo>
                  <a:pt x="323" y="1970"/>
                  <a:pt x="316" y="1987"/>
                  <a:pt x="312" y="2003"/>
                </a:cubicBezTo>
                <a:cubicBezTo>
                  <a:pt x="307" y="2019"/>
                  <a:pt x="305" y="2034"/>
                  <a:pt x="304" y="2048"/>
                </a:cubicBezTo>
                <a:cubicBezTo>
                  <a:pt x="304" y="2083"/>
                  <a:pt x="323" y="2108"/>
                  <a:pt x="362" y="2124"/>
                </a:cubicBezTo>
                <a:cubicBezTo>
                  <a:pt x="401" y="2139"/>
                  <a:pt x="461" y="2147"/>
                  <a:pt x="542" y="2147"/>
                </a:cubicBezTo>
                <a:cubicBezTo>
                  <a:pt x="542" y="2172"/>
                  <a:pt x="542" y="2198"/>
                  <a:pt x="542" y="2224"/>
                </a:cubicBezTo>
                <a:cubicBezTo>
                  <a:pt x="362" y="2224"/>
                  <a:pt x="181" y="2224"/>
                  <a:pt x="0" y="2224"/>
                </a:cubicBezTo>
                <a:cubicBezTo>
                  <a:pt x="0" y="2198"/>
                  <a:pt x="0" y="2172"/>
                  <a:pt x="0" y="2147"/>
                </a:cubicBezTo>
                <a:cubicBezTo>
                  <a:pt x="72" y="2146"/>
                  <a:pt x="125" y="2128"/>
                  <a:pt x="161" y="2091"/>
                </a:cubicBezTo>
                <a:cubicBezTo>
                  <a:pt x="197" y="2055"/>
                  <a:pt x="231" y="2003"/>
                  <a:pt x="262" y="1936"/>
                </a:cubicBezTo>
                <a:cubicBezTo>
                  <a:pt x="413" y="1663"/>
                  <a:pt x="563" y="1390"/>
                  <a:pt x="713" y="1117"/>
                </a:cubicBezTo>
                <a:cubicBezTo>
                  <a:pt x="557" y="815"/>
                  <a:pt x="401" y="512"/>
                  <a:pt x="245" y="210"/>
                </a:cubicBezTo>
                <a:cubicBezTo>
                  <a:pt x="231" y="174"/>
                  <a:pt x="209" y="143"/>
                  <a:pt x="177" y="117"/>
                </a:cubicBezTo>
                <a:cubicBezTo>
                  <a:pt x="146" y="92"/>
                  <a:pt x="91" y="78"/>
                  <a:pt x="13" y="77"/>
                </a:cubicBezTo>
                <a:cubicBezTo>
                  <a:pt x="13" y="52"/>
                  <a:pt x="13" y="26"/>
                  <a:pt x="13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476626" y="471491"/>
            <a:ext cx="1077913" cy="1171570"/>
          </a:xfrm>
          <a:custGeom>
            <a:avLst/>
            <a:gdLst/>
            <a:ahLst/>
            <a:cxnLst>
              <a:cxn ang="0">
                <a:pos x="556" y="0"/>
              </a:cxn>
              <a:cxn ang="0">
                <a:pos x="854" y="691"/>
              </a:cxn>
              <a:cxn ang="0">
                <a:pos x="1148" y="33"/>
              </a:cxn>
              <a:cxn ang="0">
                <a:pos x="1810" y="56"/>
              </a:cxn>
              <a:cxn ang="0">
                <a:pos x="1167" y="1035"/>
              </a:cxn>
              <a:cxn ang="0">
                <a:pos x="1720" y="2143"/>
              </a:cxn>
              <a:cxn ang="0">
                <a:pos x="1233" y="2224"/>
              </a:cxn>
              <a:cxn ang="0">
                <a:pos x="937" y="1461"/>
              </a:cxn>
              <a:cxn ang="0">
                <a:pos x="615" y="2136"/>
              </a:cxn>
              <a:cxn ang="0">
                <a:pos x="32" y="2224"/>
              </a:cxn>
              <a:cxn ang="0">
                <a:pos x="630" y="1230"/>
              </a:cxn>
              <a:cxn ang="0">
                <a:pos x="0" y="21"/>
              </a:cxn>
              <a:cxn ang="0">
                <a:pos x="556" y="0"/>
              </a:cxn>
            </a:cxnLst>
            <a:rect l="0" t="0" r="r" b="b"/>
            <a:pathLst>
              <a:path w="1810" h="2224">
                <a:moveTo>
                  <a:pt x="556" y="0"/>
                </a:moveTo>
                <a:cubicBezTo>
                  <a:pt x="655" y="231"/>
                  <a:pt x="754" y="461"/>
                  <a:pt x="854" y="691"/>
                </a:cubicBezTo>
                <a:cubicBezTo>
                  <a:pt x="952" y="472"/>
                  <a:pt x="1050" y="252"/>
                  <a:pt x="1148" y="33"/>
                </a:cubicBezTo>
                <a:cubicBezTo>
                  <a:pt x="1369" y="40"/>
                  <a:pt x="1590" y="48"/>
                  <a:pt x="1810" y="56"/>
                </a:cubicBezTo>
                <a:cubicBezTo>
                  <a:pt x="1596" y="382"/>
                  <a:pt x="1382" y="709"/>
                  <a:pt x="1167" y="1035"/>
                </a:cubicBezTo>
                <a:cubicBezTo>
                  <a:pt x="1351" y="1404"/>
                  <a:pt x="1535" y="1774"/>
                  <a:pt x="1720" y="2143"/>
                </a:cubicBezTo>
                <a:cubicBezTo>
                  <a:pt x="1557" y="2170"/>
                  <a:pt x="1395" y="2197"/>
                  <a:pt x="1233" y="2224"/>
                </a:cubicBezTo>
                <a:cubicBezTo>
                  <a:pt x="1134" y="1969"/>
                  <a:pt x="1036" y="1715"/>
                  <a:pt x="937" y="1461"/>
                </a:cubicBezTo>
                <a:cubicBezTo>
                  <a:pt x="830" y="1686"/>
                  <a:pt x="722" y="1911"/>
                  <a:pt x="615" y="2136"/>
                </a:cubicBezTo>
                <a:cubicBezTo>
                  <a:pt x="421" y="2165"/>
                  <a:pt x="227" y="2194"/>
                  <a:pt x="32" y="2224"/>
                </a:cubicBezTo>
                <a:cubicBezTo>
                  <a:pt x="232" y="1892"/>
                  <a:pt x="431" y="1561"/>
                  <a:pt x="630" y="1230"/>
                </a:cubicBezTo>
                <a:cubicBezTo>
                  <a:pt x="420" y="827"/>
                  <a:pt x="210" y="424"/>
                  <a:pt x="0" y="21"/>
                </a:cubicBezTo>
                <a:cubicBezTo>
                  <a:pt x="186" y="14"/>
                  <a:pt x="371" y="7"/>
                  <a:pt x="556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891088" y="471491"/>
            <a:ext cx="833438" cy="1171570"/>
          </a:xfrm>
          <a:custGeom>
            <a:avLst/>
            <a:gdLst/>
            <a:ahLst/>
            <a:cxnLst>
              <a:cxn ang="0">
                <a:pos x="1193" y="151"/>
              </a:cxn>
              <a:cxn ang="0">
                <a:pos x="1104" y="429"/>
              </a:cxn>
              <a:cxn ang="0">
                <a:pos x="1030" y="617"/>
              </a:cxn>
              <a:cxn ang="0">
                <a:pos x="936" y="803"/>
              </a:cxn>
              <a:cxn ang="0">
                <a:pos x="855" y="955"/>
              </a:cxn>
              <a:cxn ang="0">
                <a:pos x="803" y="1052"/>
              </a:cxn>
              <a:cxn ang="0">
                <a:pos x="851" y="1215"/>
              </a:cxn>
              <a:cxn ang="0">
                <a:pos x="898" y="1314"/>
              </a:cxn>
              <a:cxn ang="0">
                <a:pos x="1015" y="1565"/>
              </a:cxn>
              <a:cxn ang="0">
                <a:pos x="1141" y="1748"/>
              </a:cxn>
              <a:cxn ang="0">
                <a:pos x="1243" y="1797"/>
              </a:cxn>
              <a:cxn ang="0">
                <a:pos x="1282" y="1748"/>
              </a:cxn>
              <a:cxn ang="0">
                <a:pos x="1357" y="1974"/>
              </a:cxn>
              <a:cxn ang="0">
                <a:pos x="1213" y="1997"/>
              </a:cxn>
              <a:cxn ang="0">
                <a:pos x="1155" y="1967"/>
              </a:cxn>
              <a:cxn ang="0">
                <a:pos x="1064" y="1885"/>
              </a:cxn>
              <a:cxn ang="0">
                <a:pos x="914" y="1702"/>
              </a:cxn>
              <a:cxn ang="0">
                <a:pos x="725" y="1232"/>
              </a:cxn>
              <a:cxn ang="0">
                <a:pos x="646" y="1338"/>
              </a:cxn>
              <a:cxn ang="0">
                <a:pos x="500" y="1598"/>
              </a:cxn>
              <a:cxn ang="0">
                <a:pos x="264" y="1930"/>
              </a:cxn>
              <a:cxn ang="0">
                <a:pos x="164" y="2076"/>
              </a:cxn>
              <a:cxn ang="0">
                <a:pos x="34" y="2224"/>
              </a:cxn>
              <a:cxn ang="0">
                <a:pos x="70" y="2008"/>
              </a:cxn>
              <a:cxn ang="0">
                <a:pos x="207" y="1801"/>
              </a:cxn>
              <a:cxn ang="0">
                <a:pos x="251" y="1736"/>
              </a:cxn>
              <a:cxn ang="0">
                <a:pos x="333" y="1612"/>
              </a:cxn>
              <a:cxn ang="0">
                <a:pos x="420" y="1475"/>
              </a:cxn>
              <a:cxn ang="0">
                <a:pos x="502" y="1309"/>
              </a:cxn>
              <a:cxn ang="0">
                <a:pos x="572" y="1162"/>
              </a:cxn>
              <a:cxn ang="0">
                <a:pos x="632" y="1067"/>
              </a:cxn>
              <a:cxn ang="0">
                <a:pos x="539" y="798"/>
              </a:cxn>
              <a:cxn ang="0">
                <a:pos x="406" y="529"/>
              </a:cxn>
              <a:cxn ang="0">
                <a:pos x="214" y="155"/>
              </a:cxn>
              <a:cxn ang="0">
                <a:pos x="332" y="63"/>
              </a:cxn>
              <a:cxn ang="0">
                <a:pos x="410" y="161"/>
              </a:cxn>
              <a:cxn ang="0">
                <a:pos x="483" y="267"/>
              </a:cxn>
              <a:cxn ang="0">
                <a:pos x="541" y="434"/>
              </a:cxn>
              <a:cxn ang="0">
                <a:pos x="634" y="616"/>
              </a:cxn>
              <a:cxn ang="0">
                <a:pos x="707" y="820"/>
              </a:cxn>
              <a:cxn ang="0">
                <a:pos x="789" y="766"/>
              </a:cxn>
              <a:cxn ang="0">
                <a:pos x="807" y="687"/>
              </a:cxn>
              <a:cxn ang="0">
                <a:pos x="903" y="505"/>
              </a:cxn>
              <a:cxn ang="0">
                <a:pos x="995" y="274"/>
              </a:cxn>
              <a:cxn ang="0">
                <a:pos x="1049" y="103"/>
              </a:cxn>
            </a:cxnLst>
            <a:rect l="0" t="0" r="r" b="b"/>
            <a:pathLst>
              <a:path w="1399" h="2224">
                <a:moveTo>
                  <a:pt x="1135" y="0"/>
                </a:moveTo>
                <a:cubicBezTo>
                  <a:pt x="1151" y="0"/>
                  <a:pt x="1164" y="16"/>
                  <a:pt x="1176" y="48"/>
                </a:cubicBezTo>
                <a:cubicBezTo>
                  <a:pt x="1187" y="79"/>
                  <a:pt x="1193" y="114"/>
                  <a:pt x="1193" y="151"/>
                </a:cubicBezTo>
                <a:cubicBezTo>
                  <a:pt x="1193" y="164"/>
                  <a:pt x="1185" y="192"/>
                  <a:pt x="1171" y="234"/>
                </a:cubicBezTo>
                <a:cubicBezTo>
                  <a:pt x="1156" y="276"/>
                  <a:pt x="1147" y="308"/>
                  <a:pt x="1142" y="329"/>
                </a:cubicBezTo>
                <a:cubicBezTo>
                  <a:pt x="1137" y="351"/>
                  <a:pt x="1124" y="384"/>
                  <a:pt x="1104" y="429"/>
                </a:cubicBezTo>
                <a:cubicBezTo>
                  <a:pt x="1090" y="443"/>
                  <a:pt x="1077" y="463"/>
                  <a:pt x="1065" y="490"/>
                </a:cubicBezTo>
                <a:cubicBezTo>
                  <a:pt x="1057" y="495"/>
                  <a:pt x="1053" y="502"/>
                  <a:pt x="1053" y="511"/>
                </a:cubicBezTo>
                <a:cubicBezTo>
                  <a:pt x="1039" y="545"/>
                  <a:pt x="1032" y="581"/>
                  <a:pt x="1030" y="617"/>
                </a:cubicBezTo>
                <a:cubicBezTo>
                  <a:pt x="1017" y="627"/>
                  <a:pt x="1008" y="643"/>
                  <a:pt x="1004" y="664"/>
                </a:cubicBezTo>
                <a:cubicBezTo>
                  <a:pt x="982" y="682"/>
                  <a:pt x="967" y="706"/>
                  <a:pt x="958" y="736"/>
                </a:cubicBezTo>
                <a:cubicBezTo>
                  <a:pt x="949" y="766"/>
                  <a:pt x="942" y="788"/>
                  <a:pt x="936" y="803"/>
                </a:cubicBezTo>
                <a:cubicBezTo>
                  <a:pt x="922" y="813"/>
                  <a:pt x="914" y="825"/>
                  <a:pt x="911" y="839"/>
                </a:cubicBezTo>
                <a:cubicBezTo>
                  <a:pt x="904" y="858"/>
                  <a:pt x="897" y="878"/>
                  <a:pt x="889" y="897"/>
                </a:cubicBezTo>
                <a:cubicBezTo>
                  <a:pt x="878" y="916"/>
                  <a:pt x="866" y="936"/>
                  <a:pt x="855" y="955"/>
                </a:cubicBezTo>
                <a:cubicBezTo>
                  <a:pt x="848" y="974"/>
                  <a:pt x="841" y="993"/>
                  <a:pt x="834" y="1012"/>
                </a:cubicBezTo>
                <a:cubicBezTo>
                  <a:pt x="814" y="1035"/>
                  <a:pt x="803" y="1046"/>
                  <a:pt x="803" y="1047"/>
                </a:cubicBezTo>
                <a:cubicBezTo>
                  <a:pt x="803" y="1047"/>
                  <a:pt x="803" y="1049"/>
                  <a:pt x="803" y="1052"/>
                </a:cubicBezTo>
                <a:cubicBezTo>
                  <a:pt x="803" y="1056"/>
                  <a:pt x="804" y="1060"/>
                  <a:pt x="806" y="1065"/>
                </a:cubicBezTo>
                <a:cubicBezTo>
                  <a:pt x="812" y="1082"/>
                  <a:pt x="819" y="1099"/>
                  <a:pt x="826" y="1117"/>
                </a:cubicBezTo>
                <a:cubicBezTo>
                  <a:pt x="831" y="1129"/>
                  <a:pt x="839" y="1161"/>
                  <a:pt x="851" y="1215"/>
                </a:cubicBezTo>
                <a:cubicBezTo>
                  <a:pt x="852" y="1216"/>
                  <a:pt x="853" y="1218"/>
                  <a:pt x="855" y="1220"/>
                </a:cubicBezTo>
                <a:cubicBezTo>
                  <a:pt x="861" y="1227"/>
                  <a:pt x="867" y="1239"/>
                  <a:pt x="875" y="1256"/>
                </a:cubicBezTo>
                <a:cubicBezTo>
                  <a:pt x="882" y="1274"/>
                  <a:pt x="890" y="1293"/>
                  <a:pt x="898" y="1314"/>
                </a:cubicBezTo>
                <a:cubicBezTo>
                  <a:pt x="915" y="1351"/>
                  <a:pt x="932" y="1389"/>
                  <a:pt x="950" y="1426"/>
                </a:cubicBezTo>
                <a:cubicBezTo>
                  <a:pt x="952" y="1444"/>
                  <a:pt x="954" y="1463"/>
                  <a:pt x="957" y="1482"/>
                </a:cubicBezTo>
                <a:cubicBezTo>
                  <a:pt x="976" y="1509"/>
                  <a:pt x="995" y="1537"/>
                  <a:pt x="1015" y="1565"/>
                </a:cubicBezTo>
                <a:cubicBezTo>
                  <a:pt x="1029" y="1591"/>
                  <a:pt x="1043" y="1618"/>
                  <a:pt x="1057" y="1644"/>
                </a:cubicBezTo>
                <a:cubicBezTo>
                  <a:pt x="1071" y="1654"/>
                  <a:pt x="1085" y="1663"/>
                  <a:pt x="1100" y="1673"/>
                </a:cubicBezTo>
                <a:cubicBezTo>
                  <a:pt x="1114" y="1698"/>
                  <a:pt x="1127" y="1723"/>
                  <a:pt x="1141" y="1748"/>
                </a:cubicBezTo>
                <a:cubicBezTo>
                  <a:pt x="1146" y="1748"/>
                  <a:pt x="1150" y="1748"/>
                  <a:pt x="1154" y="1748"/>
                </a:cubicBezTo>
                <a:cubicBezTo>
                  <a:pt x="1177" y="1764"/>
                  <a:pt x="1200" y="1780"/>
                  <a:pt x="1222" y="1795"/>
                </a:cubicBezTo>
                <a:cubicBezTo>
                  <a:pt x="1225" y="1796"/>
                  <a:pt x="1232" y="1797"/>
                  <a:pt x="1243" y="1797"/>
                </a:cubicBezTo>
                <a:cubicBezTo>
                  <a:pt x="1256" y="1797"/>
                  <a:pt x="1266" y="1789"/>
                  <a:pt x="1274" y="1772"/>
                </a:cubicBezTo>
                <a:cubicBezTo>
                  <a:pt x="1281" y="1756"/>
                  <a:pt x="1290" y="1748"/>
                  <a:pt x="1302" y="1748"/>
                </a:cubicBezTo>
                <a:cubicBezTo>
                  <a:pt x="1295" y="1748"/>
                  <a:pt x="1289" y="1748"/>
                  <a:pt x="1282" y="1748"/>
                </a:cubicBezTo>
                <a:cubicBezTo>
                  <a:pt x="1282" y="1737"/>
                  <a:pt x="1282" y="1726"/>
                  <a:pt x="1282" y="1716"/>
                </a:cubicBezTo>
                <a:cubicBezTo>
                  <a:pt x="1360" y="1775"/>
                  <a:pt x="1399" y="1826"/>
                  <a:pt x="1399" y="1868"/>
                </a:cubicBezTo>
                <a:cubicBezTo>
                  <a:pt x="1399" y="1914"/>
                  <a:pt x="1385" y="1949"/>
                  <a:pt x="1357" y="1974"/>
                </a:cubicBezTo>
                <a:cubicBezTo>
                  <a:pt x="1329" y="1999"/>
                  <a:pt x="1305" y="2012"/>
                  <a:pt x="1284" y="2012"/>
                </a:cubicBezTo>
                <a:cubicBezTo>
                  <a:pt x="1270" y="2003"/>
                  <a:pt x="1257" y="1995"/>
                  <a:pt x="1243" y="1987"/>
                </a:cubicBezTo>
                <a:cubicBezTo>
                  <a:pt x="1233" y="1990"/>
                  <a:pt x="1223" y="1994"/>
                  <a:pt x="1213" y="1997"/>
                </a:cubicBezTo>
                <a:cubicBezTo>
                  <a:pt x="1212" y="1997"/>
                  <a:pt x="1211" y="1997"/>
                  <a:pt x="1209" y="1997"/>
                </a:cubicBezTo>
                <a:cubicBezTo>
                  <a:pt x="1202" y="1997"/>
                  <a:pt x="1194" y="1992"/>
                  <a:pt x="1184" y="1982"/>
                </a:cubicBezTo>
                <a:cubicBezTo>
                  <a:pt x="1174" y="1972"/>
                  <a:pt x="1164" y="1967"/>
                  <a:pt x="1155" y="1967"/>
                </a:cubicBezTo>
                <a:cubicBezTo>
                  <a:pt x="1153" y="1967"/>
                  <a:pt x="1152" y="1967"/>
                  <a:pt x="1150" y="1967"/>
                </a:cubicBezTo>
                <a:cubicBezTo>
                  <a:pt x="1105" y="1967"/>
                  <a:pt x="1077" y="1939"/>
                  <a:pt x="1066" y="1885"/>
                </a:cubicBezTo>
                <a:cubicBezTo>
                  <a:pt x="1066" y="1885"/>
                  <a:pt x="1065" y="1885"/>
                  <a:pt x="1064" y="1885"/>
                </a:cubicBezTo>
                <a:cubicBezTo>
                  <a:pt x="1055" y="1885"/>
                  <a:pt x="1036" y="1876"/>
                  <a:pt x="1008" y="1857"/>
                </a:cubicBezTo>
                <a:cubicBezTo>
                  <a:pt x="1000" y="1838"/>
                  <a:pt x="991" y="1818"/>
                  <a:pt x="983" y="1798"/>
                </a:cubicBezTo>
                <a:cubicBezTo>
                  <a:pt x="952" y="1765"/>
                  <a:pt x="929" y="1733"/>
                  <a:pt x="914" y="1702"/>
                </a:cubicBezTo>
                <a:cubicBezTo>
                  <a:pt x="870" y="1609"/>
                  <a:pt x="826" y="1516"/>
                  <a:pt x="782" y="1423"/>
                </a:cubicBezTo>
                <a:cubicBezTo>
                  <a:pt x="766" y="1379"/>
                  <a:pt x="749" y="1336"/>
                  <a:pt x="733" y="1292"/>
                </a:cubicBezTo>
                <a:cubicBezTo>
                  <a:pt x="730" y="1272"/>
                  <a:pt x="727" y="1252"/>
                  <a:pt x="725" y="1232"/>
                </a:cubicBezTo>
                <a:cubicBezTo>
                  <a:pt x="721" y="1225"/>
                  <a:pt x="717" y="1219"/>
                  <a:pt x="713" y="1213"/>
                </a:cubicBezTo>
                <a:cubicBezTo>
                  <a:pt x="702" y="1231"/>
                  <a:pt x="688" y="1270"/>
                  <a:pt x="669" y="1329"/>
                </a:cubicBezTo>
                <a:cubicBezTo>
                  <a:pt x="661" y="1332"/>
                  <a:pt x="654" y="1335"/>
                  <a:pt x="646" y="1338"/>
                </a:cubicBezTo>
                <a:cubicBezTo>
                  <a:pt x="621" y="1375"/>
                  <a:pt x="596" y="1412"/>
                  <a:pt x="572" y="1449"/>
                </a:cubicBezTo>
                <a:cubicBezTo>
                  <a:pt x="557" y="1469"/>
                  <a:pt x="541" y="1489"/>
                  <a:pt x="526" y="1509"/>
                </a:cubicBezTo>
                <a:cubicBezTo>
                  <a:pt x="518" y="1539"/>
                  <a:pt x="509" y="1568"/>
                  <a:pt x="500" y="1598"/>
                </a:cubicBezTo>
                <a:cubicBezTo>
                  <a:pt x="450" y="1668"/>
                  <a:pt x="399" y="1738"/>
                  <a:pt x="349" y="1809"/>
                </a:cubicBezTo>
                <a:cubicBezTo>
                  <a:pt x="339" y="1837"/>
                  <a:pt x="329" y="1864"/>
                  <a:pt x="319" y="1892"/>
                </a:cubicBezTo>
                <a:cubicBezTo>
                  <a:pt x="301" y="1905"/>
                  <a:pt x="282" y="1917"/>
                  <a:pt x="264" y="1930"/>
                </a:cubicBezTo>
                <a:cubicBezTo>
                  <a:pt x="262" y="1931"/>
                  <a:pt x="253" y="1948"/>
                  <a:pt x="238" y="1982"/>
                </a:cubicBezTo>
                <a:cubicBezTo>
                  <a:pt x="229" y="1983"/>
                  <a:pt x="220" y="1984"/>
                  <a:pt x="211" y="1985"/>
                </a:cubicBezTo>
                <a:cubicBezTo>
                  <a:pt x="196" y="2016"/>
                  <a:pt x="180" y="2046"/>
                  <a:pt x="164" y="2076"/>
                </a:cubicBezTo>
                <a:cubicBezTo>
                  <a:pt x="155" y="2083"/>
                  <a:pt x="145" y="2090"/>
                  <a:pt x="136" y="2096"/>
                </a:cubicBezTo>
                <a:cubicBezTo>
                  <a:pt x="112" y="2126"/>
                  <a:pt x="96" y="2143"/>
                  <a:pt x="89" y="2145"/>
                </a:cubicBezTo>
                <a:cubicBezTo>
                  <a:pt x="69" y="2197"/>
                  <a:pt x="51" y="2224"/>
                  <a:pt x="34" y="2224"/>
                </a:cubicBezTo>
                <a:cubicBezTo>
                  <a:pt x="12" y="2224"/>
                  <a:pt x="0" y="2196"/>
                  <a:pt x="0" y="2142"/>
                </a:cubicBezTo>
                <a:cubicBezTo>
                  <a:pt x="14" y="2123"/>
                  <a:pt x="27" y="2103"/>
                  <a:pt x="40" y="2084"/>
                </a:cubicBezTo>
                <a:cubicBezTo>
                  <a:pt x="44" y="2081"/>
                  <a:pt x="53" y="2055"/>
                  <a:pt x="70" y="2008"/>
                </a:cubicBezTo>
                <a:cubicBezTo>
                  <a:pt x="81" y="2005"/>
                  <a:pt x="88" y="1988"/>
                  <a:pt x="90" y="1955"/>
                </a:cubicBezTo>
                <a:cubicBezTo>
                  <a:pt x="134" y="1930"/>
                  <a:pt x="162" y="1887"/>
                  <a:pt x="174" y="1826"/>
                </a:cubicBezTo>
                <a:cubicBezTo>
                  <a:pt x="185" y="1817"/>
                  <a:pt x="196" y="1809"/>
                  <a:pt x="207" y="1801"/>
                </a:cubicBezTo>
                <a:cubicBezTo>
                  <a:pt x="210" y="1803"/>
                  <a:pt x="212" y="1805"/>
                  <a:pt x="215" y="1808"/>
                </a:cubicBezTo>
                <a:cubicBezTo>
                  <a:pt x="224" y="1789"/>
                  <a:pt x="233" y="1769"/>
                  <a:pt x="242" y="1750"/>
                </a:cubicBezTo>
                <a:cubicBezTo>
                  <a:pt x="242" y="1749"/>
                  <a:pt x="245" y="1744"/>
                  <a:pt x="251" y="1736"/>
                </a:cubicBezTo>
                <a:cubicBezTo>
                  <a:pt x="258" y="1725"/>
                  <a:pt x="264" y="1714"/>
                  <a:pt x="270" y="1704"/>
                </a:cubicBezTo>
                <a:cubicBezTo>
                  <a:pt x="275" y="1694"/>
                  <a:pt x="280" y="1683"/>
                  <a:pt x="284" y="1672"/>
                </a:cubicBezTo>
                <a:cubicBezTo>
                  <a:pt x="289" y="1660"/>
                  <a:pt x="305" y="1640"/>
                  <a:pt x="333" y="1612"/>
                </a:cubicBezTo>
                <a:cubicBezTo>
                  <a:pt x="343" y="1595"/>
                  <a:pt x="352" y="1577"/>
                  <a:pt x="362" y="1559"/>
                </a:cubicBezTo>
                <a:cubicBezTo>
                  <a:pt x="373" y="1550"/>
                  <a:pt x="383" y="1526"/>
                  <a:pt x="391" y="1488"/>
                </a:cubicBezTo>
                <a:cubicBezTo>
                  <a:pt x="401" y="1484"/>
                  <a:pt x="411" y="1479"/>
                  <a:pt x="420" y="1475"/>
                </a:cubicBezTo>
                <a:cubicBezTo>
                  <a:pt x="438" y="1442"/>
                  <a:pt x="455" y="1408"/>
                  <a:pt x="472" y="1374"/>
                </a:cubicBezTo>
                <a:cubicBezTo>
                  <a:pt x="472" y="1364"/>
                  <a:pt x="472" y="1354"/>
                  <a:pt x="472" y="1344"/>
                </a:cubicBezTo>
                <a:cubicBezTo>
                  <a:pt x="482" y="1332"/>
                  <a:pt x="492" y="1321"/>
                  <a:pt x="502" y="1309"/>
                </a:cubicBezTo>
                <a:cubicBezTo>
                  <a:pt x="508" y="1286"/>
                  <a:pt x="515" y="1262"/>
                  <a:pt x="522" y="1239"/>
                </a:cubicBezTo>
                <a:cubicBezTo>
                  <a:pt x="529" y="1236"/>
                  <a:pt x="537" y="1234"/>
                  <a:pt x="544" y="1231"/>
                </a:cubicBezTo>
                <a:cubicBezTo>
                  <a:pt x="554" y="1208"/>
                  <a:pt x="563" y="1185"/>
                  <a:pt x="572" y="1162"/>
                </a:cubicBezTo>
                <a:cubicBezTo>
                  <a:pt x="581" y="1157"/>
                  <a:pt x="591" y="1152"/>
                  <a:pt x="600" y="1147"/>
                </a:cubicBezTo>
                <a:cubicBezTo>
                  <a:pt x="600" y="1134"/>
                  <a:pt x="601" y="1121"/>
                  <a:pt x="602" y="1108"/>
                </a:cubicBezTo>
                <a:cubicBezTo>
                  <a:pt x="612" y="1094"/>
                  <a:pt x="622" y="1081"/>
                  <a:pt x="632" y="1067"/>
                </a:cubicBezTo>
                <a:cubicBezTo>
                  <a:pt x="632" y="1067"/>
                  <a:pt x="632" y="1067"/>
                  <a:pt x="632" y="1067"/>
                </a:cubicBezTo>
                <a:cubicBezTo>
                  <a:pt x="632" y="1004"/>
                  <a:pt x="612" y="936"/>
                  <a:pt x="571" y="861"/>
                </a:cubicBezTo>
                <a:cubicBezTo>
                  <a:pt x="555" y="837"/>
                  <a:pt x="544" y="816"/>
                  <a:pt x="539" y="798"/>
                </a:cubicBezTo>
                <a:cubicBezTo>
                  <a:pt x="532" y="774"/>
                  <a:pt x="526" y="750"/>
                  <a:pt x="519" y="727"/>
                </a:cubicBezTo>
                <a:cubicBezTo>
                  <a:pt x="508" y="711"/>
                  <a:pt x="498" y="695"/>
                  <a:pt x="487" y="680"/>
                </a:cubicBezTo>
                <a:cubicBezTo>
                  <a:pt x="460" y="630"/>
                  <a:pt x="433" y="579"/>
                  <a:pt x="406" y="529"/>
                </a:cubicBezTo>
                <a:cubicBezTo>
                  <a:pt x="395" y="496"/>
                  <a:pt x="380" y="462"/>
                  <a:pt x="361" y="426"/>
                </a:cubicBezTo>
                <a:cubicBezTo>
                  <a:pt x="312" y="386"/>
                  <a:pt x="276" y="345"/>
                  <a:pt x="251" y="302"/>
                </a:cubicBezTo>
                <a:cubicBezTo>
                  <a:pt x="226" y="259"/>
                  <a:pt x="214" y="210"/>
                  <a:pt x="214" y="155"/>
                </a:cubicBezTo>
                <a:cubicBezTo>
                  <a:pt x="214" y="135"/>
                  <a:pt x="214" y="114"/>
                  <a:pt x="214" y="94"/>
                </a:cubicBezTo>
                <a:cubicBezTo>
                  <a:pt x="234" y="80"/>
                  <a:pt x="254" y="65"/>
                  <a:pt x="275" y="51"/>
                </a:cubicBezTo>
                <a:cubicBezTo>
                  <a:pt x="294" y="55"/>
                  <a:pt x="313" y="59"/>
                  <a:pt x="332" y="63"/>
                </a:cubicBezTo>
                <a:cubicBezTo>
                  <a:pt x="342" y="81"/>
                  <a:pt x="352" y="100"/>
                  <a:pt x="361" y="118"/>
                </a:cubicBezTo>
                <a:cubicBezTo>
                  <a:pt x="377" y="118"/>
                  <a:pt x="394" y="118"/>
                  <a:pt x="410" y="118"/>
                </a:cubicBezTo>
                <a:cubicBezTo>
                  <a:pt x="410" y="132"/>
                  <a:pt x="410" y="146"/>
                  <a:pt x="410" y="161"/>
                </a:cubicBezTo>
                <a:cubicBezTo>
                  <a:pt x="419" y="169"/>
                  <a:pt x="429" y="178"/>
                  <a:pt x="438" y="186"/>
                </a:cubicBezTo>
                <a:cubicBezTo>
                  <a:pt x="442" y="206"/>
                  <a:pt x="446" y="226"/>
                  <a:pt x="450" y="246"/>
                </a:cubicBezTo>
                <a:cubicBezTo>
                  <a:pt x="461" y="253"/>
                  <a:pt x="472" y="260"/>
                  <a:pt x="483" y="267"/>
                </a:cubicBezTo>
                <a:cubicBezTo>
                  <a:pt x="489" y="287"/>
                  <a:pt x="495" y="308"/>
                  <a:pt x="501" y="328"/>
                </a:cubicBezTo>
                <a:cubicBezTo>
                  <a:pt x="514" y="338"/>
                  <a:pt x="528" y="348"/>
                  <a:pt x="541" y="358"/>
                </a:cubicBezTo>
                <a:cubicBezTo>
                  <a:pt x="541" y="383"/>
                  <a:pt x="541" y="409"/>
                  <a:pt x="541" y="434"/>
                </a:cubicBezTo>
                <a:cubicBezTo>
                  <a:pt x="564" y="476"/>
                  <a:pt x="588" y="518"/>
                  <a:pt x="612" y="560"/>
                </a:cubicBezTo>
                <a:cubicBezTo>
                  <a:pt x="615" y="578"/>
                  <a:pt x="619" y="597"/>
                  <a:pt x="623" y="616"/>
                </a:cubicBezTo>
                <a:cubicBezTo>
                  <a:pt x="626" y="616"/>
                  <a:pt x="630" y="616"/>
                  <a:pt x="634" y="616"/>
                </a:cubicBezTo>
                <a:cubicBezTo>
                  <a:pt x="645" y="643"/>
                  <a:pt x="656" y="670"/>
                  <a:pt x="667" y="698"/>
                </a:cubicBezTo>
                <a:cubicBezTo>
                  <a:pt x="675" y="732"/>
                  <a:pt x="684" y="766"/>
                  <a:pt x="692" y="800"/>
                </a:cubicBezTo>
                <a:cubicBezTo>
                  <a:pt x="697" y="807"/>
                  <a:pt x="702" y="813"/>
                  <a:pt x="707" y="820"/>
                </a:cubicBezTo>
                <a:cubicBezTo>
                  <a:pt x="716" y="834"/>
                  <a:pt x="722" y="854"/>
                  <a:pt x="723" y="878"/>
                </a:cubicBezTo>
                <a:cubicBezTo>
                  <a:pt x="731" y="842"/>
                  <a:pt x="744" y="812"/>
                  <a:pt x="762" y="789"/>
                </a:cubicBezTo>
                <a:cubicBezTo>
                  <a:pt x="781" y="767"/>
                  <a:pt x="790" y="759"/>
                  <a:pt x="789" y="766"/>
                </a:cubicBezTo>
                <a:cubicBezTo>
                  <a:pt x="789" y="764"/>
                  <a:pt x="788" y="759"/>
                  <a:pt x="788" y="754"/>
                </a:cubicBezTo>
                <a:cubicBezTo>
                  <a:pt x="794" y="742"/>
                  <a:pt x="800" y="730"/>
                  <a:pt x="807" y="718"/>
                </a:cubicBezTo>
                <a:cubicBezTo>
                  <a:pt x="807" y="707"/>
                  <a:pt x="807" y="697"/>
                  <a:pt x="807" y="687"/>
                </a:cubicBezTo>
                <a:cubicBezTo>
                  <a:pt x="840" y="642"/>
                  <a:pt x="859" y="613"/>
                  <a:pt x="866" y="599"/>
                </a:cubicBezTo>
                <a:cubicBezTo>
                  <a:pt x="873" y="585"/>
                  <a:pt x="876" y="575"/>
                  <a:pt x="876" y="569"/>
                </a:cubicBezTo>
                <a:cubicBezTo>
                  <a:pt x="885" y="548"/>
                  <a:pt x="894" y="527"/>
                  <a:pt x="903" y="505"/>
                </a:cubicBezTo>
                <a:cubicBezTo>
                  <a:pt x="917" y="458"/>
                  <a:pt x="929" y="427"/>
                  <a:pt x="938" y="411"/>
                </a:cubicBezTo>
                <a:cubicBezTo>
                  <a:pt x="953" y="382"/>
                  <a:pt x="967" y="353"/>
                  <a:pt x="982" y="324"/>
                </a:cubicBezTo>
                <a:cubicBezTo>
                  <a:pt x="986" y="307"/>
                  <a:pt x="991" y="291"/>
                  <a:pt x="995" y="274"/>
                </a:cubicBezTo>
                <a:cubicBezTo>
                  <a:pt x="1010" y="248"/>
                  <a:pt x="1018" y="228"/>
                  <a:pt x="1019" y="212"/>
                </a:cubicBezTo>
                <a:cubicBezTo>
                  <a:pt x="1020" y="197"/>
                  <a:pt x="1021" y="184"/>
                  <a:pt x="1022" y="175"/>
                </a:cubicBezTo>
                <a:cubicBezTo>
                  <a:pt x="1022" y="165"/>
                  <a:pt x="1031" y="141"/>
                  <a:pt x="1049" y="103"/>
                </a:cubicBezTo>
                <a:cubicBezTo>
                  <a:pt x="1066" y="64"/>
                  <a:pt x="1080" y="35"/>
                  <a:pt x="1092" y="15"/>
                </a:cubicBezTo>
                <a:cubicBezTo>
                  <a:pt x="1106" y="10"/>
                  <a:pt x="1121" y="5"/>
                  <a:pt x="1135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6305551" y="471491"/>
            <a:ext cx="976313" cy="1171570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325" y="198"/>
              </a:cxn>
              <a:cxn ang="0">
                <a:pos x="529" y="560"/>
              </a:cxn>
              <a:cxn ang="0">
                <a:pos x="747" y="747"/>
              </a:cxn>
              <a:cxn ang="0">
                <a:pos x="920" y="581"/>
              </a:cxn>
              <a:cxn ang="0">
                <a:pos x="1094" y="241"/>
              </a:cxn>
              <a:cxn ang="0">
                <a:pos x="1321" y="41"/>
              </a:cxn>
              <a:cxn ang="0">
                <a:pos x="1382" y="50"/>
              </a:cxn>
              <a:cxn ang="0">
                <a:pos x="1035" y="667"/>
              </a:cxn>
              <a:cxn ang="0">
                <a:pos x="916" y="947"/>
              </a:cxn>
              <a:cxn ang="0">
                <a:pos x="1081" y="1257"/>
              </a:cxn>
              <a:cxn ang="0">
                <a:pos x="1401" y="1654"/>
              </a:cxn>
              <a:cxn ang="0">
                <a:pos x="1641" y="2110"/>
              </a:cxn>
              <a:cxn ang="0">
                <a:pos x="1579" y="2147"/>
              </a:cxn>
              <a:cxn ang="0">
                <a:pos x="1534" y="2157"/>
              </a:cxn>
              <a:cxn ang="0">
                <a:pos x="1326" y="1911"/>
              </a:cxn>
              <a:cxn ang="0">
                <a:pos x="1040" y="1461"/>
              </a:cxn>
              <a:cxn ang="0">
                <a:pos x="764" y="1176"/>
              </a:cxn>
              <a:cxn ang="0">
                <a:pos x="581" y="1441"/>
              </a:cxn>
              <a:cxn ang="0">
                <a:pos x="339" y="1892"/>
              </a:cxn>
              <a:cxn ang="0">
                <a:pos x="0" y="2224"/>
              </a:cxn>
              <a:cxn ang="0">
                <a:pos x="206" y="1801"/>
              </a:cxn>
              <a:cxn ang="0">
                <a:pos x="492" y="1360"/>
              </a:cxn>
              <a:cxn ang="0">
                <a:pos x="653" y="1026"/>
              </a:cxn>
              <a:cxn ang="0">
                <a:pos x="507" y="812"/>
              </a:cxn>
              <a:cxn ang="0">
                <a:pos x="234" y="420"/>
              </a:cxn>
              <a:cxn ang="0">
                <a:pos x="49" y="19"/>
              </a:cxn>
              <a:cxn ang="0">
                <a:pos x="106" y="0"/>
              </a:cxn>
            </a:cxnLst>
            <a:rect l="0" t="0" r="r" b="b"/>
            <a:pathLst>
              <a:path w="1641" h="2224">
                <a:moveTo>
                  <a:pt x="106" y="0"/>
                </a:moveTo>
                <a:cubicBezTo>
                  <a:pt x="172" y="0"/>
                  <a:pt x="246" y="66"/>
                  <a:pt x="325" y="198"/>
                </a:cubicBezTo>
                <a:cubicBezTo>
                  <a:pt x="395" y="323"/>
                  <a:pt x="463" y="443"/>
                  <a:pt x="529" y="560"/>
                </a:cubicBezTo>
                <a:cubicBezTo>
                  <a:pt x="609" y="684"/>
                  <a:pt x="681" y="747"/>
                  <a:pt x="747" y="747"/>
                </a:cubicBezTo>
                <a:cubicBezTo>
                  <a:pt x="801" y="747"/>
                  <a:pt x="858" y="691"/>
                  <a:pt x="920" y="581"/>
                </a:cubicBezTo>
                <a:cubicBezTo>
                  <a:pt x="978" y="467"/>
                  <a:pt x="1036" y="354"/>
                  <a:pt x="1094" y="241"/>
                </a:cubicBezTo>
                <a:cubicBezTo>
                  <a:pt x="1172" y="108"/>
                  <a:pt x="1248" y="41"/>
                  <a:pt x="1321" y="41"/>
                </a:cubicBezTo>
                <a:cubicBezTo>
                  <a:pt x="1341" y="44"/>
                  <a:pt x="1362" y="47"/>
                  <a:pt x="1382" y="50"/>
                </a:cubicBezTo>
                <a:cubicBezTo>
                  <a:pt x="1229" y="324"/>
                  <a:pt x="1114" y="530"/>
                  <a:pt x="1035" y="667"/>
                </a:cubicBezTo>
                <a:cubicBezTo>
                  <a:pt x="956" y="805"/>
                  <a:pt x="916" y="898"/>
                  <a:pt x="916" y="947"/>
                </a:cubicBezTo>
                <a:cubicBezTo>
                  <a:pt x="916" y="1012"/>
                  <a:pt x="971" y="1116"/>
                  <a:pt x="1081" y="1257"/>
                </a:cubicBezTo>
                <a:cubicBezTo>
                  <a:pt x="1191" y="1398"/>
                  <a:pt x="1298" y="1530"/>
                  <a:pt x="1401" y="1654"/>
                </a:cubicBezTo>
                <a:cubicBezTo>
                  <a:pt x="1533" y="1827"/>
                  <a:pt x="1613" y="1979"/>
                  <a:pt x="1641" y="2110"/>
                </a:cubicBezTo>
                <a:cubicBezTo>
                  <a:pt x="1615" y="2129"/>
                  <a:pt x="1594" y="2141"/>
                  <a:pt x="1579" y="2147"/>
                </a:cubicBezTo>
                <a:cubicBezTo>
                  <a:pt x="1564" y="2154"/>
                  <a:pt x="1549" y="2157"/>
                  <a:pt x="1534" y="2157"/>
                </a:cubicBezTo>
                <a:cubicBezTo>
                  <a:pt x="1504" y="2157"/>
                  <a:pt x="1435" y="2075"/>
                  <a:pt x="1326" y="1911"/>
                </a:cubicBezTo>
                <a:cubicBezTo>
                  <a:pt x="1144" y="1636"/>
                  <a:pt x="1048" y="1486"/>
                  <a:pt x="1040" y="1461"/>
                </a:cubicBezTo>
                <a:cubicBezTo>
                  <a:pt x="908" y="1290"/>
                  <a:pt x="816" y="1195"/>
                  <a:pt x="764" y="1176"/>
                </a:cubicBezTo>
                <a:cubicBezTo>
                  <a:pt x="724" y="1198"/>
                  <a:pt x="663" y="1287"/>
                  <a:pt x="581" y="1441"/>
                </a:cubicBezTo>
                <a:cubicBezTo>
                  <a:pt x="435" y="1717"/>
                  <a:pt x="354" y="1868"/>
                  <a:pt x="339" y="1892"/>
                </a:cubicBezTo>
                <a:cubicBezTo>
                  <a:pt x="233" y="2066"/>
                  <a:pt x="120" y="2177"/>
                  <a:pt x="0" y="2224"/>
                </a:cubicBezTo>
                <a:cubicBezTo>
                  <a:pt x="24" y="2117"/>
                  <a:pt x="92" y="1976"/>
                  <a:pt x="206" y="1801"/>
                </a:cubicBezTo>
                <a:cubicBezTo>
                  <a:pt x="297" y="1667"/>
                  <a:pt x="393" y="1521"/>
                  <a:pt x="492" y="1360"/>
                </a:cubicBezTo>
                <a:cubicBezTo>
                  <a:pt x="592" y="1200"/>
                  <a:pt x="645" y="1089"/>
                  <a:pt x="653" y="1026"/>
                </a:cubicBezTo>
                <a:cubicBezTo>
                  <a:pt x="648" y="1012"/>
                  <a:pt x="600" y="941"/>
                  <a:pt x="507" y="812"/>
                </a:cubicBezTo>
                <a:cubicBezTo>
                  <a:pt x="375" y="629"/>
                  <a:pt x="284" y="498"/>
                  <a:pt x="234" y="420"/>
                </a:cubicBezTo>
                <a:cubicBezTo>
                  <a:pt x="129" y="260"/>
                  <a:pt x="68" y="127"/>
                  <a:pt x="49" y="19"/>
                </a:cubicBezTo>
                <a:cubicBezTo>
                  <a:pt x="68" y="13"/>
                  <a:pt x="87" y="7"/>
                  <a:pt x="106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7720013" y="471491"/>
            <a:ext cx="868363" cy="1171570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291" y="29"/>
              </a:cxn>
              <a:cxn ang="0">
                <a:pos x="357" y="123"/>
              </a:cxn>
              <a:cxn ang="0">
                <a:pos x="410" y="224"/>
              </a:cxn>
              <a:cxn ang="0">
                <a:pos x="753" y="881"/>
              </a:cxn>
              <a:cxn ang="0">
                <a:pos x="1036" y="398"/>
              </a:cxn>
              <a:cxn ang="0">
                <a:pos x="1126" y="129"/>
              </a:cxn>
              <a:cxn ang="0">
                <a:pos x="1125" y="112"/>
              </a:cxn>
              <a:cxn ang="0">
                <a:pos x="1117" y="52"/>
              </a:cxn>
              <a:cxn ang="0">
                <a:pos x="1209" y="19"/>
              </a:cxn>
              <a:cxn ang="0">
                <a:pos x="1282" y="12"/>
              </a:cxn>
              <a:cxn ang="0">
                <a:pos x="1386" y="49"/>
              </a:cxn>
              <a:cxn ang="0">
                <a:pos x="1426" y="153"/>
              </a:cxn>
              <a:cxn ang="0">
                <a:pos x="1328" y="412"/>
              </a:cxn>
              <a:cxn ang="0">
                <a:pos x="872" y="1083"/>
              </a:cxn>
              <a:cxn ang="0">
                <a:pos x="1262" y="1728"/>
              </a:cxn>
              <a:cxn ang="0">
                <a:pos x="1431" y="1915"/>
              </a:cxn>
              <a:cxn ang="0">
                <a:pos x="1459" y="1915"/>
              </a:cxn>
              <a:cxn ang="0">
                <a:pos x="1385" y="2149"/>
              </a:cxn>
              <a:cxn ang="0">
                <a:pos x="1264" y="2224"/>
              </a:cxn>
              <a:cxn ang="0">
                <a:pos x="1193" y="2199"/>
              </a:cxn>
              <a:cxn ang="0">
                <a:pos x="1128" y="2113"/>
              </a:cxn>
              <a:cxn ang="0">
                <a:pos x="1088" y="2035"/>
              </a:cxn>
              <a:cxn ang="0">
                <a:pos x="715" y="1307"/>
              </a:cxn>
              <a:cxn ang="0">
                <a:pos x="401" y="1831"/>
              </a:cxn>
              <a:cxn ang="0">
                <a:pos x="306" y="2108"/>
              </a:cxn>
              <a:cxn ang="0">
                <a:pos x="308" y="2133"/>
              </a:cxn>
              <a:cxn ang="0">
                <a:pos x="314" y="2187"/>
              </a:cxn>
              <a:cxn ang="0">
                <a:pos x="220" y="2217"/>
              </a:cxn>
              <a:cxn ang="0">
                <a:pos x="148" y="2224"/>
              </a:cxn>
              <a:cxn ang="0">
                <a:pos x="37" y="2191"/>
              </a:cxn>
              <a:cxn ang="0">
                <a:pos x="0" y="2086"/>
              </a:cxn>
              <a:cxn ang="0">
                <a:pos x="114" y="1800"/>
              </a:cxn>
              <a:cxn ang="0">
                <a:pos x="596" y="1105"/>
              </a:cxn>
              <a:cxn ang="0">
                <a:pos x="217" y="501"/>
              </a:cxn>
              <a:cxn ang="0">
                <a:pos x="18" y="307"/>
              </a:cxn>
              <a:cxn ang="0">
                <a:pos x="99" y="70"/>
              </a:cxn>
              <a:cxn ang="0">
                <a:pos x="215" y="0"/>
              </a:cxn>
            </a:cxnLst>
            <a:rect l="0" t="0" r="r" b="b"/>
            <a:pathLst>
              <a:path w="1459" h="2224">
                <a:moveTo>
                  <a:pt x="215" y="0"/>
                </a:moveTo>
                <a:cubicBezTo>
                  <a:pt x="244" y="0"/>
                  <a:pt x="269" y="10"/>
                  <a:pt x="291" y="29"/>
                </a:cubicBezTo>
                <a:cubicBezTo>
                  <a:pt x="313" y="48"/>
                  <a:pt x="335" y="79"/>
                  <a:pt x="357" y="123"/>
                </a:cubicBezTo>
                <a:cubicBezTo>
                  <a:pt x="367" y="140"/>
                  <a:pt x="385" y="173"/>
                  <a:pt x="410" y="224"/>
                </a:cubicBezTo>
                <a:cubicBezTo>
                  <a:pt x="535" y="470"/>
                  <a:pt x="649" y="689"/>
                  <a:pt x="753" y="881"/>
                </a:cubicBezTo>
                <a:cubicBezTo>
                  <a:pt x="882" y="677"/>
                  <a:pt x="976" y="516"/>
                  <a:pt x="1036" y="398"/>
                </a:cubicBezTo>
                <a:cubicBezTo>
                  <a:pt x="1096" y="280"/>
                  <a:pt x="1126" y="190"/>
                  <a:pt x="1126" y="129"/>
                </a:cubicBezTo>
                <a:cubicBezTo>
                  <a:pt x="1126" y="124"/>
                  <a:pt x="1126" y="118"/>
                  <a:pt x="1125" y="112"/>
                </a:cubicBezTo>
                <a:cubicBezTo>
                  <a:pt x="1124" y="106"/>
                  <a:pt x="1121" y="86"/>
                  <a:pt x="1117" y="52"/>
                </a:cubicBezTo>
                <a:cubicBezTo>
                  <a:pt x="1154" y="35"/>
                  <a:pt x="1185" y="24"/>
                  <a:pt x="1209" y="19"/>
                </a:cubicBezTo>
                <a:cubicBezTo>
                  <a:pt x="1233" y="15"/>
                  <a:pt x="1257" y="12"/>
                  <a:pt x="1282" y="12"/>
                </a:cubicBezTo>
                <a:cubicBezTo>
                  <a:pt x="1325" y="12"/>
                  <a:pt x="1360" y="25"/>
                  <a:pt x="1386" y="49"/>
                </a:cubicBezTo>
                <a:cubicBezTo>
                  <a:pt x="1413" y="73"/>
                  <a:pt x="1426" y="108"/>
                  <a:pt x="1426" y="153"/>
                </a:cubicBezTo>
                <a:cubicBezTo>
                  <a:pt x="1426" y="212"/>
                  <a:pt x="1393" y="298"/>
                  <a:pt x="1328" y="412"/>
                </a:cubicBezTo>
                <a:cubicBezTo>
                  <a:pt x="1263" y="525"/>
                  <a:pt x="1111" y="749"/>
                  <a:pt x="872" y="1083"/>
                </a:cubicBezTo>
                <a:cubicBezTo>
                  <a:pt x="1048" y="1389"/>
                  <a:pt x="1178" y="1604"/>
                  <a:pt x="1262" y="1728"/>
                </a:cubicBezTo>
                <a:cubicBezTo>
                  <a:pt x="1347" y="1853"/>
                  <a:pt x="1403" y="1915"/>
                  <a:pt x="1431" y="1915"/>
                </a:cubicBezTo>
                <a:cubicBezTo>
                  <a:pt x="1440" y="1915"/>
                  <a:pt x="1450" y="1915"/>
                  <a:pt x="1459" y="1915"/>
                </a:cubicBezTo>
                <a:cubicBezTo>
                  <a:pt x="1444" y="2022"/>
                  <a:pt x="1419" y="2100"/>
                  <a:pt x="1385" y="2149"/>
                </a:cubicBezTo>
                <a:cubicBezTo>
                  <a:pt x="1351" y="2199"/>
                  <a:pt x="1310" y="2224"/>
                  <a:pt x="1264" y="2224"/>
                </a:cubicBezTo>
                <a:cubicBezTo>
                  <a:pt x="1237" y="2224"/>
                  <a:pt x="1213" y="2215"/>
                  <a:pt x="1193" y="2199"/>
                </a:cubicBezTo>
                <a:cubicBezTo>
                  <a:pt x="1173" y="2182"/>
                  <a:pt x="1151" y="2154"/>
                  <a:pt x="1128" y="2113"/>
                </a:cubicBezTo>
                <a:cubicBezTo>
                  <a:pt x="1123" y="2104"/>
                  <a:pt x="1110" y="2078"/>
                  <a:pt x="1088" y="2035"/>
                </a:cubicBezTo>
                <a:cubicBezTo>
                  <a:pt x="964" y="1785"/>
                  <a:pt x="839" y="1542"/>
                  <a:pt x="715" y="1307"/>
                </a:cubicBezTo>
                <a:cubicBezTo>
                  <a:pt x="569" y="1535"/>
                  <a:pt x="465" y="1709"/>
                  <a:pt x="401" y="1831"/>
                </a:cubicBezTo>
                <a:cubicBezTo>
                  <a:pt x="338" y="1952"/>
                  <a:pt x="306" y="2045"/>
                  <a:pt x="306" y="2108"/>
                </a:cubicBezTo>
                <a:cubicBezTo>
                  <a:pt x="306" y="2117"/>
                  <a:pt x="307" y="2126"/>
                  <a:pt x="308" y="2133"/>
                </a:cubicBezTo>
                <a:cubicBezTo>
                  <a:pt x="309" y="2141"/>
                  <a:pt x="311" y="2159"/>
                  <a:pt x="314" y="2187"/>
                </a:cubicBezTo>
                <a:cubicBezTo>
                  <a:pt x="276" y="2202"/>
                  <a:pt x="245" y="2212"/>
                  <a:pt x="220" y="2217"/>
                </a:cubicBezTo>
                <a:cubicBezTo>
                  <a:pt x="196" y="2221"/>
                  <a:pt x="172" y="2224"/>
                  <a:pt x="148" y="2224"/>
                </a:cubicBezTo>
                <a:cubicBezTo>
                  <a:pt x="99" y="2224"/>
                  <a:pt x="62" y="2213"/>
                  <a:pt x="37" y="2191"/>
                </a:cubicBezTo>
                <a:cubicBezTo>
                  <a:pt x="12" y="2169"/>
                  <a:pt x="0" y="2134"/>
                  <a:pt x="0" y="2086"/>
                </a:cubicBezTo>
                <a:cubicBezTo>
                  <a:pt x="0" y="2023"/>
                  <a:pt x="38" y="1928"/>
                  <a:pt x="114" y="1800"/>
                </a:cubicBezTo>
                <a:cubicBezTo>
                  <a:pt x="190" y="1671"/>
                  <a:pt x="351" y="1440"/>
                  <a:pt x="596" y="1105"/>
                </a:cubicBezTo>
                <a:cubicBezTo>
                  <a:pt x="432" y="828"/>
                  <a:pt x="305" y="627"/>
                  <a:pt x="217" y="501"/>
                </a:cubicBezTo>
                <a:cubicBezTo>
                  <a:pt x="129" y="376"/>
                  <a:pt x="62" y="311"/>
                  <a:pt x="18" y="307"/>
                </a:cubicBezTo>
                <a:cubicBezTo>
                  <a:pt x="40" y="195"/>
                  <a:pt x="67" y="116"/>
                  <a:pt x="99" y="70"/>
                </a:cubicBezTo>
                <a:cubicBezTo>
                  <a:pt x="131" y="24"/>
                  <a:pt x="169" y="0"/>
                  <a:pt x="215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47701" y="2114554"/>
            <a:ext cx="954088" cy="1171570"/>
          </a:xfrm>
          <a:custGeom>
            <a:avLst/>
            <a:gdLst/>
            <a:ahLst/>
            <a:cxnLst>
              <a:cxn ang="0">
                <a:pos x="1435" y="161"/>
              </a:cxn>
              <a:cxn ang="0">
                <a:pos x="1314" y="385"/>
              </a:cxn>
              <a:cxn ang="0">
                <a:pos x="1190" y="610"/>
              </a:cxn>
              <a:cxn ang="0">
                <a:pos x="1075" y="816"/>
              </a:cxn>
              <a:cxn ang="0">
                <a:pos x="996" y="920"/>
              </a:cxn>
              <a:cxn ang="0">
                <a:pos x="949" y="1018"/>
              </a:cxn>
              <a:cxn ang="0">
                <a:pos x="893" y="1171"/>
              </a:cxn>
              <a:cxn ang="0">
                <a:pos x="1017" y="1317"/>
              </a:cxn>
              <a:cxn ang="0">
                <a:pos x="1132" y="1535"/>
              </a:cxn>
              <a:cxn ang="0">
                <a:pos x="1163" y="1626"/>
              </a:cxn>
              <a:cxn ang="0">
                <a:pos x="1346" y="1779"/>
              </a:cxn>
              <a:cxn ang="0">
                <a:pos x="1461" y="1923"/>
              </a:cxn>
              <a:cxn ang="0">
                <a:pos x="1599" y="2075"/>
              </a:cxn>
              <a:cxn ang="0">
                <a:pos x="1418" y="2224"/>
              </a:cxn>
              <a:cxn ang="0">
                <a:pos x="1297" y="2098"/>
              </a:cxn>
              <a:cxn ang="0">
                <a:pos x="1160" y="1903"/>
              </a:cxn>
              <a:cxn ang="0">
                <a:pos x="1034" y="1755"/>
              </a:cxn>
              <a:cxn ang="0">
                <a:pos x="915" y="1574"/>
              </a:cxn>
              <a:cxn ang="0">
                <a:pos x="840" y="1438"/>
              </a:cxn>
              <a:cxn ang="0">
                <a:pos x="751" y="1359"/>
              </a:cxn>
              <a:cxn ang="0">
                <a:pos x="593" y="1649"/>
              </a:cxn>
              <a:cxn ang="0">
                <a:pos x="447" y="1847"/>
              </a:cxn>
              <a:cxn ang="0">
                <a:pos x="380" y="1935"/>
              </a:cxn>
              <a:cxn ang="0">
                <a:pos x="283" y="2105"/>
              </a:cxn>
              <a:cxn ang="0">
                <a:pos x="128" y="2219"/>
              </a:cxn>
              <a:cxn ang="0">
                <a:pos x="153" y="2025"/>
              </a:cxn>
              <a:cxn ang="0">
                <a:pos x="330" y="1812"/>
              </a:cxn>
              <a:cxn ang="0">
                <a:pos x="482" y="1568"/>
              </a:cxn>
              <a:cxn ang="0">
                <a:pos x="588" y="1405"/>
              </a:cxn>
              <a:cxn ang="0">
                <a:pos x="664" y="1175"/>
              </a:cxn>
              <a:cxn ang="0">
                <a:pos x="669" y="1101"/>
              </a:cxn>
              <a:cxn ang="0">
                <a:pos x="584" y="1041"/>
              </a:cxn>
              <a:cxn ang="0">
                <a:pos x="361" y="710"/>
              </a:cxn>
              <a:cxn ang="0">
                <a:pos x="292" y="580"/>
              </a:cxn>
              <a:cxn ang="0">
                <a:pos x="146" y="423"/>
              </a:cxn>
              <a:cxn ang="0">
                <a:pos x="3" y="194"/>
              </a:cxn>
              <a:cxn ang="0">
                <a:pos x="107" y="78"/>
              </a:cxn>
              <a:cxn ang="0">
                <a:pos x="238" y="75"/>
              </a:cxn>
              <a:cxn ang="0">
                <a:pos x="288" y="197"/>
              </a:cxn>
              <a:cxn ang="0">
                <a:pos x="352" y="342"/>
              </a:cxn>
              <a:cxn ang="0">
                <a:pos x="454" y="496"/>
              </a:cxn>
              <a:cxn ang="0">
                <a:pos x="516" y="599"/>
              </a:cxn>
              <a:cxn ang="0">
                <a:pos x="589" y="743"/>
              </a:cxn>
              <a:cxn ang="0">
                <a:pos x="666" y="892"/>
              </a:cxn>
              <a:cxn ang="0">
                <a:pos x="700" y="907"/>
              </a:cxn>
              <a:cxn ang="0">
                <a:pos x="861" y="940"/>
              </a:cxn>
              <a:cxn ang="0">
                <a:pos x="913" y="862"/>
              </a:cxn>
              <a:cxn ang="0">
                <a:pos x="1089" y="560"/>
              </a:cxn>
              <a:cxn ang="0">
                <a:pos x="1161" y="375"/>
              </a:cxn>
              <a:cxn ang="0">
                <a:pos x="1277" y="173"/>
              </a:cxn>
              <a:cxn ang="0">
                <a:pos x="1471" y="0"/>
              </a:cxn>
            </a:cxnLst>
            <a:rect l="0" t="0" r="r" b="b"/>
            <a:pathLst>
              <a:path w="1602" h="2224">
                <a:moveTo>
                  <a:pt x="1471" y="0"/>
                </a:moveTo>
                <a:cubicBezTo>
                  <a:pt x="1496" y="0"/>
                  <a:pt x="1508" y="11"/>
                  <a:pt x="1508" y="32"/>
                </a:cubicBezTo>
                <a:cubicBezTo>
                  <a:pt x="1508" y="43"/>
                  <a:pt x="1496" y="67"/>
                  <a:pt x="1471" y="104"/>
                </a:cubicBezTo>
                <a:cubicBezTo>
                  <a:pt x="1452" y="131"/>
                  <a:pt x="1440" y="150"/>
                  <a:pt x="1435" y="161"/>
                </a:cubicBezTo>
                <a:cubicBezTo>
                  <a:pt x="1429" y="170"/>
                  <a:pt x="1421" y="187"/>
                  <a:pt x="1410" y="212"/>
                </a:cubicBezTo>
                <a:cubicBezTo>
                  <a:pt x="1391" y="243"/>
                  <a:pt x="1377" y="269"/>
                  <a:pt x="1366" y="289"/>
                </a:cubicBezTo>
                <a:cubicBezTo>
                  <a:pt x="1362" y="289"/>
                  <a:pt x="1357" y="289"/>
                  <a:pt x="1352" y="289"/>
                </a:cubicBezTo>
                <a:cubicBezTo>
                  <a:pt x="1352" y="297"/>
                  <a:pt x="1340" y="329"/>
                  <a:pt x="1314" y="385"/>
                </a:cubicBezTo>
                <a:cubicBezTo>
                  <a:pt x="1301" y="406"/>
                  <a:pt x="1289" y="428"/>
                  <a:pt x="1276" y="450"/>
                </a:cubicBezTo>
                <a:cubicBezTo>
                  <a:pt x="1256" y="490"/>
                  <a:pt x="1243" y="515"/>
                  <a:pt x="1237" y="524"/>
                </a:cubicBezTo>
                <a:cubicBezTo>
                  <a:pt x="1230" y="534"/>
                  <a:pt x="1220" y="546"/>
                  <a:pt x="1206" y="561"/>
                </a:cubicBezTo>
                <a:cubicBezTo>
                  <a:pt x="1206" y="576"/>
                  <a:pt x="1201" y="593"/>
                  <a:pt x="1190" y="610"/>
                </a:cubicBezTo>
                <a:cubicBezTo>
                  <a:pt x="1184" y="614"/>
                  <a:pt x="1178" y="617"/>
                  <a:pt x="1172" y="621"/>
                </a:cubicBezTo>
                <a:cubicBezTo>
                  <a:pt x="1167" y="643"/>
                  <a:pt x="1162" y="659"/>
                  <a:pt x="1157" y="671"/>
                </a:cubicBezTo>
                <a:cubicBezTo>
                  <a:pt x="1154" y="676"/>
                  <a:pt x="1145" y="691"/>
                  <a:pt x="1127" y="713"/>
                </a:cubicBezTo>
                <a:cubicBezTo>
                  <a:pt x="1119" y="730"/>
                  <a:pt x="1103" y="764"/>
                  <a:pt x="1075" y="816"/>
                </a:cubicBezTo>
                <a:cubicBezTo>
                  <a:pt x="1066" y="816"/>
                  <a:pt x="1057" y="816"/>
                  <a:pt x="1049" y="816"/>
                </a:cubicBezTo>
                <a:cubicBezTo>
                  <a:pt x="1049" y="816"/>
                  <a:pt x="1048" y="821"/>
                  <a:pt x="1048" y="829"/>
                </a:cubicBezTo>
                <a:cubicBezTo>
                  <a:pt x="1047" y="844"/>
                  <a:pt x="1043" y="858"/>
                  <a:pt x="1035" y="869"/>
                </a:cubicBezTo>
                <a:cubicBezTo>
                  <a:pt x="1034" y="871"/>
                  <a:pt x="1021" y="888"/>
                  <a:pt x="996" y="920"/>
                </a:cubicBezTo>
                <a:cubicBezTo>
                  <a:pt x="996" y="920"/>
                  <a:pt x="992" y="933"/>
                  <a:pt x="985" y="959"/>
                </a:cubicBezTo>
                <a:cubicBezTo>
                  <a:pt x="979" y="963"/>
                  <a:pt x="973" y="967"/>
                  <a:pt x="967" y="970"/>
                </a:cubicBezTo>
                <a:cubicBezTo>
                  <a:pt x="967" y="969"/>
                  <a:pt x="967" y="968"/>
                  <a:pt x="967" y="966"/>
                </a:cubicBezTo>
                <a:cubicBezTo>
                  <a:pt x="967" y="979"/>
                  <a:pt x="961" y="996"/>
                  <a:pt x="949" y="1018"/>
                </a:cubicBezTo>
                <a:cubicBezTo>
                  <a:pt x="939" y="1034"/>
                  <a:pt x="925" y="1050"/>
                  <a:pt x="906" y="1064"/>
                </a:cubicBezTo>
                <a:cubicBezTo>
                  <a:pt x="908" y="1062"/>
                  <a:pt x="907" y="1070"/>
                  <a:pt x="901" y="1086"/>
                </a:cubicBezTo>
                <a:cubicBezTo>
                  <a:pt x="898" y="1096"/>
                  <a:pt x="888" y="1116"/>
                  <a:pt x="868" y="1146"/>
                </a:cubicBezTo>
                <a:cubicBezTo>
                  <a:pt x="879" y="1152"/>
                  <a:pt x="887" y="1160"/>
                  <a:pt x="893" y="1171"/>
                </a:cubicBezTo>
                <a:cubicBezTo>
                  <a:pt x="899" y="1171"/>
                  <a:pt x="905" y="1171"/>
                  <a:pt x="910" y="1171"/>
                </a:cubicBezTo>
                <a:cubicBezTo>
                  <a:pt x="934" y="1205"/>
                  <a:pt x="952" y="1240"/>
                  <a:pt x="968" y="1275"/>
                </a:cubicBezTo>
                <a:cubicBezTo>
                  <a:pt x="972" y="1284"/>
                  <a:pt x="982" y="1297"/>
                  <a:pt x="998" y="1313"/>
                </a:cubicBezTo>
                <a:cubicBezTo>
                  <a:pt x="1004" y="1314"/>
                  <a:pt x="1011" y="1316"/>
                  <a:pt x="1017" y="1317"/>
                </a:cubicBezTo>
                <a:cubicBezTo>
                  <a:pt x="1028" y="1337"/>
                  <a:pt x="1044" y="1362"/>
                  <a:pt x="1067" y="1392"/>
                </a:cubicBezTo>
                <a:cubicBezTo>
                  <a:pt x="1093" y="1445"/>
                  <a:pt x="1106" y="1478"/>
                  <a:pt x="1109" y="1491"/>
                </a:cubicBezTo>
                <a:cubicBezTo>
                  <a:pt x="1109" y="1491"/>
                  <a:pt x="1112" y="1496"/>
                  <a:pt x="1117" y="1503"/>
                </a:cubicBezTo>
                <a:cubicBezTo>
                  <a:pt x="1128" y="1525"/>
                  <a:pt x="1132" y="1536"/>
                  <a:pt x="1132" y="1535"/>
                </a:cubicBezTo>
                <a:cubicBezTo>
                  <a:pt x="1153" y="1555"/>
                  <a:pt x="1164" y="1568"/>
                  <a:pt x="1167" y="1574"/>
                </a:cubicBezTo>
                <a:cubicBezTo>
                  <a:pt x="1169" y="1579"/>
                  <a:pt x="1171" y="1592"/>
                  <a:pt x="1172" y="1610"/>
                </a:cubicBezTo>
                <a:cubicBezTo>
                  <a:pt x="1169" y="1616"/>
                  <a:pt x="1165" y="1621"/>
                  <a:pt x="1161" y="1627"/>
                </a:cubicBezTo>
                <a:cubicBezTo>
                  <a:pt x="1162" y="1626"/>
                  <a:pt x="1163" y="1626"/>
                  <a:pt x="1163" y="1626"/>
                </a:cubicBezTo>
                <a:cubicBezTo>
                  <a:pt x="1163" y="1630"/>
                  <a:pt x="1163" y="1633"/>
                  <a:pt x="1163" y="1637"/>
                </a:cubicBezTo>
                <a:cubicBezTo>
                  <a:pt x="1172" y="1634"/>
                  <a:pt x="1189" y="1626"/>
                  <a:pt x="1215" y="1615"/>
                </a:cubicBezTo>
                <a:cubicBezTo>
                  <a:pt x="1239" y="1648"/>
                  <a:pt x="1257" y="1676"/>
                  <a:pt x="1271" y="1699"/>
                </a:cubicBezTo>
                <a:cubicBezTo>
                  <a:pt x="1314" y="1745"/>
                  <a:pt x="1339" y="1772"/>
                  <a:pt x="1346" y="1779"/>
                </a:cubicBezTo>
                <a:cubicBezTo>
                  <a:pt x="1358" y="1790"/>
                  <a:pt x="1364" y="1799"/>
                  <a:pt x="1364" y="1805"/>
                </a:cubicBezTo>
                <a:cubicBezTo>
                  <a:pt x="1367" y="1822"/>
                  <a:pt x="1371" y="1839"/>
                  <a:pt x="1374" y="1856"/>
                </a:cubicBezTo>
                <a:cubicBezTo>
                  <a:pt x="1374" y="1856"/>
                  <a:pt x="1381" y="1859"/>
                  <a:pt x="1395" y="1865"/>
                </a:cubicBezTo>
                <a:cubicBezTo>
                  <a:pt x="1422" y="1889"/>
                  <a:pt x="1444" y="1909"/>
                  <a:pt x="1461" y="1923"/>
                </a:cubicBezTo>
                <a:cubicBezTo>
                  <a:pt x="1473" y="1937"/>
                  <a:pt x="1501" y="1961"/>
                  <a:pt x="1544" y="1994"/>
                </a:cubicBezTo>
                <a:cubicBezTo>
                  <a:pt x="1545" y="2008"/>
                  <a:pt x="1545" y="2014"/>
                  <a:pt x="1544" y="2013"/>
                </a:cubicBezTo>
                <a:cubicBezTo>
                  <a:pt x="1564" y="2020"/>
                  <a:pt x="1583" y="2027"/>
                  <a:pt x="1602" y="2034"/>
                </a:cubicBezTo>
                <a:cubicBezTo>
                  <a:pt x="1602" y="2056"/>
                  <a:pt x="1601" y="2070"/>
                  <a:pt x="1599" y="2075"/>
                </a:cubicBezTo>
                <a:cubicBezTo>
                  <a:pt x="1596" y="2081"/>
                  <a:pt x="1585" y="2093"/>
                  <a:pt x="1566" y="2110"/>
                </a:cubicBezTo>
                <a:cubicBezTo>
                  <a:pt x="1531" y="2139"/>
                  <a:pt x="1510" y="2159"/>
                  <a:pt x="1500" y="2167"/>
                </a:cubicBezTo>
                <a:cubicBezTo>
                  <a:pt x="1491" y="2175"/>
                  <a:pt x="1480" y="2182"/>
                  <a:pt x="1468" y="2186"/>
                </a:cubicBezTo>
                <a:cubicBezTo>
                  <a:pt x="1466" y="2211"/>
                  <a:pt x="1449" y="2224"/>
                  <a:pt x="1418" y="2224"/>
                </a:cubicBezTo>
                <a:cubicBezTo>
                  <a:pt x="1389" y="2224"/>
                  <a:pt x="1368" y="2216"/>
                  <a:pt x="1355" y="2202"/>
                </a:cubicBezTo>
                <a:cubicBezTo>
                  <a:pt x="1352" y="2200"/>
                  <a:pt x="1344" y="2183"/>
                  <a:pt x="1330" y="2153"/>
                </a:cubicBezTo>
                <a:cubicBezTo>
                  <a:pt x="1327" y="2147"/>
                  <a:pt x="1323" y="2142"/>
                  <a:pt x="1320" y="2137"/>
                </a:cubicBezTo>
                <a:cubicBezTo>
                  <a:pt x="1312" y="2124"/>
                  <a:pt x="1305" y="2111"/>
                  <a:pt x="1297" y="2098"/>
                </a:cubicBezTo>
                <a:cubicBezTo>
                  <a:pt x="1287" y="2087"/>
                  <a:pt x="1277" y="2075"/>
                  <a:pt x="1266" y="2064"/>
                </a:cubicBezTo>
                <a:cubicBezTo>
                  <a:pt x="1251" y="2041"/>
                  <a:pt x="1235" y="2021"/>
                  <a:pt x="1220" y="2006"/>
                </a:cubicBezTo>
                <a:cubicBezTo>
                  <a:pt x="1196" y="1982"/>
                  <a:pt x="1173" y="1957"/>
                  <a:pt x="1151" y="1932"/>
                </a:cubicBezTo>
                <a:cubicBezTo>
                  <a:pt x="1154" y="1923"/>
                  <a:pt x="1157" y="1913"/>
                  <a:pt x="1160" y="1903"/>
                </a:cubicBezTo>
                <a:cubicBezTo>
                  <a:pt x="1156" y="1902"/>
                  <a:pt x="1150" y="1897"/>
                  <a:pt x="1141" y="1886"/>
                </a:cubicBezTo>
                <a:cubicBezTo>
                  <a:pt x="1140" y="1885"/>
                  <a:pt x="1127" y="1879"/>
                  <a:pt x="1102" y="1869"/>
                </a:cubicBezTo>
                <a:cubicBezTo>
                  <a:pt x="1093" y="1850"/>
                  <a:pt x="1084" y="1831"/>
                  <a:pt x="1075" y="1812"/>
                </a:cubicBezTo>
                <a:cubicBezTo>
                  <a:pt x="1061" y="1793"/>
                  <a:pt x="1048" y="1774"/>
                  <a:pt x="1034" y="1755"/>
                </a:cubicBezTo>
                <a:cubicBezTo>
                  <a:pt x="1025" y="1740"/>
                  <a:pt x="1017" y="1724"/>
                  <a:pt x="1008" y="1708"/>
                </a:cubicBezTo>
                <a:cubicBezTo>
                  <a:pt x="994" y="1700"/>
                  <a:pt x="982" y="1692"/>
                  <a:pt x="972" y="1684"/>
                </a:cubicBezTo>
                <a:cubicBezTo>
                  <a:pt x="970" y="1665"/>
                  <a:pt x="965" y="1653"/>
                  <a:pt x="957" y="1647"/>
                </a:cubicBezTo>
                <a:cubicBezTo>
                  <a:pt x="946" y="1622"/>
                  <a:pt x="933" y="1597"/>
                  <a:pt x="915" y="1574"/>
                </a:cubicBezTo>
                <a:cubicBezTo>
                  <a:pt x="895" y="1548"/>
                  <a:pt x="883" y="1523"/>
                  <a:pt x="878" y="1500"/>
                </a:cubicBezTo>
                <a:cubicBezTo>
                  <a:pt x="868" y="1461"/>
                  <a:pt x="863" y="1438"/>
                  <a:pt x="863" y="1429"/>
                </a:cubicBezTo>
                <a:cubicBezTo>
                  <a:pt x="863" y="1428"/>
                  <a:pt x="863" y="1427"/>
                  <a:pt x="863" y="1426"/>
                </a:cubicBezTo>
                <a:cubicBezTo>
                  <a:pt x="858" y="1434"/>
                  <a:pt x="850" y="1438"/>
                  <a:pt x="840" y="1438"/>
                </a:cubicBezTo>
                <a:cubicBezTo>
                  <a:pt x="829" y="1438"/>
                  <a:pt x="821" y="1434"/>
                  <a:pt x="816" y="1427"/>
                </a:cubicBezTo>
                <a:cubicBezTo>
                  <a:pt x="810" y="1420"/>
                  <a:pt x="800" y="1403"/>
                  <a:pt x="784" y="1377"/>
                </a:cubicBezTo>
                <a:cubicBezTo>
                  <a:pt x="774" y="1362"/>
                  <a:pt x="767" y="1350"/>
                  <a:pt x="761" y="1342"/>
                </a:cubicBezTo>
                <a:cubicBezTo>
                  <a:pt x="756" y="1351"/>
                  <a:pt x="753" y="1357"/>
                  <a:pt x="751" y="1359"/>
                </a:cubicBezTo>
                <a:cubicBezTo>
                  <a:pt x="733" y="1385"/>
                  <a:pt x="714" y="1411"/>
                  <a:pt x="696" y="1436"/>
                </a:cubicBezTo>
                <a:cubicBezTo>
                  <a:pt x="678" y="1467"/>
                  <a:pt x="661" y="1499"/>
                  <a:pt x="644" y="1530"/>
                </a:cubicBezTo>
                <a:cubicBezTo>
                  <a:pt x="612" y="1571"/>
                  <a:pt x="593" y="1596"/>
                  <a:pt x="587" y="1605"/>
                </a:cubicBezTo>
                <a:cubicBezTo>
                  <a:pt x="589" y="1620"/>
                  <a:pt x="591" y="1634"/>
                  <a:pt x="593" y="1649"/>
                </a:cubicBezTo>
                <a:cubicBezTo>
                  <a:pt x="580" y="1662"/>
                  <a:pt x="573" y="1670"/>
                  <a:pt x="571" y="1672"/>
                </a:cubicBezTo>
                <a:cubicBezTo>
                  <a:pt x="557" y="1686"/>
                  <a:pt x="533" y="1722"/>
                  <a:pt x="495" y="1778"/>
                </a:cubicBezTo>
                <a:cubicBezTo>
                  <a:pt x="488" y="1788"/>
                  <a:pt x="481" y="1798"/>
                  <a:pt x="474" y="1807"/>
                </a:cubicBezTo>
                <a:cubicBezTo>
                  <a:pt x="465" y="1820"/>
                  <a:pt x="456" y="1834"/>
                  <a:pt x="447" y="1847"/>
                </a:cubicBezTo>
                <a:cubicBezTo>
                  <a:pt x="422" y="1866"/>
                  <a:pt x="409" y="1878"/>
                  <a:pt x="407" y="1879"/>
                </a:cubicBezTo>
                <a:cubicBezTo>
                  <a:pt x="406" y="1881"/>
                  <a:pt x="401" y="1888"/>
                  <a:pt x="394" y="1899"/>
                </a:cubicBezTo>
                <a:cubicBezTo>
                  <a:pt x="389" y="1905"/>
                  <a:pt x="385" y="1911"/>
                  <a:pt x="380" y="1917"/>
                </a:cubicBezTo>
                <a:cubicBezTo>
                  <a:pt x="380" y="1923"/>
                  <a:pt x="380" y="1929"/>
                  <a:pt x="380" y="1935"/>
                </a:cubicBezTo>
                <a:cubicBezTo>
                  <a:pt x="366" y="1963"/>
                  <a:pt x="355" y="1987"/>
                  <a:pt x="345" y="2006"/>
                </a:cubicBezTo>
                <a:cubicBezTo>
                  <a:pt x="334" y="2023"/>
                  <a:pt x="323" y="2041"/>
                  <a:pt x="311" y="2058"/>
                </a:cubicBezTo>
                <a:cubicBezTo>
                  <a:pt x="310" y="2060"/>
                  <a:pt x="307" y="2072"/>
                  <a:pt x="303" y="2093"/>
                </a:cubicBezTo>
                <a:cubicBezTo>
                  <a:pt x="296" y="2097"/>
                  <a:pt x="290" y="2101"/>
                  <a:pt x="283" y="2105"/>
                </a:cubicBezTo>
                <a:cubicBezTo>
                  <a:pt x="274" y="2136"/>
                  <a:pt x="260" y="2158"/>
                  <a:pt x="241" y="2169"/>
                </a:cubicBezTo>
                <a:cubicBezTo>
                  <a:pt x="238" y="2172"/>
                  <a:pt x="226" y="2175"/>
                  <a:pt x="206" y="2177"/>
                </a:cubicBezTo>
                <a:cubicBezTo>
                  <a:pt x="200" y="2178"/>
                  <a:pt x="194" y="2180"/>
                  <a:pt x="188" y="2183"/>
                </a:cubicBezTo>
                <a:cubicBezTo>
                  <a:pt x="184" y="2207"/>
                  <a:pt x="164" y="2219"/>
                  <a:pt x="128" y="2219"/>
                </a:cubicBezTo>
                <a:cubicBezTo>
                  <a:pt x="80" y="2219"/>
                  <a:pt x="56" y="2202"/>
                  <a:pt x="56" y="2166"/>
                </a:cubicBezTo>
                <a:cubicBezTo>
                  <a:pt x="56" y="2144"/>
                  <a:pt x="69" y="2123"/>
                  <a:pt x="95" y="2102"/>
                </a:cubicBezTo>
                <a:cubicBezTo>
                  <a:pt x="108" y="2092"/>
                  <a:pt x="120" y="2073"/>
                  <a:pt x="134" y="2047"/>
                </a:cubicBezTo>
                <a:cubicBezTo>
                  <a:pt x="136" y="2041"/>
                  <a:pt x="143" y="2034"/>
                  <a:pt x="153" y="2025"/>
                </a:cubicBezTo>
                <a:cubicBezTo>
                  <a:pt x="162" y="2015"/>
                  <a:pt x="173" y="2000"/>
                  <a:pt x="188" y="1980"/>
                </a:cubicBezTo>
                <a:cubicBezTo>
                  <a:pt x="200" y="1969"/>
                  <a:pt x="211" y="1957"/>
                  <a:pt x="223" y="1946"/>
                </a:cubicBezTo>
                <a:cubicBezTo>
                  <a:pt x="235" y="1928"/>
                  <a:pt x="247" y="1910"/>
                  <a:pt x="259" y="1893"/>
                </a:cubicBezTo>
                <a:cubicBezTo>
                  <a:pt x="283" y="1866"/>
                  <a:pt x="306" y="1839"/>
                  <a:pt x="330" y="1812"/>
                </a:cubicBezTo>
                <a:cubicBezTo>
                  <a:pt x="350" y="1778"/>
                  <a:pt x="372" y="1746"/>
                  <a:pt x="397" y="1717"/>
                </a:cubicBezTo>
                <a:cubicBezTo>
                  <a:pt x="405" y="1705"/>
                  <a:pt x="414" y="1687"/>
                  <a:pt x="424" y="1662"/>
                </a:cubicBezTo>
                <a:cubicBezTo>
                  <a:pt x="438" y="1642"/>
                  <a:pt x="445" y="1630"/>
                  <a:pt x="448" y="1627"/>
                </a:cubicBezTo>
                <a:cubicBezTo>
                  <a:pt x="456" y="1615"/>
                  <a:pt x="467" y="1596"/>
                  <a:pt x="482" y="1568"/>
                </a:cubicBezTo>
                <a:cubicBezTo>
                  <a:pt x="490" y="1554"/>
                  <a:pt x="499" y="1541"/>
                  <a:pt x="509" y="1528"/>
                </a:cubicBezTo>
                <a:cubicBezTo>
                  <a:pt x="536" y="1498"/>
                  <a:pt x="549" y="1483"/>
                  <a:pt x="549" y="1485"/>
                </a:cubicBezTo>
                <a:cubicBezTo>
                  <a:pt x="557" y="1467"/>
                  <a:pt x="565" y="1448"/>
                  <a:pt x="573" y="1430"/>
                </a:cubicBezTo>
                <a:cubicBezTo>
                  <a:pt x="575" y="1424"/>
                  <a:pt x="580" y="1415"/>
                  <a:pt x="588" y="1405"/>
                </a:cubicBezTo>
                <a:cubicBezTo>
                  <a:pt x="615" y="1371"/>
                  <a:pt x="629" y="1351"/>
                  <a:pt x="631" y="1346"/>
                </a:cubicBezTo>
                <a:cubicBezTo>
                  <a:pt x="644" y="1322"/>
                  <a:pt x="656" y="1304"/>
                  <a:pt x="669" y="1294"/>
                </a:cubicBezTo>
                <a:cubicBezTo>
                  <a:pt x="684" y="1254"/>
                  <a:pt x="694" y="1227"/>
                  <a:pt x="699" y="1213"/>
                </a:cubicBezTo>
                <a:cubicBezTo>
                  <a:pt x="687" y="1200"/>
                  <a:pt x="676" y="1187"/>
                  <a:pt x="664" y="1175"/>
                </a:cubicBezTo>
                <a:cubicBezTo>
                  <a:pt x="659" y="1175"/>
                  <a:pt x="653" y="1175"/>
                  <a:pt x="648" y="1175"/>
                </a:cubicBezTo>
                <a:cubicBezTo>
                  <a:pt x="648" y="1158"/>
                  <a:pt x="648" y="1140"/>
                  <a:pt x="648" y="1123"/>
                </a:cubicBezTo>
                <a:cubicBezTo>
                  <a:pt x="657" y="1110"/>
                  <a:pt x="664" y="1102"/>
                  <a:pt x="668" y="1101"/>
                </a:cubicBezTo>
                <a:cubicBezTo>
                  <a:pt x="668" y="1101"/>
                  <a:pt x="669" y="1101"/>
                  <a:pt x="669" y="1101"/>
                </a:cubicBezTo>
                <a:cubicBezTo>
                  <a:pt x="668" y="1099"/>
                  <a:pt x="667" y="1097"/>
                  <a:pt x="666" y="1096"/>
                </a:cubicBezTo>
                <a:cubicBezTo>
                  <a:pt x="630" y="1096"/>
                  <a:pt x="610" y="1091"/>
                  <a:pt x="605" y="1083"/>
                </a:cubicBezTo>
                <a:cubicBezTo>
                  <a:pt x="601" y="1080"/>
                  <a:pt x="596" y="1071"/>
                  <a:pt x="591" y="1057"/>
                </a:cubicBezTo>
                <a:cubicBezTo>
                  <a:pt x="588" y="1051"/>
                  <a:pt x="586" y="1046"/>
                  <a:pt x="584" y="1041"/>
                </a:cubicBezTo>
                <a:cubicBezTo>
                  <a:pt x="550" y="1032"/>
                  <a:pt x="512" y="978"/>
                  <a:pt x="467" y="880"/>
                </a:cubicBezTo>
                <a:cubicBezTo>
                  <a:pt x="453" y="851"/>
                  <a:pt x="443" y="833"/>
                  <a:pt x="435" y="825"/>
                </a:cubicBezTo>
                <a:cubicBezTo>
                  <a:pt x="420" y="812"/>
                  <a:pt x="405" y="798"/>
                  <a:pt x="390" y="785"/>
                </a:cubicBezTo>
                <a:cubicBezTo>
                  <a:pt x="373" y="739"/>
                  <a:pt x="364" y="714"/>
                  <a:pt x="361" y="710"/>
                </a:cubicBezTo>
                <a:cubicBezTo>
                  <a:pt x="358" y="705"/>
                  <a:pt x="349" y="695"/>
                  <a:pt x="332" y="680"/>
                </a:cubicBezTo>
                <a:cubicBezTo>
                  <a:pt x="327" y="660"/>
                  <a:pt x="315" y="638"/>
                  <a:pt x="296" y="615"/>
                </a:cubicBezTo>
                <a:cubicBezTo>
                  <a:pt x="299" y="599"/>
                  <a:pt x="302" y="586"/>
                  <a:pt x="303" y="577"/>
                </a:cubicBezTo>
                <a:cubicBezTo>
                  <a:pt x="299" y="578"/>
                  <a:pt x="295" y="579"/>
                  <a:pt x="292" y="580"/>
                </a:cubicBezTo>
                <a:cubicBezTo>
                  <a:pt x="286" y="551"/>
                  <a:pt x="277" y="536"/>
                  <a:pt x="265" y="536"/>
                </a:cubicBezTo>
                <a:cubicBezTo>
                  <a:pt x="258" y="536"/>
                  <a:pt x="242" y="537"/>
                  <a:pt x="216" y="539"/>
                </a:cubicBezTo>
                <a:cubicBezTo>
                  <a:pt x="216" y="532"/>
                  <a:pt x="216" y="525"/>
                  <a:pt x="216" y="519"/>
                </a:cubicBezTo>
                <a:cubicBezTo>
                  <a:pt x="207" y="505"/>
                  <a:pt x="184" y="473"/>
                  <a:pt x="146" y="423"/>
                </a:cubicBezTo>
                <a:cubicBezTo>
                  <a:pt x="121" y="386"/>
                  <a:pt x="96" y="349"/>
                  <a:pt x="71" y="312"/>
                </a:cubicBezTo>
                <a:cubicBezTo>
                  <a:pt x="61" y="301"/>
                  <a:pt x="52" y="290"/>
                  <a:pt x="42" y="279"/>
                </a:cubicBezTo>
                <a:cubicBezTo>
                  <a:pt x="30" y="257"/>
                  <a:pt x="18" y="241"/>
                  <a:pt x="6" y="231"/>
                </a:cubicBezTo>
                <a:cubicBezTo>
                  <a:pt x="5" y="219"/>
                  <a:pt x="4" y="206"/>
                  <a:pt x="3" y="194"/>
                </a:cubicBezTo>
                <a:cubicBezTo>
                  <a:pt x="2" y="185"/>
                  <a:pt x="1" y="175"/>
                  <a:pt x="0" y="166"/>
                </a:cubicBezTo>
                <a:cubicBezTo>
                  <a:pt x="8" y="163"/>
                  <a:pt x="16" y="159"/>
                  <a:pt x="24" y="156"/>
                </a:cubicBezTo>
                <a:cubicBezTo>
                  <a:pt x="25" y="146"/>
                  <a:pt x="35" y="133"/>
                  <a:pt x="53" y="117"/>
                </a:cubicBezTo>
                <a:cubicBezTo>
                  <a:pt x="72" y="101"/>
                  <a:pt x="90" y="88"/>
                  <a:pt x="107" y="78"/>
                </a:cubicBezTo>
                <a:cubicBezTo>
                  <a:pt x="133" y="46"/>
                  <a:pt x="147" y="29"/>
                  <a:pt x="151" y="28"/>
                </a:cubicBezTo>
                <a:cubicBezTo>
                  <a:pt x="157" y="24"/>
                  <a:pt x="165" y="21"/>
                  <a:pt x="174" y="21"/>
                </a:cubicBezTo>
                <a:cubicBezTo>
                  <a:pt x="194" y="21"/>
                  <a:pt x="211" y="30"/>
                  <a:pt x="226" y="47"/>
                </a:cubicBezTo>
                <a:cubicBezTo>
                  <a:pt x="234" y="58"/>
                  <a:pt x="238" y="67"/>
                  <a:pt x="238" y="75"/>
                </a:cubicBezTo>
                <a:cubicBezTo>
                  <a:pt x="238" y="81"/>
                  <a:pt x="238" y="87"/>
                  <a:pt x="238" y="92"/>
                </a:cubicBezTo>
                <a:cubicBezTo>
                  <a:pt x="242" y="110"/>
                  <a:pt x="247" y="126"/>
                  <a:pt x="251" y="142"/>
                </a:cubicBezTo>
                <a:cubicBezTo>
                  <a:pt x="256" y="151"/>
                  <a:pt x="261" y="162"/>
                  <a:pt x="267" y="174"/>
                </a:cubicBezTo>
                <a:cubicBezTo>
                  <a:pt x="267" y="175"/>
                  <a:pt x="275" y="183"/>
                  <a:pt x="288" y="197"/>
                </a:cubicBezTo>
                <a:cubicBezTo>
                  <a:pt x="292" y="207"/>
                  <a:pt x="296" y="217"/>
                  <a:pt x="300" y="228"/>
                </a:cubicBezTo>
                <a:cubicBezTo>
                  <a:pt x="318" y="260"/>
                  <a:pt x="327" y="284"/>
                  <a:pt x="327" y="301"/>
                </a:cubicBezTo>
                <a:cubicBezTo>
                  <a:pt x="327" y="311"/>
                  <a:pt x="324" y="325"/>
                  <a:pt x="318" y="341"/>
                </a:cubicBezTo>
                <a:cubicBezTo>
                  <a:pt x="322" y="342"/>
                  <a:pt x="333" y="342"/>
                  <a:pt x="352" y="342"/>
                </a:cubicBezTo>
                <a:cubicBezTo>
                  <a:pt x="375" y="366"/>
                  <a:pt x="390" y="383"/>
                  <a:pt x="397" y="394"/>
                </a:cubicBezTo>
                <a:cubicBezTo>
                  <a:pt x="403" y="404"/>
                  <a:pt x="411" y="423"/>
                  <a:pt x="420" y="454"/>
                </a:cubicBezTo>
                <a:cubicBezTo>
                  <a:pt x="423" y="454"/>
                  <a:pt x="427" y="456"/>
                  <a:pt x="435" y="460"/>
                </a:cubicBezTo>
                <a:cubicBezTo>
                  <a:pt x="448" y="466"/>
                  <a:pt x="454" y="478"/>
                  <a:pt x="454" y="496"/>
                </a:cubicBezTo>
                <a:cubicBezTo>
                  <a:pt x="454" y="496"/>
                  <a:pt x="454" y="497"/>
                  <a:pt x="454" y="498"/>
                </a:cubicBezTo>
                <a:cubicBezTo>
                  <a:pt x="455" y="497"/>
                  <a:pt x="456" y="495"/>
                  <a:pt x="458" y="494"/>
                </a:cubicBezTo>
                <a:cubicBezTo>
                  <a:pt x="476" y="524"/>
                  <a:pt x="487" y="544"/>
                  <a:pt x="491" y="551"/>
                </a:cubicBezTo>
                <a:cubicBezTo>
                  <a:pt x="506" y="580"/>
                  <a:pt x="514" y="596"/>
                  <a:pt x="516" y="599"/>
                </a:cubicBezTo>
                <a:cubicBezTo>
                  <a:pt x="517" y="602"/>
                  <a:pt x="530" y="619"/>
                  <a:pt x="553" y="649"/>
                </a:cubicBezTo>
                <a:cubicBezTo>
                  <a:pt x="571" y="671"/>
                  <a:pt x="584" y="693"/>
                  <a:pt x="593" y="713"/>
                </a:cubicBezTo>
                <a:cubicBezTo>
                  <a:pt x="590" y="724"/>
                  <a:pt x="588" y="735"/>
                  <a:pt x="586" y="746"/>
                </a:cubicBezTo>
                <a:cubicBezTo>
                  <a:pt x="586" y="744"/>
                  <a:pt x="587" y="743"/>
                  <a:pt x="589" y="743"/>
                </a:cubicBezTo>
                <a:cubicBezTo>
                  <a:pt x="592" y="743"/>
                  <a:pt x="600" y="742"/>
                  <a:pt x="612" y="742"/>
                </a:cubicBezTo>
                <a:cubicBezTo>
                  <a:pt x="626" y="761"/>
                  <a:pt x="639" y="782"/>
                  <a:pt x="654" y="802"/>
                </a:cubicBezTo>
                <a:cubicBezTo>
                  <a:pt x="665" y="816"/>
                  <a:pt x="677" y="840"/>
                  <a:pt x="690" y="873"/>
                </a:cubicBezTo>
                <a:cubicBezTo>
                  <a:pt x="682" y="879"/>
                  <a:pt x="674" y="886"/>
                  <a:pt x="666" y="892"/>
                </a:cubicBezTo>
                <a:cubicBezTo>
                  <a:pt x="665" y="894"/>
                  <a:pt x="665" y="898"/>
                  <a:pt x="665" y="906"/>
                </a:cubicBezTo>
                <a:cubicBezTo>
                  <a:pt x="665" y="917"/>
                  <a:pt x="668" y="926"/>
                  <a:pt x="675" y="933"/>
                </a:cubicBezTo>
                <a:cubicBezTo>
                  <a:pt x="675" y="924"/>
                  <a:pt x="676" y="916"/>
                  <a:pt x="677" y="907"/>
                </a:cubicBezTo>
                <a:cubicBezTo>
                  <a:pt x="692" y="907"/>
                  <a:pt x="700" y="907"/>
                  <a:pt x="700" y="907"/>
                </a:cubicBezTo>
                <a:cubicBezTo>
                  <a:pt x="712" y="907"/>
                  <a:pt x="721" y="911"/>
                  <a:pt x="730" y="918"/>
                </a:cubicBezTo>
                <a:cubicBezTo>
                  <a:pt x="734" y="922"/>
                  <a:pt x="747" y="945"/>
                  <a:pt x="773" y="987"/>
                </a:cubicBezTo>
                <a:cubicBezTo>
                  <a:pt x="795" y="1007"/>
                  <a:pt x="807" y="1021"/>
                  <a:pt x="809" y="1029"/>
                </a:cubicBezTo>
                <a:cubicBezTo>
                  <a:pt x="811" y="1022"/>
                  <a:pt x="828" y="992"/>
                  <a:pt x="861" y="940"/>
                </a:cubicBezTo>
                <a:cubicBezTo>
                  <a:pt x="868" y="927"/>
                  <a:pt x="880" y="920"/>
                  <a:pt x="896" y="920"/>
                </a:cubicBezTo>
                <a:cubicBezTo>
                  <a:pt x="895" y="920"/>
                  <a:pt x="891" y="920"/>
                  <a:pt x="886" y="920"/>
                </a:cubicBezTo>
                <a:cubicBezTo>
                  <a:pt x="887" y="915"/>
                  <a:pt x="893" y="907"/>
                  <a:pt x="905" y="896"/>
                </a:cubicBezTo>
                <a:cubicBezTo>
                  <a:pt x="907" y="879"/>
                  <a:pt x="909" y="868"/>
                  <a:pt x="913" y="862"/>
                </a:cubicBezTo>
                <a:cubicBezTo>
                  <a:pt x="928" y="837"/>
                  <a:pt x="942" y="811"/>
                  <a:pt x="956" y="787"/>
                </a:cubicBezTo>
                <a:cubicBezTo>
                  <a:pt x="967" y="764"/>
                  <a:pt x="977" y="740"/>
                  <a:pt x="988" y="717"/>
                </a:cubicBezTo>
                <a:cubicBezTo>
                  <a:pt x="1015" y="667"/>
                  <a:pt x="1042" y="616"/>
                  <a:pt x="1070" y="565"/>
                </a:cubicBezTo>
                <a:cubicBezTo>
                  <a:pt x="1083" y="561"/>
                  <a:pt x="1090" y="560"/>
                  <a:pt x="1089" y="560"/>
                </a:cubicBezTo>
                <a:cubicBezTo>
                  <a:pt x="1094" y="546"/>
                  <a:pt x="1099" y="537"/>
                  <a:pt x="1103" y="532"/>
                </a:cubicBezTo>
                <a:cubicBezTo>
                  <a:pt x="1115" y="515"/>
                  <a:pt x="1121" y="506"/>
                  <a:pt x="1121" y="506"/>
                </a:cubicBezTo>
                <a:cubicBezTo>
                  <a:pt x="1119" y="489"/>
                  <a:pt x="1118" y="478"/>
                  <a:pt x="1118" y="471"/>
                </a:cubicBezTo>
                <a:cubicBezTo>
                  <a:pt x="1119" y="465"/>
                  <a:pt x="1133" y="433"/>
                  <a:pt x="1161" y="375"/>
                </a:cubicBezTo>
                <a:cubicBezTo>
                  <a:pt x="1179" y="332"/>
                  <a:pt x="1195" y="288"/>
                  <a:pt x="1213" y="245"/>
                </a:cubicBezTo>
                <a:cubicBezTo>
                  <a:pt x="1214" y="241"/>
                  <a:pt x="1217" y="236"/>
                  <a:pt x="1222" y="230"/>
                </a:cubicBezTo>
                <a:cubicBezTo>
                  <a:pt x="1230" y="220"/>
                  <a:pt x="1240" y="200"/>
                  <a:pt x="1254" y="170"/>
                </a:cubicBezTo>
                <a:cubicBezTo>
                  <a:pt x="1262" y="171"/>
                  <a:pt x="1270" y="172"/>
                  <a:pt x="1277" y="173"/>
                </a:cubicBezTo>
                <a:cubicBezTo>
                  <a:pt x="1279" y="169"/>
                  <a:pt x="1280" y="165"/>
                  <a:pt x="1282" y="161"/>
                </a:cubicBezTo>
                <a:cubicBezTo>
                  <a:pt x="1318" y="74"/>
                  <a:pt x="1341" y="29"/>
                  <a:pt x="1350" y="28"/>
                </a:cubicBezTo>
                <a:cubicBezTo>
                  <a:pt x="1353" y="26"/>
                  <a:pt x="1366" y="24"/>
                  <a:pt x="1391" y="22"/>
                </a:cubicBezTo>
                <a:cubicBezTo>
                  <a:pt x="1429" y="8"/>
                  <a:pt x="1455" y="0"/>
                  <a:pt x="1471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2062163" y="2114554"/>
            <a:ext cx="763588" cy="1171570"/>
          </a:xfrm>
          <a:custGeom>
            <a:avLst/>
            <a:gdLst/>
            <a:ahLst/>
            <a:cxnLst>
              <a:cxn ang="0">
                <a:pos x="187" y="0"/>
              </a:cxn>
              <a:cxn ang="0">
                <a:pos x="711" y="749"/>
              </a:cxn>
              <a:cxn ang="0">
                <a:pos x="904" y="487"/>
              </a:cxn>
              <a:cxn ang="0">
                <a:pos x="1158" y="265"/>
              </a:cxn>
              <a:cxn ang="0">
                <a:pos x="1253" y="332"/>
              </a:cxn>
              <a:cxn ang="0">
                <a:pos x="1283" y="435"/>
              </a:cxn>
              <a:cxn ang="0">
                <a:pos x="1078" y="745"/>
              </a:cxn>
              <a:cxn ang="0">
                <a:pos x="844" y="1005"/>
              </a:cxn>
              <a:cxn ang="0">
                <a:pos x="1254" y="1984"/>
              </a:cxn>
              <a:cxn ang="0">
                <a:pos x="1271" y="2049"/>
              </a:cxn>
              <a:cxn ang="0">
                <a:pos x="1222" y="2171"/>
              </a:cxn>
              <a:cxn ang="0">
                <a:pos x="1122" y="2224"/>
              </a:cxn>
              <a:cxn ang="0">
                <a:pos x="880" y="1770"/>
              </a:cxn>
              <a:cxn ang="0">
                <a:pos x="675" y="1210"/>
              </a:cxn>
              <a:cxn ang="0">
                <a:pos x="221" y="2024"/>
              </a:cxn>
              <a:cxn ang="0">
                <a:pos x="150" y="2058"/>
              </a:cxn>
              <a:cxn ang="0">
                <a:pos x="70" y="2023"/>
              </a:cxn>
              <a:cxn ang="0">
                <a:pos x="0" y="1905"/>
              </a:cxn>
              <a:cxn ang="0">
                <a:pos x="544" y="965"/>
              </a:cxn>
              <a:cxn ang="0">
                <a:pos x="131" y="318"/>
              </a:cxn>
              <a:cxn ang="0">
                <a:pos x="61" y="170"/>
              </a:cxn>
              <a:cxn ang="0">
                <a:pos x="97" y="53"/>
              </a:cxn>
              <a:cxn ang="0">
                <a:pos x="187" y="0"/>
              </a:cxn>
            </a:cxnLst>
            <a:rect l="0" t="0" r="r" b="b"/>
            <a:pathLst>
              <a:path w="1283" h="2224">
                <a:moveTo>
                  <a:pt x="187" y="0"/>
                </a:moveTo>
                <a:cubicBezTo>
                  <a:pt x="288" y="0"/>
                  <a:pt x="462" y="250"/>
                  <a:pt x="711" y="749"/>
                </a:cubicBezTo>
                <a:cubicBezTo>
                  <a:pt x="837" y="576"/>
                  <a:pt x="902" y="489"/>
                  <a:pt x="904" y="487"/>
                </a:cubicBezTo>
                <a:cubicBezTo>
                  <a:pt x="1028" y="339"/>
                  <a:pt x="1113" y="265"/>
                  <a:pt x="1158" y="265"/>
                </a:cubicBezTo>
                <a:cubicBezTo>
                  <a:pt x="1197" y="265"/>
                  <a:pt x="1228" y="287"/>
                  <a:pt x="1253" y="332"/>
                </a:cubicBezTo>
                <a:cubicBezTo>
                  <a:pt x="1273" y="370"/>
                  <a:pt x="1283" y="404"/>
                  <a:pt x="1283" y="435"/>
                </a:cubicBezTo>
                <a:cubicBezTo>
                  <a:pt x="1283" y="489"/>
                  <a:pt x="1215" y="592"/>
                  <a:pt x="1078" y="745"/>
                </a:cubicBezTo>
                <a:cubicBezTo>
                  <a:pt x="924" y="921"/>
                  <a:pt x="846" y="1007"/>
                  <a:pt x="844" y="1005"/>
                </a:cubicBezTo>
                <a:cubicBezTo>
                  <a:pt x="932" y="1205"/>
                  <a:pt x="1069" y="1532"/>
                  <a:pt x="1254" y="1984"/>
                </a:cubicBezTo>
                <a:cubicBezTo>
                  <a:pt x="1265" y="2027"/>
                  <a:pt x="1271" y="2049"/>
                  <a:pt x="1271" y="2049"/>
                </a:cubicBezTo>
                <a:cubicBezTo>
                  <a:pt x="1271" y="2095"/>
                  <a:pt x="1255" y="2135"/>
                  <a:pt x="1222" y="2171"/>
                </a:cubicBezTo>
                <a:cubicBezTo>
                  <a:pt x="1190" y="2206"/>
                  <a:pt x="1156" y="2224"/>
                  <a:pt x="1122" y="2224"/>
                </a:cubicBezTo>
                <a:cubicBezTo>
                  <a:pt x="1074" y="2224"/>
                  <a:pt x="993" y="2072"/>
                  <a:pt x="880" y="1770"/>
                </a:cubicBezTo>
                <a:cubicBezTo>
                  <a:pt x="802" y="1572"/>
                  <a:pt x="734" y="1385"/>
                  <a:pt x="675" y="1210"/>
                </a:cubicBezTo>
                <a:cubicBezTo>
                  <a:pt x="554" y="1416"/>
                  <a:pt x="402" y="1687"/>
                  <a:pt x="221" y="2024"/>
                </a:cubicBezTo>
                <a:cubicBezTo>
                  <a:pt x="185" y="2047"/>
                  <a:pt x="162" y="2058"/>
                  <a:pt x="150" y="2058"/>
                </a:cubicBezTo>
                <a:cubicBezTo>
                  <a:pt x="118" y="2058"/>
                  <a:pt x="91" y="2046"/>
                  <a:pt x="70" y="2023"/>
                </a:cubicBezTo>
                <a:cubicBezTo>
                  <a:pt x="24" y="1988"/>
                  <a:pt x="0" y="1948"/>
                  <a:pt x="0" y="1905"/>
                </a:cubicBezTo>
                <a:cubicBezTo>
                  <a:pt x="0" y="1806"/>
                  <a:pt x="182" y="1492"/>
                  <a:pt x="544" y="965"/>
                </a:cubicBezTo>
                <a:cubicBezTo>
                  <a:pt x="389" y="648"/>
                  <a:pt x="251" y="432"/>
                  <a:pt x="131" y="318"/>
                </a:cubicBezTo>
                <a:cubicBezTo>
                  <a:pt x="84" y="274"/>
                  <a:pt x="61" y="224"/>
                  <a:pt x="61" y="170"/>
                </a:cubicBezTo>
                <a:cubicBezTo>
                  <a:pt x="61" y="126"/>
                  <a:pt x="73" y="88"/>
                  <a:pt x="97" y="53"/>
                </a:cubicBezTo>
                <a:cubicBezTo>
                  <a:pt x="121" y="18"/>
                  <a:pt x="151" y="0"/>
                  <a:pt x="187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3476626" y="2114554"/>
            <a:ext cx="955675" cy="1171570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246" y="30"/>
              </a:cxn>
              <a:cxn ang="0">
                <a:pos x="804" y="827"/>
              </a:cxn>
              <a:cxn ang="0">
                <a:pos x="1330" y="58"/>
              </a:cxn>
              <a:cxn ang="0">
                <a:pos x="1469" y="0"/>
              </a:cxn>
              <a:cxn ang="0">
                <a:pos x="1582" y="154"/>
              </a:cxn>
              <a:cxn ang="0">
                <a:pos x="1500" y="313"/>
              </a:cxn>
              <a:cxn ang="0">
                <a:pos x="985" y="1089"/>
              </a:cxn>
              <a:cxn ang="0">
                <a:pos x="1554" y="1907"/>
              </a:cxn>
              <a:cxn ang="0">
                <a:pos x="1605" y="2053"/>
              </a:cxn>
              <a:cxn ang="0">
                <a:pos x="1541" y="2192"/>
              </a:cxn>
              <a:cxn ang="0">
                <a:pos x="1451" y="2224"/>
              </a:cxn>
              <a:cxn ang="0">
                <a:pos x="1354" y="2173"/>
              </a:cxn>
              <a:cxn ang="0">
                <a:pos x="804" y="1358"/>
              </a:cxn>
              <a:cxn ang="0">
                <a:pos x="252" y="2169"/>
              </a:cxn>
              <a:cxn ang="0">
                <a:pos x="141" y="2216"/>
              </a:cxn>
              <a:cxn ang="0">
                <a:pos x="0" y="2057"/>
              </a:cxn>
              <a:cxn ang="0">
                <a:pos x="48" y="1907"/>
              </a:cxn>
              <a:cxn ang="0">
                <a:pos x="622" y="1089"/>
              </a:cxn>
              <a:cxn ang="0">
                <a:pos x="96" y="313"/>
              </a:cxn>
              <a:cxn ang="0">
                <a:pos x="21" y="154"/>
              </a:cxn>
              <a:cxn ang="0">
                <a:pos x="103" y="6"/>
              </a:cxn>
              <a:cxn ang="0">
                <a:pos x="201" y="0"/>
              </a:cxn>
            </a:cxnLst>
            <a:rect l="0" t="0" r="r" b="b"/>
            <a:pathLst>
              <a:path w="1605" h="2224">
                <a:moveTo>
                  <a:pt x="201" y="0"/>
                </a:moveTo>
                <a:cubicBezTo>
                  <a:pt x="227" y="0"/>
                  <a:pt x="241" y="10"/>
                  <a:pt x="246" y="30"/>
                </a:cubicBezTo>
                <a:cubicBezTo>
                  <a:pt x="434" y="294"/>
                  <a:pt x="615" y="563"/>
                  <a:pt x="804" y="827"/>
                </a:cubicBezTo>
                <a:cubicBezTo>
                  <a:pt x="982" y="573"/>
                  <a:pt x="1153" y="313"/>
                  <a:pt x="1330" y="58"/>
                </a:cubicBezTo>
                <a:cubicBezTo>
                  <a:pt x="1355" y="20"/>
                  <a:pt x="1400" y="0"/>
                  <a:pt x="1469" y="0"/>
                </a:cubicBezTo>
                <a:cubicBezTo>
                  <a:pt x="1545" y="0"/>
                  <a:pt x="1582" y="52"/>
                  <a:pt x="1582" y="154"/>
                </a:cubicBezTo>
                <a:cubicBezTo>
                  <a:pt x="1582" y="208"/>
                  <a:pt x="1556" y="262"/>
                  <a:pt x="1500" y="313"/>
                </a:cubicBezTo>
                <a:cubicBezTo>
                  <a:pt x="1326" y="570"/>
                  <a:pt x="1159" y="832"/>
                  <a:pt x="985" y="1089"/>
                </a:cubicBezTo>
                <a:cubicBezTo>
                  <a:pt x="1177" y="1360"/>
                  <a:pt x="1362" y="1636"/>
                  <a:pt x="1554" y="1907"/>
                </a:cubicBezTo>
                <a:cubicBezTo>
                  <a:pt x="1588" y="1957"/>
                  <a:pt x="1605" y="2006"/>
                  <a:pt x="1605" y="2053"/>
                </a:cubicBezTo>
                <a:cubicBezTo>
                  <a:pt x="1605" y="2113"/>
                  <a:pt x="1584" y="2160"/>
                  <a:pt x="1541" y="2192"/>
                </a:cubicBezTo>
                <a:cubicBezTo>
                  <a:pt x="1507" y="2213"/>
                  <a:pt x="1477" y="2224"/>
                  <a:pt x="1451" y="2224"/>
                </a:cubicBezTo>
                <a:cubicBezTo>
                  <a:pt x="1409" y="2224"/>
                  <a:pt x="1377" y="2206"/>
                  <a:pt x="1354" y="2173"/>
                </a:cubicBezTo>
                <a:cubicBezTo>
                  <a:pt x="1168" y="1903"/>
                  <a:pt x="990" y="1628"/>
                  <a:pt x="804" y="1358"/>
                </a:cubicBezTo>
                <a:cubicBezTo>
                  <a:pt x="618" y="1626"/>
                  <a:pt x="438" y="1900"/>
                  <a:pt x="252" y="2169"/>
                </a:cubicBezTo>
                <a:cubicBezTo>
                  <a:pt x="228" y="2200"/>
                  <a:pt x="191" y="2216"/>
                  <a:pt x="141" y="2216"/>
                </a:cubicBezTo>
                <a:cubicBezTo>
                  <a:pt x="47" y="2216"/>
                  <a:pt x="0" y="2163"/>
                  <a:pt x="0" y="2057"/>
                </a:cubicBezTo>
                <a:cubicBezTo>
                  <a:pt x="0" y="2004"/>
                  <a:pt x="16" y="1954"/>
                  <a:pt x="48" y="1907"/>
                </a:cubicBezTo>
                <a:cubicBezTo>
                  <a:pt x="242" y="1636"/>
                  <a:pt x="428" y="1360"/>
                  <a:pt x="622" y="1089"/>
                </a:cubicBezTo>
                <a:cubicBezTo>
                  <a:pt x="444" y="832"/>
                  <a:pt x="274" y="570"/>
                  <a:pt x="96" y="313"/>
                </a:cubicBezTo>
                <a:cubicBezTo>
                  <a:pt x="45" y="263"/>
                  <a:pt x="21" y="209"/>
                  <a:pt x="21" y="154"/>
                </a:cubicBezTo>
                <a:cubicBezTo>
                  <a:pt x="21" y="71"/>
                  <a:pt x="48" y="21"/>
                  <a:pt x="103" y="6"/>
                </a:cubicBezTo>
                <a:cubicBezTo>
                  <a:pt x="111" y="2"/>
                  <a:pt x="144" y="0"/>
                  <a:pt x="201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4891088" y="2114554"/>
            <a:ext cx="762000" cy="1171570"/>
          </a:xfrm>
          <a:custGeom>
            <a:avLst/>
            <a:gdLst/>
            <a:ahLst/>
            <a:cxnLst>
              <a:cxn ang="0">
                <a:pos x="1140" y="0"/>
              </a:cxn>
              <a:cxn ang="0">
                <a:pos x="1205" y="2"/>
              </a:cxn>
              <a:cxn ang="0">
                <a:pos x="1280" y="2"/>
              </a:cxn>
              <a:cxn ang="0">
                <a:pos x="801" y="956"/>
              </a:cxn>
              <a:cxn ang="0">
                <a:pos x="731" y="1086"/>
              </a:cxn>
              <a:cxn ang="0">
                <a:pos x="930" y="1540"/>
              </a:cxn>
              <a:cxn ang="0">
                <a:pos x="1228" y="2224"/>
              </a:cxn>
              <a:cxn ang="0">
                <a:pos x="1153" y="2222"/>
              </a:cxn>
              <a:cxn ang="0">
                <a:pos x="1087" y="2224"/>
              </a:cxn>
              <a:cxn ang="0">
                <a:pos x="926" y="1847"/>
              </a:cxn>
              <a:cxn ang="0">
                <a:pos x="650" y="1227"/>
              </a:cxn>
              <a:cxn ang="0">
                <a:pos x="457" y="1608"/>
              </a:cxn>
              <a:cxn ang="0">
                <a:pos x="223" y="2060"/>
              </a:cxn>
              <a:cxn ang="0">
                <a:pos x="141" y="2224"/>
              </a:cxn>
              <a:cxn ang="0">
                <a:pos x="76" y="2222"/>
              </a:cxn>
              <a:cxn ang="0">
                <a:pos x="0" y="2224"/>
              </a:cxn>
              <a:cxn ang="0">
                <a:pos x="580" y="1083"/>
              </a:cxn>
              <a:cxn ang="0">
                <a:pos x="107" y="2"/>
              </a:cxn>
              <a:cxn ang="0">
                <a:pos x="184" y="4"/>
              </a:cxn>
              <a:cxn ang="0">
                <a:pos x="250" y="2"/>
              </a:cxn>
              <a:cxn ang="0">
                <a:pos x="377" y="300"/>
              </a:cxn>
              <a:cxn ang="0">
                <a:pos x="661" y="941"/>
              </a:cxn>
              <a:cxn ang="0">
                <a:pos x="1051" y="187"/>
              </a:cxn>
              <a:cxn ang="0">
                <a:pos x="1090" y="114"/>
              </a:cxn>
              <a:cxn ang="0">
                <a:pos x="1140" y="0"/>
              </a:cxn>
            </a:cxnLst>
            <a:rect l="0" t="0" r="r" b="b"/>
            <a:pathLst>
              <a:path w="1280" h="2224">
                <a:moveTo>
                  <a:pt x="1140" y="0"/>
                </a:moveTo>
                <a:cubicBezTo>
                  <a:pt x="1160" y="2"/>
                  <a:pt x="1182" y="2"/>
                  <a:pt x="1205" y="2"/>
                </a:cubicBezTo>
                <a:cubicBezTo>
                  <a:pt x="1223" y="2"/>
                  <a:pt x="1248" y="2"/>
                  <a:pt x="1280" y="2"/>
                </a:cubicBezTo>
                <a:cubicBezTo>
                  <a:pt x="1120" y="320"/>
                  <a:pt x="961" y="638"/>
                  <a:pt x="801" y="956"/>
                </a:cubicBezTo>
                <a:cubicBezTo>
                  <a:pt x="778" y="1000"/>
                  <a:pt x="755" y="1043"/>
                  <a:pt x="731" y="1086"/>
                </a:cubicBezTo>
                <a:cubicBezTo>
                  <a:pt x="783" y="1198"/>
                  <a:pt x="849" y="1349"/>
                  <a:pt x="930" y="1540"/>
                </a:cubicBezTo>
                <a:cubicBezTo>
                  <a:pt x="1030" y="1768"/>
                  <a:pt x="1129" y="1996"/>
                  <a:pt x="1228" y="2224"/>
                </a:cubicBezTo>
                <a:cubicBezTo>
                  <a:pt x="1195" y="2222"/>
                  <a:pt x="1170" y="2222"/>
                  <a:pt x="1153" y="2222"/>
                </a:cubicBezTo>
                <a:cubicBezTo>
                  <a:pt x="1135" y="2222"/>
                  <a:pt x="1113" y="2222"/>
                  <a:pt x="1087" y="2224"/>
                </a:cubicBezTo>
                <a:cubicBezTo>
                  <a:pt x="1037" y="2101"/>
                  <a:pt x="983" y="1975"/>
                  <a:pt x="926" y="1847"/>
                </a:cubicBezTo>
                <a:cubicBezTo>
                  <a:pt x="869" y="1719"/>
                  <a:pt x="777" y="1512"/>
                  <a:pt x="650" y="1227"/>
                </a:cubicBezTo>
                <a:cubicBezTo>
                  <a:pt x="586" y="1354"/>
                  <a:pt x="521" y="1481"/>
                  <a:pt x="457" y="1608"/>
                </a:cubicBezTo>
                <a:cubicBezTo>
                  <a:pt x="379" y="1759"/>
                  <a:pt x="301" y="1909"/>
                  <a:pt x="223" y="2060"/>
                </a:cubicBezTo>
                <a:cubicBezTo>
                  <a:pt x="197" y="2107"/>
                  <a:pt x="170" y="2161"/>
                  <a:pt x="141" y="2224"/>
                </a:cubicBezTo>
                <a:cubicBezTo>
                  <a:pt x="116" y="2222"/>
                  <a:pt x="94" y="2222"/>
                  <a:pt x="76" y="2222"/>
                </a:cubicBezTo>
                <a:cubicBezTo>
                  <a:pt x="57" y="2222"/>
                  <a:pt x="32" y="2222"/>
                  <a:pt x="0" y="2224"/>
                </a:cubicBezTo>
                <a:cubicBezTo>
                  <a:pt x="89" y="2035"/>
                  <a:pt x="282" y="1655"/>
                  <a:pt x="580" y="1083"/>
                </a:cubicBezTo>
                <a:cubicBezTo>
                  <a:pt x="422" y="723"/>
                  <a:pt x="265" y="363"/>
                  <a:pt x="107" y="2"/>
                </a:cubicBezTo>
                <a:cubicBezTo>
                  <a:pt x="134" y="3"/>
                  <a:pt x="160" y="4"/>
                  <a:pt x="184" y="4"/>
                </a:cubicBezTo>
                <a:cubicBezTo>
                  <a:pt x="207" y="4"/>
                  <a:pt x="230" y="3"/>
                  <a:pt x="250" y="2"/>
                </a:cubicBezTo>
                <a:cubicBezTo>
                  <a:pt x="292" y="101"/>
                  <a:pt x="335" y="200"/>
                  <a:pt x="377" y="300"/>
                </a:cubicBezTo>
                <a:cubicBezTo>
                  <a:pt x="471" y="514"/>
                  <a:pt x="566" y="727"/>
                  <a:pt x="661" y="941"/>
                </a:cubicBezTo>
                <a:cubicBezTo>
                  <a:pt x="791" y="690"/>
                  <a:pt x="921" y="438"/>
                  <a:pt x="1051" y="187"/>
                </a:cubicBezTo>
                <a:cubicBezTo>
                  <a:pt x="1069" y="157"/>
                  <a:pt x="1082" y="133"/>
                  <a:pt x="1090" y="114"/>
                </a:cubicBezTo>
                <a:cubicBezTo>
                  <a:pt x="1097" y="95"/>
                  <a:pt x="1114" y="57"/>
                  <a:pt x="1140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6305551" y="2114554"/>
            <a:ext cx="835025" cy="1171570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15" y="395"/>
              </a:cxn>
              <a:cxn ang="0">
                <a:pos x="490" y="819"/>
              </a:cxn>
              <a:cxn ang="0">
                <a:pos x="682" y="1170"/>
              </a:cxn>
              <a:cxn ang="0">
                <a:pos x="1099" y="211"/>
              </a:cxn>
              <a:cxn ang="0">
                <a:pos x="1181" y="98"/>
              </a:cxn>
              <a:cxn ang="0">
                <a:pos x="1329" y="33"/>
              </a:cxn>
              <a:cxn ang="0">
                <a:pos x="1205" y="548"/>
              </a:cxn>
              <a:cxn ang="0">
                <a:pos x="974" y="969"/>
              </a:cxn>
              <a:cxn ang="0">
                <a:pos x="846" y="1375"/>
              </a:cxn>
              <a:cxn ang="0">
                <a:pos x="1016" y="1773"/>
              </a:cxn>
              <a:cxn ang="0">
                <a:pos x="1336" y="2045"/>
              </a:cxn>
              <a:cxn ang="0">
                <a:pos x="1347" y="2042"/>
              </a:cxn>
              <a:cxn ang="0">
                <a:pos x="1404" y="2078"/>
              </a:cxn>
              <a:cxn ang="0">
                <a:pos x="1353" y="2140"/>
              </a:cxn>
              <a:cxn ang="0">
                <a:pos x="1294" y="2153"/>
              </a:cxn>
              <a:cxn ang="0">
                <a:pos x="1006" y="2005"/>
              </a:cxn>
              <a:cxn ang="0">
                <a:pos x="697" y="1631"/>
              </a:cxn>
              <a:cxn ang="0">
                <a:pos x="578" y="1959"/>
              </a:cxn>
              <a:cxn ang="0">
                <a:pos x="315" y="2224"/>
              </a:cxn>
              <a:cxn ang="0">
                <a:pos x="563" y="1410"/>
              </a:cxn>
              <a:cxn ang="0">
                <a:pos x="433" y="1078"/>
              </a:cxn>
              <a:cxn ang="0">
                <a:pos x="184" y="575"/>
              </a:cxn>
              <a:cxn ang="0">
                <a:pos x="0" y="102"/>
              </a:cxn>
              <a:cxn ang="0">
                <a:pos x="24" y="46"/>
              </a:cxn>
              <a:cxn ang="0">
                <a:pos x="69" y="0"/>
              </a:cxn>
            </a:cxnLst>
            <a:rect l="0" t="0" r="r" b="b"/>
            <a:pathLst>
              <a:path w="1404" h="2224">
                <a:moveTo>
                  <a:pt x="69" y="0"/>
                </a:moveTo>
                <a:cubicBezTo>
                  <a:pt x="162" y="102"/>
                  <a:pt x="244" y="233"/>
                  <a:pt x="315" y="395"/>
                </a:cubicBezTo>
                <a:cubicBezTo>
                  <a:pt x="367" y="523"/>
                  <a:pt x="426" y="665"/>
                  <a:pt x="490" y="819"/>
                </a:cubicBezTo>
                <a:cubicBezTo>
                  <a:pt x="558" y="971"/>
                  <a:pt x="622" y="1087"/>
                  <a:pt x="682" y="1170"/>
                </a:cubicBezTo>
                <a:cubicBezTo>
                  <a:pt x="816" y="856"/>
                  <a:pt x="955" y="537"/>
                  <a:pt x="1099" y="211"/>
                </a:cubicBezTo>
                <a:cubicBezTo>
                  <a:pt x="1124" y="164"/>
                  <a:pt x="1151" y="126"/>
                  <a:pt x="1181" y="98"/>
                </a:cubicBezTo>
                <a:cubicBezTo>
                  <a:pt x="1217" y="63"/>
                  <a:pt x="1267" y="41"/>
                  <a:pt x="1329" y="33"/>
                </a:cubicBezTo>
                <a:cubicBezTo>
                  <a:pt x="1329" y="193"/>
                  <a:pt x="1288" y="364"/>
                  <a:pt x="1205" y="548"/>
                </a:cubicBezTo>
                <a:cubicBezTo>
                  <a:pt x="1126" y="705"/>
                  <a:pt x="1049" y="845"/>
                  <a:pt x="974" y="969"/>
                </a:cubicBezTo>
                <a:cubicBezTo>
                  <a:pt x="889" y="1163"/>
                  <a:pt x="846" y="1298"/>
                  <a:pt x="846" y="1375"/>
                </a:cubicBezTo>
                <a:cubicBezTo>
                  <a:pt x="846" y="1508"/>
                  <a:pt x="903" y="1641"/>
                  <a:pt x="1016" y="1773"/>
                </a:cubicBezTo>
                <a:cubicBezTo>
                  <a:pt x="1098" y="1867"/>
                  <a:pt x="1204" y="1957"/>
                  <a:pt x="1336" y="2045"/>
                </a:cubicBezTo>
                <a:cubicBezTo>
                  <a:pt x="1340" y="2044"/>
                  <a:pt x="1343" y="2043"/>
                  <a:pt x="1347" y="2042"/>
                </a:cubicBezTo>
                <a:cubicBezTo>
                  <a:pt x="1366" y="2054"/>
                  <a:pt x="1385" y="2066"/>
                  <a:pt x="1404" y="2078"/>
                </a:cubicBezTo>
                <a:cubicBezTo>
                  <a:pt x="1391" y="2110"/>
                  <a:pt x="1374" y="2131"/>
                  <a:pt x="1353" y="2140"/>
                </a:cubicBezTo>
                <a:cubicBezTo>
                  <a:pt x="1331" y="2149"/>
                  <a:pt x="1312" y="2153"/>
                  <a:pt x="1294" y="2153"/>
                </a:cubicBezTo>
                <a:cubicBezTo>
                  <a:pt x="1195" y="2153"/>
                  <a:pt x="1098" y="2104"/>
                  <a:pt x="1006" y="2005"/>
                </a:cubicBezTo>
                <a:cubicBezTo>
                  <a:pt x="905" y="1886"/>
                  <a:pt x="802" y="1762"/>
                  <a:pt x="697" y="1631"/>
                </a:cubicBezTo>
                <a:cubicBezTo>
                  <a:pt x="662" y="1736"/>
                  <a:pt x="623" y="1845"/>
                  <a:pt x="578" y="1959"/>
                </a:cubicBezTo>
                <a:cubicBezTo>
                  <a:pt x="508" y="2109"/>
                  <a:pt x="420" y="2197"/>
                  <a:pt x="315" y="2224"/>
                </a:cubicBezTo>
                <a:cubicBezTo>
                  <a:pt x="398" y="1939"/>
                  <a:pt x="481" y="1668"/>
                  <a:pt x="563" y="1410"/>
                </a:cubicBezTo>
                <a:cubicBezTo>
                  <a:pt x="563" y="1361"/>
                  <a:pt x="520" y="1250"/>
                  <a:pt x="433" y="1078"/>
                </a:cubicBezTo>
                <a:cubicBezTo>
                  <a:pt x="346" y="905"/>
                  <a:pt x="263" y="738"/>
                  <a:pt x="184" y="575"/>
                </a:cubicBezTo>
                <a:cubicBezTo>
                  <a:pt x="77" y="358"/>
                  <a:pt x="16" y="200"/>
                  <a:pt x="0" y="102"/>
                </a:cubicBezTo>
                <a:cubicBezTo>
                  <a:pt x="3" y="82"/>
                  <a:pt x="11" y="63"/>
                  <a:pt x="24" y="46"/>
                </a:cubicBezTo>
                <a:cubicBezTo>
                  <a:pt x="38" y="28"/>
                  <a:pt x="53" y="13"/>
                  <a:pt x="69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720013" y="2114554"/>
            <a:ext cx="838200" cy="1171570"/>
          </a:xfrm>
          <a:custGeom>
            <a:avLst/>
            <a:gdLst/>
            <a:ahLst/>
            <a:cxnLst>
              <a:cxn ang="0">
                <a:pos x="478" y="0"/>
              </a:cxn>
              <a:cxn ang="0">
                <a:pos x="663" y="708"/>
              </a:cxn>
              <a:cxn ang="0">
                <a:pos x="681" y="777"/>
              </a:cxn>
              <a:cxn ang="0">
                <a:pos x="691" y="724"/>
              </a:cxn>
              <a:cxn ang="0">
                <a:pos x="1120" y="219"/>
              </a:cxn>
              <a:cxn ang="0">
                <a:pos x="1365" y="680"/>
              </a:cxn>
              <a:cxn ang="0">
                <a:pos x="1306" y="676"/>
              </a:cxn>
              <a:cxn ang="0">
                <a:pos x="1140" y="816"/>
              </a:cxn>
              <a:cxn ang="0">
                <a:pos x="924" y="1155"/>
              </a:cxn>
              <a:cxn ang="0">
                <a:pos x="915" y="1197"/>
              </a:cxn>
              <a:cxn ang="0">
                <a:pos x="898" y="1220"/>
              </a:cxn>
              <a:cxn ang="0">
                <a:pos x="1406" y="1576"/>
              </a:cxn>
              <a:cxn ang="0">
                <a:pos x="1114" y="2103"/>
              </a:cxn>
              <a:cxn ang="0">
                <a:pos x="762" y="1733"/>
              </a:cxn>
              <a:cxn ang="0">
                <a:pos x="699" y="1638"/>
              </a:cxn>
              <a:cxn ang="0">
                <a:pos x="696" y="1671"/>
              </a:cxn>
              <a:cxn ang="0">
                <a:pos x="330" y="2224"/>
              </a:cxn>
              <a:cxn ang="0">
                <a:pos x="0" y="1704"/>
              </a:cxn>
              <a:cxn ang="0">
                <a:pos x="56" y="1707"/>
              </a:cxn>
              <a:cxn ang="0">
                <a:pos x="421" y="1282"/>
              </a:cxn>
              <a:cxn ang="0">
                <a:pos x="458" y="1221"/>
              </a:cxn>
              <a:cxn ang="0">
                <a:pos x="411" y="1130"/>
              </a:cxn>
              <a:cxn ang="0">
                <a:pos x="213" y="527"/>
              </a:cxn>
              <a:cxn ang="0">
                <a:pos x="478" y="0"/>
              </a:cxn>
            </a:cxnLst>
            <a:rect l="0" t="0" r="r" b="b"/>
            <a:pathLst>
              <a:path w="1406" h="2224">
                <a:moveTo>
                  <a:pt x="478" y="0"/>
                </a:moveTo>
                <a:cubicBezTo>
                  <a:pt x="503" y="256"/>
                  <a:pt x="564" y="491"/>
                  <a:pt x="663" y="708"/>
                </a:cubicBezTo>
                <a:cubicBezTo>
                  <a:pt x="669" y="731"/>
                  <a:pt x="675" y="754"/>
                  <a:pt x="681" y="777"/>
                </a:cubicBezTo>
                <a:cubicBezTo>
                  <a:pt x="685" y="759"/>
                  <a:pt x="688" y="742"/>
                  <a:pt x="691" y="724"/>
                </a:cubicBezTo>
                <a:cubicBezTo>
                  <a:pt x="847" y="388"/>
                  <a:pt x="990" y="219"/>
                  <a:pt x="1120" y="219"/>
                </a:cubicBezTo>
                <a:cubicBezTo>
                  <a:pt x="1229" y="219"/>
                  <a:pt x="1311" y="373"/>
                  <a:pt x="1365" y="680"/>
                </a:cubicBezTo>
                <a:cubicBezTo>
                  <a:pt x="1330" y="677"/>
                  <a:pt x="1310" y="676"/>
                  <a:pt x="1306" y="676"/>
                </a:cubicBezTo>
                <a:cubicBezTo>
                  <a:pt x="1269" y="676"/>
                  <a:pt x="1214" y="722"/>
                  <a:pt x="1140" y="816"/>
                </a:cubicBezTo>
                <a:cubicBezTo>
                  <a:pt x="1066" y="910"/>
                  <a:pt x="993" y="1023"/>
                  <a:pt x="924" y="1155"/>
                </a:cubicBezTo>
                <a:cubicBezTo>
                  <a:pt x="921" y="1169"/>
                  <a:pt x="918" y="1183"/>
                  <a:pt x="915" y="1197"/>
                </a:cubicBezTo>
                <a:cubicBezTo>
                  <a:pt x="910" y="1205"/>
                  <a:pt x="904" y="1212"/>
                  <a:pt x="898" y="1220"/>
                </a:cubicBezTo>
                <a:cubicBezTo>
                  <a:pt x="1068" y="1458"/>
                  <a:pt x="1237" y="1576"/>
                  <a:pt x="1406" y="1576"/>
                </a:cubicBezTo>
                <a:cubicBezTo>
                  <a:pt x="1314" y="1927"/>
                  <a:pt x="1217" y="2103"/>
                  <a:pt x="1114" y="2103"/>
                </a:cubicBezTo>
                <a:cubicBezTo>
                  <a:pt x="1024" y="2103"/>
                  <a:pt x="907" y="1979"/>
                  <a:pt x="762" y="1733"/>
                </a:cubicBezTo>
                <a:cubicBezTo>
                  <a:pt x="741" y="1701"/>
                  <a:pt x="720" y="1669"/>
                  <a:pt x="699" y="1638"/>
                </a:cubicBezTo>
                <a:cubicBezTo>
                  <a:pt x="698" y="1649"/>
                  <a:pt x="697" y="1660"/>
                  <a:pt x="696" y="1671"/>
                </a:cubicBezTo>
                <a:cubicBezTo>
                  <a:pt x="552" y="2039"/>
                  <a:pt x="431" y="2224"/>
                  <a:pt x="330" y="2224"/>
                </a:cubicBezTo>
                <a:cubicBezTo>
                  <a:pt x="217" y="2224"/>
                  <a:pt x="106" y="2051"/>
                  <a:pt x="0" y="1704"/>
                </a:cubicBezTo>
                <a:cubicBezTo>
                  <a:pt x="28" y="1706"/>
                  <a:pt x="47" y="1707"/>
                  <a:pt x="56" y="1707"/>
                </a:cubicBezTo>
                <a:cubicBezTo>
                  <a:pt x="165" y="1707"/>
                  <a:pt x="287" y="1565"/>
                  <a:pt x="421" y="1282"/>
                </a:cubicBezTo>
                <a:cubicBezTo>
                  <a:pt x="433" y="1262"/>
                  <a:pt x="445" y="1241"/>
                  <a:pt x="458" y="1221"/>
                </a:cubicBezTo>
                <a:cubicBezTo>
                  <a:pt x="442" y="1191"/>
                  <a:pt x="426" y="1160"/>
                  <a:pt x="411" y="1130"/>
                </a:cubicBezTo>
                <a:cubicBezTo>
                  <a:pt x="279" y="906"/>
                  <a:pt x="213" y="705"/>
                  <a:pt x="213" y="527"/>
                </a:cubicBezTo>
                <a:cubicBezTo>
                  <a:pt x="213" y="375"/>
                  <a:pt x="302" y="200"/>
                  <a:pt x="478" y="0"/>
                </a:cubicBezTo>
              </a:path>
            </a:pathLst>
          </a:custGeom>
          <a:solidFill>
            <a:srgbClr val="D0000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647701" y="3733801"/>
            <a:ext cx="990600" cy="1323975"/>
          </a:xfrm>
          <a:custGeom>
            <a:avLst/>
            <a:gdLst/>
            <a:ahLst/>
            <a:cxnLst>
              <a:cxn ang="0">
                <a:pos x="1607" y="0"/>
              </a:cxn>
              <a:cxn ang="0">
                <a:pos x="1665" y="123"/>
              </a:cxn>
              <a:cxn ang="0">
                <a:pos x="1105" y="948"/>
              </a:cxn>
              <a:cxn ang="0">
                <a:pos x="639" y="1975"/>
              </a:cxn>
              <a:cxn ang="0">
                <a:pos x="542" y="2067"/>
              </a:cxn>
              <a:cxn ang="0">
                <a:pos x="375" y="2223"/>
              </a:cxn>
              <a:cxn ang="0">
                <a:pos x="298" y="1935"/>
              </a:cxn>
              <a:cxn ang="0">
                <a:pos x="267" y="1845"/>
              </a:cxn>
              <a:cxn ang="0">
                <a:pos x="141" y="1515"/>
              </a:cxn>
              <a:cxn ang="0">
                <a:pos x="0" y="1361"/>
              </a:cxn>
              <a:cxn ang="0">
                <a:pos x="255" y="1126"/>
              </a:cxn>
              <a:cxn ang="0">
                <a:pos x="466" y="1468"/>
              </a:cxn>
              <a:cxn ang="0">
                <a:pos x="494" y="1583"/>
              </a:cxn>
              <a:cxn ang="0">
                <a:pos x="979" y="687"/>
              </a:cxn>
              <a:cxn ang="0">
                <a:pos x="1607" y="0"/>
              </a:cxn>
            </a:cxnLst>
            <a:rect l="0" t="0" r="r" b="b"/>
            <a:pathLst>
              <a:path w="1665" h="2223">
                <a:moveTo>
                  <a:pt x="1607" y="0"/>
                </a:moveTo>
                <a:cubicBezTo>
                  <a:pt x="1626" y="41"/>
                  <a:pt x="1646" y="82"/>
                  <a:pt x="1665" y="123"/>
                </a:cubicBezTo>
                <a:cubicBezTo>
                  <a:pt x="1494" y="310"/>
                  <a:pt x="1307" y="585"/>
                  <a:pt x="1105" y="948"/>
                </a:cubicBezTo>
                <a:cubicBezTo>
                  <a:pt x="903" y="1312"/>
                  <a:pt x="747" y="1654"/>
                  <a:pt x="639" y="1975"/>
                </a:cubicBezTo>
                <a:cubicBezTo>
                  <a:pt x="607" y="2006"/>
                  <a:pt x="574" y="2036"/>
                  <a:pt x="542" y="2067"/>
                </a:cubicBezTo>
                <a:cubicBezTo>
                  <a:pt x="475" y="2133"/>
                  <a:pt x="419" y="2185"/>
                  <a:pt x="375" y="2223"/>
                </a:cubicBezTo>
                <a:cubicBezTo>
                  <a:pt x="359" y="2158"/>
                  <a:pt x="333" y="2062"/>
                  <a:pt x="298" y="1935"/>
                </a:cubicBezTo>
                <a:cubicBezTo>
                  <a:pt x="287" y="1905"/>
                  <a:pt x="277" y="1875"/>
                  <a:pt x="267" y="1845"/>
                </a:cubicBezTo>
                <a:cubicBezTo>
                  <a:pt x="221" y="1695"/>
                  <a:pt x="179" y="1585"/>
                  <a:pt x="141" y="1515"/>
                </a:cubicBezTo>
                <a:cubicBezTo>
                  <a:pt x="103" y="1446"/>
                  <a:pt x="56" y="1394"/>
                  <a:pt x="0" y="1361"/>
                </a:cubicBezTo>
                <a:cubicBezTo>
                  <a:pt x="93" y="1204"/>
                  <a:pt x="178" y="1126"/>
                  <a:pt x="255" y="1126"/>
                </a:cubicBezTo>
                <a:cubicBezTo>
                  <a:pt x="326" y="1126"/>
                  <a:pt x="396" y="1240"/>
                  <a:pt x="466" y="1468"/>
                </a:cubicBezTo>
                <a:cubicBezTo>
                  <a:pt x="475" y="1507"/>
                  <a:pt x="484" y="1545"/>
                  <a:pt x="494" y="1583"/>
                </a:cubicBezTo>
                <a:cubicBezTo>
                  <a:pt x="609" y="1282"/>
                  <a:pt x="771" y="983"/>
                  <a:pt x="979" y="687"/>
                </a:cubicBezTo>
                <a:cubicBezTo>
                  <a:pt x="1186" y="391"/>
                  <a:pt x="1396" y="162"/>
                  <a:pt x="160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504826" y="5448301"/>
            <a:ext cx="933450" cy="1019175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707"/>
              </a:cxn>
              <a:cxn ang="0">
                <a:pos x="569" y="1713"/>
              </a:cxn>
              <a:cxn ang="0">
                <a:pos x="0" y="1146"/>
              </a:cxn>
              <a:cxn ang="0">
                <a:pos x="0" y="438"/>
              </a:cxn>
              <a:cxn ang="0">
                <a:pos x="569" y="985"/>
              </a:cxn>
              <a:cxn ang="0">
                <a:pos x="1567" y="0"/>
              </a:cxn>
            </a:cxnLst>
            <a:rect l="0" t="0" r="r" b="b"/>
            <a:pathLst>
              <a:path w="1567" h="1713">
                <a:moveTo>
                  <a:pt x="1567" y="0"/>
                </a:moveTo>
                <a:cubicBezTo>
                  <a:pt x="1567" y="236"/>
                  <a:pt x="1567" y="472"/>
                  <a:pt x="1567" y="707"/>
                </a:cubicBezTo>
                <a:cubicBezTo>
                  <a:pt x="1234" y="1042"/>
                  <a:pt x="902" y="1377"/>
                  <a:pt x="569" y="1713"/>
                </a:cubicBezTo>
                <a:cubicBezTo>
                  <a:pt x="380" y="1524"/>
                  <a:pt x="190" y="1335"/>
                  <a:pt x="0" y="1146"/>
                </a:cubicBezTo>
                <a:cubicBezTo>
                  <a:pt x="0" y="910"/>
                  <a:pt x="0" y="674"/>
                  <a:pt x="0" y="438"/>
                </a:cubicBezTo>
                <a:cubicBezTo>
                  <a:pt x="190" y="620"/>
                  <a:pt x="380" y="802"/>
                  <a:pt x="569" y="985"/>
                </a:cubicBezTo>
                <a:cubicBezTo>
                  <a:pt x="902" y="656"/>
                  <a:pt x="1234" y="328"/>
                  <a:pt x="156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3362326" y="3770313"/>
            <a:ext cx="990600" cy="1211263"/>
          </a:xfrm>
          <a:custGeom>
            <a:avLst/>
            <a:gdLst/>
            <a:ahLst/>
            <a:cxnLst>
              <a:cxn ang="0">
                <a:pos x="1621" y="0"/>
              </a:cxn>
              <a:cxn ang="0">
                <a:pos x="1664" y="42"/>
              </a:cxn>
              <a:cxn ang="0">
                <a:pos x="1182" y="1183"/>
              </a:cxn>
              <a:cxn ang="0">
                <a:pos x="633" y="1995"/>
              </a:cxn>
              <a:cxn ang="0">
                <a:pos x="522" y="2023"/>
              </a:cxn>
              <a:cxn ang="0">
                <a:pos x="340" y="2028"/>
              </a:cxn>
              <a:cxn ang="0">
                <a:pos x="278" y="1859"/>
              </a:cxn>
              <a:cxn ang="0">
                <a:pos x="251" y="1805"/>
              </a:cxn>
              <a:cxn ang="0">
                <a:pos x="136" y="1606"/>
              </a:cxn>
              <a:cxn ang="0">
                <a:pos x="0" y="1462"/>
              </a:cxn>
              <a:cxn ang="0">
                <a:pos x="268" y="1498"/>
              </a:cxn>
              <a:cxn ang="0">
                <a:pos x="480" y="1700"/>
              </a:cxn>
              <a:cxn ang="0">
                <a:pos x="503" y="1761"/>
              </a:cxn>
              <a:cxn ang="0">
                <a:pos x="1072" y="1082"/>
              </a:cxn>
              <a:cxn ang="0">
                <a:pos x="1621" y="0"/>
              </a:cxn>
            </a:cxnLst>
            <a:rect l="0" t="0" r="r" b="b"/>
            <a:pathLst>
              <a:path w="1664" h="2035">
                <a:moveTo>
                  <a:pt x="1621" y="0"/>
                </a:moveTo>
                <a:cubicBezTo>
                  <a:pt x="1635" y="14"/>
                  <a:pt x="1650" y="28"/>
                  <a:pt x="1664" y="42"/>
                </a:cubicBezTo>
                <a:cubicBezTo>
                  <a:pt x="1537" y="365"/>
                  <a:pt x="1403" y="766"/>
                  <a:pt x="1182" y="1183"/>
                </a:cubicBezTo>
                <a:cubicBezTo>
                  <a:pt x="981" y="1560"/>
                  <a:pt x="787" y="1821"/>
                  <a:pt x="633" y="1995"/>
                </a:cubicBezTo>
                <a:cubicBezTo>
                  <a:pt x="596" y="2007"/>
                  <a:pt x="559" y="2017"/>
                  <a:pt x="522" y="2023"/>
                </a:cubicBezTo>
                <a:cubicBezTo>
                  <a:pt x="447" y="2035"/>
                  <a:pt x="387" y="2034"/>
                  <a:pt x="340" y="2028"/>
                </a:cubicBezTo>
                <a:cubicBezTo>
                  <a:pt x="327" y="1989"/>
                  <a:pt x="308" y="1932"/>
                  <a:pt x="278" y="1859"/>
                </a:cubicBezTo>
                <a:cubicBezTo>
                  <a:pt x="269" y="1841"/>
                  <a:pt x="260" y="1823"/>
                  <a:pt x="251" y="1805"/>
                </a:cubicBezTo>
                <a:cubicBezTo>
                  <a:pt x="212" y="1720"/>
                  <a:pt x="173" y="1654"/>
                  <a:pt x="136" y="1606"/>
                </a:cubicBezTo>
                <a:cubicBezTo>
                  <a:pt x="100" y="1558"/>
                  <a:pt x="53" y="1512"/>
                  <a:pt x="0" y="1462"/>
                </a:cubicBezTo>
                <a:cubicBezTo>
                  <a:pt x="93" y="1468"/>
                  <a:pt x="184" y="1473"/>
                  <a:pt x="268" y="1498"/>
                </a:cubicBezTo>
                <a:cubicBezTo>
                  <a:pt x="345" y="1521"/>
                  <a:pt x="417" y="1580"/>
                  <a:pt x="480" y="1700"/>
                </a:cubicBezTo>
                <a:cubicBezTo>
                  <a:pt x="488" y="1720"/>
                  <a:pt x="495" y="1741"/>
                  <a:pt x="503" y="1761"/>
                </a:cubicBezTo>
                <a:cubicBezTo>
                  <a:pt x="664" y="1623"/>
                  <a:pt x="863" y="1402"/>
                  <a:pt x="1072" y="1082"/>
                </a:cubicBezTo>
                <a:cubicBezTo>
                  <a:pt x="1304" y="727"/>
                  <a:pt x="1463" y="344"/>
                  <a:pt x="1621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4719638" y="3827463"/>
            <a:ext cx="992188" cy="1089025"/>
          </a:xfrm>
          <a:custGeom>
            <a:avLst/>
            <a:gdLst/>
            <a:ahLst/>
            <a:cxnLst>
              <a:cxn ang="0">
                <a:pos x="1647" y="77"/>
              </a:cxn>
              <a:cxn ang="0">
                <a:pos x="1663" y="166"/>
              </a:cxn>
              <a:cxn ang="0">
                <a:pos x="1665" y="246"/>
              </a:cxn>
              <a:cxn ang="0">
                <a:pos x="1664" y="265"/>
              </a:cxn>
              <a:cxn ang="0">
                <a:pos x="1139" y="686"/>
              </a:cxn>
              <a:cxn ang="0">
                <a:pos x="834" y="1131"/>
              </a:cxn>
              <a:cxn ang="0">
                <a:pos x="616" y="1565"/>
              </a:cxn>
              <a:cxn ang="0">
                <a:pos x="508" y="1658"/>
              </a:cxn>
              <a:cxn ang="0">
                <a:pos x="325" y="1831"/>
              </a:cxn>
              <a:cxn ang="0">
                <a:pos x="241" y="1608"/>
              </a:cxn>
              <a:cxn ang="0">
                <a:pos x="209" y="1542"/>
              </a:cxn>
              <a:cxn ang="0">
                <a:pos x="84" y="1323"/>
              </a:cxn>
              <a:cxn ang="0">
                <a:pos x="0" y="1319"/>
              </a:cxn>
              <a:cxn ang="0">
                <a:pos x="196" y="924"/>
              </a:cxn>
              <a:cxn ang="0">
                <a:pos x="424" y="1154"/>
              </a:cxn>
              <a:cxn ang="0">
                <a:pos x="455" y="1248"/>
              </a:cxn>
              <a:cxn ang="0">
                <a:pos x="832" y="631"/>
              </a:cxn>
              <a:cxn ang="0">
                <a:pos x="997" y="444"/>
              </a:cxn>
              <a:cxn ang="0">
                <a:pos x="1647" y="77"/>
              </a:cxn>
            </a:cxnLst>
            <a:rect l="0" t="0" r="r" b="b"/>
            <a:pathLst>
              <a:path w="1668" h="1831">
                <a:moveTo>
                  <a:pt x="1647" y="77"/>
                </a:moveTo>
                <a:cubicBezTo>
                  <a:pt x="1651" y="100"/>
                  <a:pt x="1660" y="124"/>
                  <a:pt x="1663" y="166"/>
                </a:cubicBezTo>
                <a:cubicBezTo>
                  <a:pt x="1666" y="206"/>
                  <a:pt x="1668" y="226"/>
                  <a:pt x="1665" y="246"/>
                </a:cubicBezTo>
                <a:cubicBezTo>
                  <a:pt x="1665" y="246"/>
                  <a:pt x="1666" y="266"/>
                  <a:pt x="1664" y="265"/>
                </a:cubicBezTo>
                <a:cubicBezTo>
                  <a:pt x="1603" y="205"/>
                  <a:pt x="1343" y="429"/>
                  <a:pt x="1139" y="686"/>
                </a:cubicBezTo>
                <a:cubicBezTo>
                  <a:pt x="1022" y="832"/>
                  <a:pt x="921" y="982"/>
                  <a:pt x="834" y="1131"/>
                </a:cubicBezTo>
                <a:cubicBezTo>
                  <a:pt x="748" y="1277"/>
                  <a:pt x="676" y="1423"/>
                  <a:pt x="616" y="1565"/>
                </a:cubicBezTo>
                <a:cubicBezTo>
                  <a:pt x="580" y="1595"/>
                  <a:pt x="544" y="1626"/>
                  <a:pt x="508" y="1658"/>
                </a:cubicBezTo>
                <a:cubicBezTo>
                  <a:pt x="433" y="1727"/>
                  <a:pt x="372" y="1785"/>
                  <a:pt x="325" y="1831"/>
                </a:cubicBezTo>
                <a:cubicBezTo>
                  <a:pt x="307" y="1780"/>
                  <a:pt x="279" y="1705"/>
                  <a:pt x="241" y="1608"/>
                </a:cubicBezTo>
                <a:cubicBezTo>
                  <a:pt x="230" y="1586"/>
                  <a:pt x="220" y="1564"/>
                  <a:pt x="209" y="1542"/>
                </a:cubicBezTo>
                <a:cubicBezTo>
                  <a:pt x="162" y="1433"/>
                  <a:pt x="120" y="1360"/>
                  <a:pt x="84" y="1323"/>
                </a:cubicBezTo>
                <a:cubicBezTo>
                  <a:pt x="51" y="1290"/>
                  <a:pt x="0" y="1288"/>
                  <a:pt x="0" y="1319"/>
                </a:cubicBezTo>
                <a:cubicBezTo>
                  <a:pt x="0" y="1089"/>
                  <a:pt x="117" y="957"/>
                  <a:pt x="196" y="924"/>
                </a:cubicBezTo>
                <a:cubicBezTo>
                  <a:pt x="270" y="893"/>
                  <a:pt x="348" y="973"/>
                  <a:pt x="424" y="1154"/>
                </a:cubicBezTo>
                <a:cubicBezTo>
                  <a:pt x="434" y="1185"/>
                  <a:pt x="444" y="1216"/>
                  <a:pt x="455" y="1248"/>
                </a:cubicBezTo>
                <a:cubicBezTo>
                  <a:pt x="550" y="1036"/>
                  <a:pt x="674" y="827"/>
                  <a:pt x="832" y="631"/>
                </a:cubicBezTo>
                <a:cubicBezTo>
                  <a:pt x="884" y="567"/>
                  <a:pt x="938" y="504"/>
                  <a:pt x="997" y="444"/>
                </a:cubicBezTo>
                <a:cubicBezTo>
                  <a:pt x="1223" y="211"/>
                  <a:pt x="1499" y="0"/>
                  <a:pt x="1647" y="77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6205538" y="3733801"/>
            <a:ext cx="550863" cy="1323975"/>
          </a:xfrm>
          <a:custGeom>
            <a:avLst/>
            <a:gdLst/>
            <a:ahLst/>
            <a:cxnLst>
              <a:cxn ang="0">
                <a:pos x="875" y="0"/>
              </a:cxn>
              <a:cxn ang="0">
                <a:pos x="925" y="123"/>
              </a:cxn>
              <a:cxn ang="0">
                <a:pos x="785" y="948"/>
              </a:cxn>
              <a:cxn ang="0">
                <a:pos x="438" y="1975"/>
              </a:cxn>
              <a:cxn ang="0">
                <a:pos x="339" y="2067"/>
              </a:cxn>
              <a:cxn ang="0">
                <a:pos x="159" y="2223"/>
              </a:cxn>
              <a:cxn ang="0">
                <a:pos x="128" y="1935"/>
              </a:cxn>
              <a:cxn ang="0">
                <a:pos x="115" y="1845"/>
              </a:cxn>
              <a:cxn ang="0">
                <a:pos x="72" y="1515"/>
              </a:cxn>
              <a:cxn ang="0">
                <a:pos x="0" y="1361"/>
              </a:cxn>
              <a:cxn ang="0">
                <a:pos x="229" y="1126"/>
              </a:cxn>
              <a:cxn ang="0">
                <a:pos x="333" y="1468"/>
              </a:cxn>
              <a:cxn ang="0">
                <a:pos x="343" y="1583"/>
              </a:cxn>
              <a:cxn ang="0">
                <a:pos x="696" y="687"/>
              </a:cxn>
              <a:cxn ang="0">
                <a:pos x="875" y="0"/>
              </a:cxn>
            </a:cxnLst>
            <a:rect l="0" t="0" r="r" b="b"/>
            <a:pathLst>
              <a:path w="925" h="2223">
                <a:moveTo>
                  <a:pt x="875" y="0"/>
                </a:moveTo>
                <a:cubicBezTo>
                  <a:pt x="891" y="41"/>
                  <a:pt x="908" y="82"/>
                  <a:pt x="925" y="123"/>
                </a:cubicBezTo>
                <a:cubicBezTo>
                  <a:pt x="908" y="310"/>
                  <a:pt x="879" y="590"/>
                  <a:pt x="785" y="948"/>
                </a:cubicBezTo>
                <a:cubicBezTo>
                  <a:pt x="688" y="1317"/>
                  <a:pt x="555" y="1658"/>
                  <a:pt x="438" y="1975"/>
                </a:cubicBezTo>
                <a:cubicBezTo>
                  <a:pt x="406" y="2006"/>
                  <a:pt x="373" y="2037"/>
                  <a:pt x="339" y="2067"/>
                </a:cubicBezTo>
                <a:cubicBezTo>
                  <a:pt x="269" y="2133"/>
                  <a:pt x="208" y="2185"/>
                  <a:pt x="159" y="2223"/>
                </a:cubicBezTo>
                <a:cubicBezTo>
                  <a:pt x="152" y="2158"/>
                  <a:pt x="140" y="2062"/>
                  <a:pt x="128" y="1935"/>
                </a:cubicBezTo>
                <a:cubicBezTo>
                  <a:pt x="123" y="1905"/>
                  <a:pt x="119" y="1875"/>
                  <a:pt x="115" y="1845"/>
                </a:cubicBezTo>
                <a:cubicBezTo>
                  <a:pt x="100" y="1695"/>
                  <a:pt x="88" y="1585"/>
                  <a:pt x="72" y="1515"/>
                </a:cubicBezTo>
                <a:cubicBezTo>
                  <a:pt x="56" y="1446"/>
                  <a:pt x="33" y="1395"/>
                  <a:pt x="0" y="1361"/>
                </a:cubicBezTo>
                <a:cubicBezTo>
                  <a:pt x="106" y="1206"/>
                  <a:pt x="178" y="1126"/>
                  <a:pt x="229" y="1126"/>
                </a:cubicBezTo>
                <a:cubicBezTo>
                  <a:pt x="277" y="1126"/>
                  <a:pt x="304" y="1241"/>
                  <a:pt x="333" y="1468"/>
                </a:cubicBezTo>
                <a:cubicBezTo>
                  <a:pt x="336" y="1507"/>
                  <a:pt x="339" y="1545"/>
                  <a:pt x="343" y="1583"/>
                </a:cubicBezTo>
                <a:cubicBezTo>
                  <a:pt x="465" y="1285"/>
                  <a:pt x="595" y="988"/>
                  <a:pt x="696" y="687"/>
                </a:cubicBezTo>
                <a:cubicBezTo>
                  <a:pt x="793" y="396"/>
                  <a:pt x="842" y="164"/>
                  <a:pt x="875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7788276" y="3733801"/>
            <a:ext cx="838200" cy="1323975"/>
          </a:xfrm>
          <a:custGeom>
            <a:avLst/>
            <a:gdLst/>
            <a:ahLst/>
            <a:cxnLst>
              <a:cxn ang="0">
                <a:pos x="1371" y="0"/>
              </a:cxn>
              <a:cxn ang="0">
                <a:pos x="1408" y="123"/>
              </a:cxn>
              <a:cxn ang="0">
                <a:pos x="815" y="948"/>
              </a:cxn>
              <a:cxn ang="0">
                <a:pos x="483" y="1975"/>
              </a:cxn>
              <a:cxn ang="0">
                <a:pos x="431" y="2067"/>
              </a:cxn>
              <a:cxn ang="0">
                <a:pos x="351" y="2223"/>
              </a:cxn>
              <a:cxn ang="0">
                <a:pos x="277" y="1935"/>
              </a:cxn>
              <a:cxn ang="0">
                <a:pos x="248" y="1845"/>
              </a:cxn>
              <a:cxn ang="0">
                <a:pos x="123" y="1515"/>
              </a:cxn>
              <a:cxn ang="0">
                <a:pos x="0" y="1361"/>
              </a:cxn>
              <a:cxn ang="0">
                <a:pos x="154" y="1126"/>
              </a:cxn>
              <a:cxn ang="0">
                <a:pos x="342" y="1468"/>
              </a:cxn>
              <a:cxn ang="0">
                <a:pos x="369" y="1583"/>
              </a:cxn>
              <a:cxn ang="0">
                <a:pos x="722" y="687"/>
              </a:cxn>
              <a:cxn ang="0">
                <a:pos x="1371" y="0"/>
              </a:cxn>
            </a:cxnLst>
            <a:rect l="0" t="0" r="r" b="b"/>
            <a:pathLst>
              <a:path w="1408" h="2223">
                <a:moveTo>
                  <a:pt x="1371" y="0"/>
                </a:moveTo>
                <a:cubicBezTo>
                  <a:pt x="1384" y="41"/>
                  <a:pt x="1396" y="82"/>
                  <a:pt x="1408" y="123"/>
                </a:cubicBezTo>
                <a:cubicBezTo>
                  <a:pt x="1213" y="306"/>
                  <a:pt x="1002" y="579"/>
                  <a:pt x="815" y="948"/>
                </a:cubicBezTo>
                <a:cubicBezTo>
                  <a:pt x="635" y="1306"/>
                  <a:pt x="534" y="1653"/>
                  <a:pt x="483" y="1975"/>
                </a:cubicBezTo>
                <a:cubicBezTo>
                  <a:pt x="465" y="2006"/>
                  <a:pt x="447" y="2036"/>
                  <a:pt x="431" y="2067"/>
                </a:cubicBezTo>
                <a:cubicBezTo>
                  <a:pt x="397" y="2132"/>
                  <a:pt x="371" y="2184"/>
                  <a:pt x="351" y="2223"/>
                </a:cubicBezTo>
                <a:cubicBezTo>
                  <a:pt x="335" y="2158"/>
                  <a:pt x="312" y="2062"/>
                  <a:pt x="277" y="1935"/>
                </a:cubicBezTo>
                <a:cubicBezTo>
                  <a:pt x="267" y="1905"/>
                  <a:pt x="257" y="1875"/>
                  <a:pt x="248" y="1845"/>
                </a:cubicBezTo>
                <a:cubicBezTo>
                  <a:pt x="202" y="1694"/>
                  <a:pt x="159" y="1585"/>
                  <a:pt x="123" y="1515"/>
                </a:cubicBezTo>
                <a:cubicBezTo>
                  <a:pt x="87" y="1446"/>
                  <a:pt x="45" y="1394"/>
                  <a:pt x="0" y="1361"/>
                </a:cubicBezTo>
                <a:cubicBezTo>
                  <a:pt x="40" y="1204"/>
                  <a:pt x="95" y="1126"/>
                  <a:pt x="154" y="1126"/>
                </a:cubicBezTo>
                <a:cubicBezTo>
                  <a:pt x="208" y="1126"/>
                  <a:pt x="276" y="1239"/>
                  <a:pt x="342" y="1468"/>
                </a:cubicBezTo>
                <a:cubicBezTo>
                  <a:pt x="351" y="1507"/>
                  <a:pt x="360" y="1545"/>
                  <a:pt x="369" y="1583"/>
                </a:cubicBezTo>
                <a:cubicBezTo>
                  <a:pt x="426" y="1280"/>
                  <a:pt x="539" y="977"/>
                  <a:pt x="722" y="687"/>
                </a:cubicBezTo>
                <a:cubicBezTo>
                  <a:pt x="913" y="385"/>
                  <a:pt x="1139" y="158"/>
                  <a:pt x="1371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2219326" y="3900488"/>
            <a:ext cx="571500" cy="9239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960" y="119"/>
              </a:cxn>
              <a:cxn ang="0">
                <a:pos x="637" y="757"/>
              </a:cxn>
              <a:cxn ang="0">
                <a:pos x="369" y="1462"/>
              </a:cxn>
              <a:cxn ang="0">
                <a:pos x="313" y="1498"/>
              </a:cxn>
              <a:cxn ang="0">
                <a:pos x="217" y="1553"/>
              </a:cxn>
              <a:cxn ang="0">
                <a:pos x="172" y="1309"/>
              </a:cxn>
              <a:cxn ang="0">
                <a:pos x="154" y="1231"/>
              </a:cxn>
              <a:cxn ang="0">
                <a:pos x="82" y="949"/>
              </a:cxn>
              <a:cxn ang="0">
                <a:pos x="0" y="799"/>
              </a:cxn>
              <a:cxn ang="0">
                <a:pos x="147" y="696"/>
              </a:cxn>
              <a:cxn ang="0">
                <a:pos x="269" y="1012"/>
              </a:cxn>
              <a:cxn ang="0">
                <a:pos x="285" y="1108"/>
              </a:cxn>
              <a:cxn ang="0">
                <a:pos x="565" y="511"/>
              </a:cxn>
              <a:cxn ang="0">
                <a:pos x="927" y="0"/>
              </a:cxn>
            </a:cxnLst>
            <a:rect l="0" t="0" r="r" b="b"/>
            <a:pathLst>
              <a:path w="960" h="1553">
                <a:moveTo>
                  <a:pt x="927" y="0"/>
                </a:moveTo>
                <a:cubicBezTo>
                  <a:pt x="938" y="40"/>
                  <a:pt x="949" y="79"/>
                  <a:pt x="960" y="119"/>
                </a:cubicBezTo>
                <a:cubicBezTo>
                  <a:pt x="863" y="269"/>
                  <a:pt x="760" y="487"/>
                  <a:pt x="637" y="757"/>
                </a:cubicBezTo>
                <a:cubicBezTo>
                  <a:pt x="522" y="1012"/>
                  <a:pt x="433" y="1244"/>
                  <a:pt x="369" y="1462"/>
                </a:cubicBezTo>
                <a:cubicBezTo>
                  <a:pt x="350" y="1474"/>
                  <a:pt x="331" y="1487"/>
                  <a:pt x="313" y="1498"/>
                </a:cubicBezTo>
                <a:cubicBezTo>
                  <a:pt x="274" y="1524"/>
                  <a:pt x="242" y="1542"/>
                  <a:pt x="217" y="1553"/>
                </a:cubicBezTo>
                <a:cubicBezTo>
                  <a:pt x="207" y="1498"/>
                  <a:pt x="192" y="1416"/>
                  <a:pt x="172" y="1309"/>
                </a:cubicBezTo>
                <a:cubicBezTo>
                  <a:pt x="166" y="1283"/>
                  <a:pt x="160" y="1257"/>
                  <a:pt x="154" y="1231"/>
                </a:cubicBezTo>
                <a:cubicBezTo>
                  <a:pt x="127" y="1105"/>
                  <a:pt x="104" y="1011"/>
                  <a:pt x="82" y="949"/>
                </a:cubicBezTo>
                <a:cubicBezTo>
                  <a:pt x="59" y="888"/>
                  <a:pt x="33" y="837"/>
                  <a:pt x="0" y="799"/>
                </a:cubicBezTo>
                <a:cubicBezTo>
                  <a:pt x="56" y="714"/>
                  <a:pt x="103" y="678"/>
                  <a:pt x="147" y="696"/>
                </a:cubicBezTo>
                <a:cubicBezTo>
                  <a:pt x="188" y="713"/>
                  <a:pt x="228" y="818"/>
                  <a:pt x="269" y="1012"/>
                </a:cubicBezTo>
                <a:cubicBezTo>
                  <a:pt x="275" y="1044"/>
                  <a:pt x="279" y="1076"/>
                  <a:pt x="285" y="1108"/>
                </a:cubicBezTo>
                <a:cubicBezTo>
                  <a:pt x="355" y="908"/>
                  <a:pt x="447" y="711"/>
                  <a:pt x="565" y="511"/>
                </a:cubicBezTo>
                <a:cubicBezTo>
                  <a:pt x="690" y="298"/>
                  <a:pt x="807" y="125"/>
                  <a:pt x="92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1928794" y="5524501"/>
            <a:ext cx="657264" cy="750888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655"/>
              </a:cxn>
              <a:cxn ang="0">
                <a:pos x="569" y="1262"/>
              </a:cxn>
              <a:cxn ang="0">
                <a:pos x="0" y="680"/>
              </a:cxn>
              <a:cxn ang="0">
                <a:pos x="0" y="181"/>
              </a:cxn>
              <a:cxn ang="0">
                <a:pos x="569" y="691"/>
              </a:cxn>
              <a:cxn ang="0">
                <a:pos x="1567" y="0"/>
              </a:cxn>
            </a:cxnLst>
            <a:rect l="0" t="0" r="r" b="b"/>
            <a:pathLst>
              <a:path w="1567" h="1262">
                <a:moveTo>
                  <a:pt x="1567" y="0"/>
                </a:moveTo>
                <a:cubicBezTo>
                  <a:pt x="1567" y="218"/>
                  <a:pt x="1567" y="436"/>
                  <a:pt x="1567" y="655"/>
                </a:cubicBezTo>
                <a:cubicBezTo>
                  <a:pt x="1241" y="898"/>
                  <a:pt x="908" y="1104"/>
                  <a:pt x="569" y="1262"/>
                </a:cubicBezTo>
                <a:cubicBezTo>
                  <a:pt x="382" y="1056"/>
                  <a:pt x="193" y="860"/>
                  <a:pt x="0" y="680"/>
                </a:cubicBezTo>
                <a:cubicBezTo>
                  <a:pt x="0" y="513"/>
                  <a:pt x="0" y="347"/>
                  <a:pt x="0" y="181"/>
                </a:cubicBezTo>
                <a:cubicBezTo>
                  <a:pt x="193" y="338"/>
                  <a:pt x="381" y="510"/>
                  <a:pt x="569" y="691"/>
                </a:cubicBezTo>
                <a:cubicBezTo>
                  <a:pt x="909" y="504"/>
                  <a:pt x="1242" y="270"/>
                  <a:pt x="1567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3219451" y="5448301"/>
            <a:ext cx="714375" cy="1001713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200" y="585"/>
              </a:cxn>
              <a:cxn ang="0">
                <a:pos x="415" y="1683"/>
              </a:cxn>
              <a:cxn ang="0">
                <a:pos x="0" y="1208"/>
              </a:cxn>
              <a:cxn ang="0">
                <a:pos x="0" y="948"/>
              </a:cxn>
              <a:cxn ang="0">
                <a:pos x="467" y="1279"/>
              </a:cxn>
              <a:cxn ang="0">
                <a:pos x="1200" y="0"/>
              </a:cxn>
            </a:cxnLst>
            <a:rect l="0" t="0" r="r" b="b"/>
            <a:pathLst>
              <a:path w="1200" h="1683">
                <a:moveTo>
                  <a:pt x="1200" y="0"/>
                </a:moveTo>
                <a:cubicBezTo>
                  <a:pt x="1200" y="195"/>
                  <a:pt x="1200" y="390"/>
                  <a:pt x="1200" y="585"/>
                </a:cubicBezTo>
                <a:cubicBezTo>
                  <a:pt x="1010" y="1087"/>
                  <a:pt x="753" y="1570"/>
                  <a:pt x="415" y="1683"/>
                </a:cubicBezTo>
                <a:cubicBezTo>
                  <a:pt x="272" y="1532"/>
                  <a:pt x="131" y="1379"/>
                  <a:pt x="0" y="1208"/>
                </a:cubicBezTo>
                <a:cubicBezTo>
                  <a:pt x="0" y="1121"/>
                  <a:pt x="0" y="1034"/>
                  <a:pt x="0" y="948"/>
                </a:cubicBezTo>
                <a:cubicBezTo>
                  <a:pt x="148" y="1099"/>
                  <a:pt x="315" y="1195"/>
                  <a:pt x="467" y="1279"/>
                </a:cubicBezTo>
                <a:cubicBezTo>
                  <a:pt x="814" y="1065"/>
                  <a:pt x="1019" y="530"/>
                  <a:pt x="1200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4791076" y="5572126"/>
            <a:ext cx="503238" cy="766763"/>
          </a:xfrm>
          <a:custGeom>
            <a:avLst/>
            <a:gdLst/>
            <a:ahLst/>
            <a:cxnLst>
              <a:cxn ang="0">
                <a:pos x="845" y="0"/>
              </a:cxn>
              <a:cxn ang="0">
                <a:pos x="846" y="622"/>
              </a:cxn>
              <a:cxn ang="0">
                <a:pos x="843" y="633"/>
              </a:cxn>
              <a:cxn ang="0">
                <a:pos x="433" y="1076"/>
              </a:cxn>
              <a:cxn ang="0">
                <a:pos x="423" y="1089"/>
              </a:cxn>
              <a:cxn ang="0">
                <a:pos x="282" y="1290"/>
              </a:cxn>
              <a:cxn ang="0">
                <a:pos x="0" y="1015"/>
              </a:cxn>
              <a:cxn ang="0">
                <a:pos x="0" y="401"/>
              </a:cxn>
              <a:cxn ang="0">
                <a:pos x="278" y="660"/>
              </a:cxn>
              <a:cxn ang="0">
                <a:pos x="418" y="463"/>
              </a:cxn>
              <a:cxn ang="0">
                <a:pos x="430" y="447"/>
              </a:cxn>
              <a:cxn ang="0">
                <a:pos x="840" y="7"/>
              </a:cxn>
              <a:cxn ang="0">
                <a:pos x="845" y="0"/>
              </a:cxn>
            </a:cxnLst>
            <a:rect l="0" t="0" r="r" b="b"/>
            <a:pathLst>
              <a:path w="846" h="1290">
                <a:moveTo>
                  <a:pt x="845" y="0"/>
                </a:moveTo>
                <a:cubicBezTo>
                  <a:pt x="845" y="207"/>
                  <a:pt x="846" y="414"/>
                  <a:pt x="846" y="622"/>
                </a:cubicBezTo>
                <a:cubicBezTo>
                  <a:pt x="846" y="627"/>
                  <a:pt x="843" y="632"/>
                  <a:pt x="843" y="633"/>
                </a:cubicBezTo>
                <a:cubicBezTo>
                  <a:pt x="775" y="745"/>
                  <a:pt x="586" y="876"/>
                  <a:pt x="433" y="1076"/>
                </a:cubicBezTo>
                <a:cubicBezTo>
                  <a:pt x="430" y="1080"/>
                  <a:pt x="427" y="1085"/>
                  <a:pt x="423" y="1089"/>
                </a:cubicBezTo>
                <a:cubicBezTo>
                  <a:pt x="375" y="1152"/>
                  <a:pt x="328" y="1220"/>
                  <a:pt x="282" y="1290"/>
                </a:cubicBezTo>
                <a:cubicBezTo>
                  <a:pt x="164" y="1160"/>
                  <a:pt x="0" y="1068"/>
                  <a:pt x="0" y="1015"/>
                </a:cubicBezTo>
                <a:cubicBezTo>
                  <a:pt x="0" y="810"/>
                  <a:pt x="0" y="606"/>
                  <a:pt x="0" y="401"/>
                </a:cubicBezTo>
                <a:cubicBezTo>
                  <a:pt x="0" y="449"/>
                  <a:pt x="161" y="536"/>
                  <a:pt x="278" y="660"/>
                </a:cubicBezTo>
                <a:cubicBezTo>
                  <a:pt x="324" y="591"/>
                  <a:pt x="370" y="525"/>
                  <a:pt x="418" y="463"/>
                </a:cubicBezTo>
                <a:cubicBezTo>
                  <a:pt x="422" y="458"/>
                  <a:pt x="426" y="453"/>
                  <a:pt x="430" y="447"/>
                </a:cubicBezTo>
                <a:cubicBezTo>
                  <a:pt x="583" y="251"/>
                  <a:pt x="750" y="114"/>
                  <a:pt x="840" y="7"/>
                </a:cubicBezTo>
                <a:cubicBezTo>
                  <a:pt x="843" y="5"/>
                  <a:pt x="844" y="2"/>
                  <a:pt x="845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83301" y="5448301"/>
            <a:ext cx="715963" cy="1019175"/>
          </a:xfrm>
          <a:custGeom>
            <a:avLst/>
            <a:gdLst/>
            <a:ahLst/>
            <a:cxnLst>
              <a:cxn ang="0">
                <a:pos x="1036" y="0"/>
              </a:cxn>
              <a:cxn ang="0">
                <a:pos x="1201" y="707"/>
              </a:cxn>
              <a:cxn ang="0">
                <a:pos x="438" y="1713"/>
              </a:cxn>
              <a:cxn ang="0">
                <a:pos x="0" y="1146"/>
              </a:cxn>
              <a:cxn ang="0">
                <a:pos x="166" y="438"/>
              </a:cxn>
              <a:cxn ang="0">
                <a:pos x="484" y="985"/>
              </a:cxn>
              <a:cxn ang="0">
                <a:pos x="1036" y="0"/>
              </a:cxn>
            </a:cxnLst>
            <a:rect l="0" t="0" r="r" b="b"/>
            <a:pathLst>
              <a:path w="1201" h="1713">
                <a:moveTo>
                  <a:pt x="1036" y="0"/>
                </a:moveTo>
                <a:cubicBezTo>
                  <a:pt x="1091" y="236"/>
                  <a:pt x="1146" y="472"/>
                  <a:pt x="1201" y="707"/>
                </a:cubicBezTo>
                <a:cubicBezTo>
                  <a:pt x="1040" y="1055"/>
                  <a:pt x="774" y="1394"/>
                  <a:pt x="438" y="1713"/>
                </a:cubicBezTo>
                <a:cubicBezTo>
                  <a:pt x="265" y="1529"/>
                  <a:pt x="117" y="1340"/>
                  <a:pt x="0" y="1146"/>
                </a:cubicBezTo>
                <a:cubicBezTo>
                  <a:pt x="55" y="910"/>
                  <a:pt x="111" y="674"/>
                  <a:pt x="166" y="438"/>
                </a:cubicBezTo>
                <a:cubicBezTo>
                  <a:pt x="242" y="624"/>
                  <a:pt x="351" y="807"/>
                  <a:pt x="484" y="985"/>
                </a:cubicBezTo>
                <a:cubicBezTo>
                  <a:pt x="752" y="672"/>
                  <a:pt x="947" y="336"/>
                  <a:pt x="1036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7704138" y="5448301"/>
            <a:ext cx="877888" cy="1019175"/>
          </a:xfrm>
          <a:custGeom>
            <a:avLst/>
            <a:gdLst/>
            <a:ahLst/>
            <a:cxnLst>
              <a:cxn ang="0">
                <a:pos x="1474" y="0"/>
              </a:cxn>
              <a:cxn ang="0">
                <a:pos x="1318" y="707"/>
              </a:cxn>
              <a:cxn ang="0">
                <a:pos x="569" y="1713"/>
              </a:cxn>
              <a:cxn ang="0">
                <a:pos x="150" y="1146"/>
              </a:cxn>
              <a:cxn ang="0">
                <a:pos x="0" y="438"/>
              </a:cxn>
              <a:cxn ang="0">
                <a:pos x="530" y="985"/>
              </a:cxn>
              <a:cxn ang="0">
                <a:pos x="1474" y="0"/>
              </a:cxn>
            </a:cxnLst>
            <a:rect l="0" t="0" r="r" b="b"/>
            <a:pathLst>
              <a:path w="1474" h="1713">
                <a:moveTo>
                  <a:pt x="1474" y="0"/>
                </a:moveTo>
                <a:cubicBezTo>
                  <a:pt x="1422" y="236"/>
                  <a:pt x="1370" y="472"/>
                  <a:pt x="1318" y="707"/>
                </a:cubicBezTo>
                <a:cubicBezTo>
                  <a:pt x="991" y="1026"/>
                  <a:pt x="735" y="1367"/>
                  <a:pt x="569" y="1713"/>
                </a:cubicBezTo>
                <a:cubicBezTo>
                  <a:pt x="455" y="1520"/>
                  <a:pt x="315" y="1330"/>
                  <a:pt x="150" y="1146"/>
                </a:cubicBezTo>
                <a:cubicBezTo>
                  <a:pt x="100" y="910"/>
                  <a:pt x="50" y="674"/>
                  <a:pt x="0" y="438"/>
                </a:cubicBezTo>
                <a:cubicBezTo>
                  <a:pt x="200" y="615"/>
                  <a:pt x="377" y="798"/>
                  <a:pt x="530" y="985"/>
                </a:cubicBezTo>
                <a:cubicBezTo>
                  <a:pt x="765" y="643"/>
                  <a:pt x="1087" y="313"/>
                  <a:pt x="1474" y="0"/>
                </a:cubicBezTo>
              </a:path>
            </a:pathLst>
          </a:custGeom>
          <a:solidFill>
            <a:srgbClr val="00863D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7021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6"/>
          <p:cNvSpPr>
            <a:spLocks/>
          </p:cNvSpPr>
          <p:nvPr/>
        </p:nvSpPr>
        <p:spPr bwMode="auto">
          <a:xfrm>
            <a:off x="647701" y="542929"/>
            <a:ext cx="869950" cy="1028694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421" y="0"/>
              </a:cxn>
              <a:cxn ang="0">
                <a:pos x="736" y="715"/>
              </a:cxn>
              <a:cxn ang="0">
                <a:pos x="1045" y="0"/>
              </a:cxn>
              <a:cxn ang="0">
                <a:pos x="1412" y="0"/>
              </a:cxn>
              <a:cxn ang="0">
                <a:pos x="924" y="1080"/>
              </a:cxn>
              <a:cxn ang="0">
                <a:pos x="1460" y="2224"/>
              </a:cxn>
              <a:cxn ang="0">
                <a:pos x="1078" y="2224"/>
              </a:cxn>
              <a:cxn ang="0">
                <a:pos x="730" y="1455"/>
              </a:cxn>
              <a:cxn ang="0">
                <a:pos x="381" y="2224"/>
              </a:cxn>
              <a:cxn ang="0">
                <a:pos x="0" y="2224"/>
              </a:cxn>
              <a:cxn ang="0">
                <a:pos x="537" y="1063"/>
              </a:cxn>
              <a:cxn ang="0">
                <a:pos x="51" y="0"/>
              </a:cxn>
            </a:cxnLst>
            <a:rect l="0" t="0" r="r" b="b"/>
            <a:pathLst>
              <a:path w="1460" h="2224">
                <a:moveTo>
                  <a:pt x="51" y="0"/>
                </a:moveTo>
                <a:cubicBezTo>
                  <a:pt x="174" y="0"/>
                  <a:pt x="298" y="0"/>
                  <a:pt x="421" y="0"/>
                </a:cubicBezTo>
                <a:cubicBezTo>
                  <a:pt x="526" y="239"/>
                  <a:pt x="631" y="477"/>
                  <a:pt x="736" y="715"/>
                </a:cubicBezTo>
                <a:cubicBezTo>
                  <a:pt x="839" y="477"/>
                  <a:pt x="942" y="239"/>
                  <a:pt x="1045" y="0"/>
                </a:cubicBezTo>
                <a:cubicBezTo>
                  <a:pt x="1167" y="0"/>
                  <a:pt x="1290" y="0"/>
                  <a:pt x="1412" y="0"/>
                </a:cubicBezTo>
                <a:cubicBezTo>
                  <a:pt x="1249" y="360"/>
                  <a:pt x="1087" y="720"/>
                  <a:pt x="924" y="1080"/>
                </a:cubicBezTo>
                <a:cubicBezTo>
                  <a:pt x="1103" y="1461"/>
                  <a:pt x="1282" y="1842"/>
                  <a:pt x="1460" y="2224"/>
                </a:cubicBezTo>
                <a:cubicBezTo>
                  <a:pt x="1333" y="2224"/>
                  <a:pt x="1205" y="2224"/>
                  <a:pt x="1078" y="2224"/>
                </a:cubicBezTo>
                <a:cubicBezTo>
                  <a:pt x="962" y="1967"/>
                  <a:pt x="846" y="1711"/>
                  <a:pt x="730" y="1455"/>
                </a:cubicBezTo>
                <a:cubicBezTo>
                  <a:pt x="613" y="1711"/>
                  <a:pt x="497" y="1967"/>
                  <a:pt x="381" y="2224"/>
                </a:cubicBezTo>
                <a:cubicBezTo>
                  <a:pt x="254" y="2224"/>
                  <a:pt x="127" y="2224"/>
                  <a:pt x="0" y="2224"/>
                </a:cubicBezTo>
                <a:cubicBezTo>
                  <a:pt x="179" y="1837"/>
                  <a:pt x="358" y="1450"/>
                  <a:pt x="537" y="1063"/>
                </a:cubicBezTo>
                <a:cubicBezTo>
                  <a:pt x="375" y="709"/>
                  <a:pt x="213" y="355"/>
                  <a:pt x="51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2062163" y="542929"/>
            <a:ext cx="938213" cy="1028694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641" y="0"/>
              </a:cxn>
              <a:cxn ang="0">
                <a:pos x="641" y="77"/>
              </a:cxn>
              <a:cxn ang="0">
                <a:pos x="468" y="96"/>
              </a:cxn>
              <a:cxn ang="0">
                <a:pos x="403" y="161"/>
              </a:cxn>
              <a:cxn ang="0">
                <a:pos x="407" y="180"/>
              </a:cxn>
              <a:cxn ang="0">
                <a:pos x="416" y="201"/>
              </a:cxn>
              <a:cxn ang="0">
                <a:pos x="802" y="953"/>
              </a:cxn>
              <a:cxn ang="0">
                <a:pos x="1168" y="269"/>
              </a:cxn>
              <a:cxn ang="0">
                <a:pos x="1203" y="167"/>
              </a:cxn>
              <a:cxn ang="0">
                <a:pos x="1146" y="98"/>
              </a:cxn>
              <a:cxn ang="0">
                <a:pos x="965" y="77"/>
              </a:cxn>
              <a:cxn ang="0">
                <a:pos x="965" y="0"/>
              </a:cxn>
              <a:cxn ang="0">
                <a:pos x="1509" y="0"/>
              </a:cxn>
              <a:cxn ang="0">
                <a:pos x="1509" y="77"/>
              </a:cxn>
              <a:cxn ang="0">
                <a:pos x="1352" y="130"/>
              </a:cxn>
              <a:cxn ang="0">
                <a:pos x="1225" y="294"/>
              </a:cxn>
              <a:cxn ang="0">
                <a:pos x="834" y="1018"/>
              </a:cxn>
              <a:cxn ang="0">
                <a:pos x="1336" y="1980"/>
              </a:cxn>
              <a:cxn ang="0">
                <a:pos x="1440" y="2115"/>
              </a:cxn>
              <a:cxn ang="0">
                <a:pos x="1576" y="2147"/>
              </a:cxn>
              <a:cxn ang="0">
                <a:pos x="1576" y="2224"/>
              </a:cxn>
              <a:cxn ang="0">
                <a:pos x="948" y="2224"/>
              </a:cxn>
              <a:cxn ang="0">
                <a:pos x="948" y="2147"/>
              </a:cxn>
              <a:cxn ang="0">
                <a:pos x="1121" y="2132"/>
              </a:cxn>
              <a:cxn ang="0">
                <a:pos x="1183" y="2066"/>
              </a:cxn>
              <a:cxn ang="0">
                <a:pos x="1179" y="2034"/>
              </a:cxn>
              <a:cxn ang="0">
                <a:pos x="1163" y="1995"/>
              </a:cxn>
              <a:cxn ang="0">
                <a:pos x="745" y="1185"/>
              </a:cxn>
              <a:cxn ang="0">
                <a:pos x="332" y="1952"/>
              </a:cxn>
              <a:cxn ang="0">
                <a:pos x="312" y="2003"/>
              </a:cxn>
              <a:cxn ang="0">
                <a:pos x="304" y="2048"/>
              </a:cxn>
              <a:cxn ang="0">
                <a:pos x="362" y="2124"/>
              </a:cxn>
              <a:cxn ang="0">
                <a:pos x="542" y="2147"/>
              </a:cxn>
              <a:cxn ang="0">
                <a:pos x="542" y="2224"/>
              </a:cxn>
              <a:cxn ang="0">
                <a:pos x="0" y="2224"/>
              </a:cxn>
              <a:cxn ang="0">
                <a:pos x="0" y="2147"/>
              </a:cxn>
              <a:cxn ang="0">
                <a:pos x="161" y="2091"/>
              </a:cxn>
              <a:cxn ang="0">
                <a:pos x="262" y="1936"/>
              </a:cxn>
              <a:cxn ang="0">
                <a:pos x="713" y="1117"/>
              </a:cxn>
              <a:cxn ang="0">
                <a:pos x="245" y="210"/>
              </a:cxn>
              <a:cxn ang="0">
                <a:pos x="177" y="117"/>
              </a:cxn>
              <a:cxn ang="0">
                <a:pos x="13" y="77"/>
              </a:cxn>
              <a:cxn ang="0">
                <a:pos x="13" y="0"/>
              </a:cxn>
            </a:cxnLst>
            <a:rect l="0" t="0" r="r" b="b"/>
            <a:pathLst>
              <a:path w="1576" h="2224">
                <a:moveTo>
                  <a:pt x="13" y="0"/>
                </a:moveTo>
                <a:cubicBezTo>
                  <a:pt x="222" y="0"/>
                  <a:pt x="432" y="0"/>
                  <a:pt x="641" y="0"/>
                </a:cubicBezTo>
                <a:cubicBezTo>
                  <a:pt x="641" y="26"/>
                  <a:pt x="641" y="52"/>
                  <a:pt x="641" y="77"/>
                </a:cubicBezTo>
                <a:cubicBezTo>
                  <a:pt x="568" y="77"/>
                  <a:pt x="511" y="83"/>
                  <a:pt x="468" y="96"/>
                </a:cubicBezTo>
                <a:cubicBezTo>
                  <a:pt x="426" y="109"/>
                  <a:pt x="404" y="130"/>
                  <a:pt x="403" y="161"/>
                </a:cubicBezTo>
                <a:cubicBezTo>
                  <a:pt x="404" y="167"/>
                  <a:pt x="405" y="173"/>
                  <a:pt x="407" y="180"/>
                </a:cubicBezTo>
                <a:cubicBezTo>
                  <a:pt x="409" y="186"/>
                  <a:pt x="412" y="193"/>
                  <a:pt x="416" y="201"/>
                </a:cubicBezTo>
                <a:cubicBezTo>
                  <a:pt x="545" y="452"/>
                  <a:pt x="673" y="702"/>
                  <a:pt x="802" y="953"/>
                </a:cubicBezTo>
                <a:cubicBezTo>
                  <a:pt x="924" y="725"/>
                  <a:pt x="1046" y="497"/>
                  <a:pt x="1168" y="269"/>
                </a:cubicBezTo>
                <a:cubicBezTo>
                  <a:pt x="1191" y="226"/>
                  <a:pt x="1203" y="192"/>
                  <a:pt x="1203" y="167"/>
                </a:cubicBezTo>
                <a:cubicBezTo>
                  <a:pt x="1203" y="135"/>
                  <a:pt x="1185" y="112"/>
                  <a:pt x="1146" y="98"/>
                </a:cubicBezTo>
                <a:cubicBezTo>
                  <a:pt x="1108" y="84"/>
                  <a:pt x="1048" y="77"/>
                  <a:pt x="965" y="77"/>
                </a:cubicBezTo>
                <a:cubicBezTo>
                  <a:pt x="965" y="52"/>
                  <a:pt x="965" y="26"/>
                  <a:pt x="965" y="0"/>
                </a:cubicBezTo>
                <a:cubicBezTo>
                  <a:pt x="1147" y="0"/>
                  <a:pt x="1328" y="0"/>
                  <a:pt x="1509" y="0"/>
                </a:cubicBezTo>
                <a:cubicBezTo>
                  <a:pt x="1509" y="26"/>
                  <a:pt x="1509" y="52"/>
                  <a:pt x="1509" y="77"/>
                </a:cubicBezTo>
                <a:cubicBezTo>
                  <a:pt x="1448" y="77"/>
                  <a:pt x="1396" y="95"/>
                  <a:pt x="1352" y="130"/>
                </a:cubicBezTo>
                <a:cubicBezTo>
                  <a:pt x="1309" y="165"/>
                  <a:pt x="1267" y="220"/>
                  <a:pt x="1225" y="294"/>
                </a:cubicBezTo>
                <a:cubicBezTo>
                  <a:pt x="1095" y="535"/>
                  <a:pt x="964" y="776"/>
                  <a:pt x="834" y="1018"/>
                </a:cubicBezTo>
                <a:cubicBezTo>
                  <a:pt x="1002" y="1338"/>
                  <a:pt x="1169" y="1659"/>
                  <a:pt x="1336" y="1980"/>
                </a:cubicBezTo>
                <a:cubicBezTo>
                  <a:pt x="1370" y="2047"/>
                  <a:pt x="1405" y="2093"/>
                  <a:pt x="1440" y="2115"/>
                </a:cubicBezTo>
                <a:cubicBezTo>
                  <a:pt x="1474" y="2138"/>
                  <a:pt x="1520" y="2148"/>
                  <a:pt x="1576" y="2147"/>
                </a:cubicBezTo>
                <a:cubicBezTo>
                  <a:pt x="1576" y="2172"/>
                  <a:pt x="1576" y="2198"/>
                  <a:pt x="1576" y="2224"/>
                </a:cubicBezTo>
                <a:cubicBezTo>
                  <a:pt x="1367" y="2224"/>
                  <a:pt x="1157" y="2224"/>
                  <a:pt x="948" y="2224"/>
                </a:cubicBezTo>
                <a:cubicBezTo>
                  <a:pt x="948" y="2198"/>
                  <a:pt x="948" y="2172"/>
                  <a:pt x="948" y="2147"/>
                </a:cubicBezTo>
                <a:cubicBezTo>
                  <a:pt x="1023" y="2148"/>
                  <a:pt x="1081" y="2143"/>
                  <a:pt x="1121" y="2132"/>
                </a:cubicBezTo>
                <a:cubicBezTo>
                  <a:pt x="1162" y="2121"/>
                  <a:pt x="1183" y="2099"/>
                  <a:pt x="1183" y="2066"/>
                </a:cubicBezTo>
                <a:cubicBezTo>
                  <a:pt x="1183" y="2057"/>
                  <a:pt x="1182" y="2046"/>
                  <a:pt x="1179" y="2034"/>
                </a:cubicBezTo>
                <a:cubicBezTo>
                  <a:pt x="1176" y="2022"/>
                  <a:pt x="1171" y="2009"/>
                  <a:pt x="1163" y="1995"/>
                </a:cubicBezTo>
                <a:cubicBezTo>
                  <a:pt x="1024" y="1725"/>
                  <a:pt x="884" y="1455"/>
                  <a:pt x="745" y="1185"/>
                </a:cubicBezTo>
                <a:cubicBezTo>
                  <a:pt x="607" y="1440"/>
                  <a:pt x="469" y="1696"/>
                  <a:pt x="332" y="1952"/>
                </a:cubicBezTo>
                <a:cubicBezTo>
                  <a:pt x="323" y="1970"/>
                  <a:pt x="316" y="1987"/>
                  <a:pt x="312" y="2003"/>
                </a:cubicBezTo>
                <a:cubicBezTo>
                  <a:pt x="307" y="2019"/>
                  <a:pt x="305" y="2034"/>
                  <a:pt x="304" y="2048"/>
                </a:cubicBezTo>
                <a:cubicBezTo>
                  <a:pt x="304" y="2083"/>
                  <a:pt x="323" y="2108"/>
                  <a:pt x="362" y="2124"/>
                </a:cubicBezTo>
                <a:cubicBezTo>
                  <a:pt x="401" y="2139"/>
                  <a:pt x="461" y="2147"/>
                  <a:pt x="542" y="2147"/>
                </a:cubicBezTo>
                <a:cubicBezTo>
                  <a:pt x="542" y="2172"/>
                  <a:pt x="542" y="2198"/>
                  <a:pt x="542" y="2224"/>
                </a:cubicBezTo>
                <a:cubicBezTo>
                  <a:pt x="362" y="2224"/>
                  <a:pt x="181" y="2224"/>
                  <a:pt x="0" y="2224"/>
                </a:cubicBezTo>
                <a:cubicBezTo>
                  <a:pt x="0" y="2198"/>
                  <a:pt x="0" y="2172"/>
                  <a:pt x="0" y="2147"/>
                </a:cubicBezTo>
                <a:cubicBezTo>
                  <a:pt x="72" y="2146"/>
                  <a:pt x="125" y="2128"/>
                  <a:pt x="161" y="2091"/>
                </a:cubicBezTo>
                <a:cubicBezTo>
                  <a:pt x="197" y="2055"/>
                  <a:pt x="231" y="2003"/>
                  <a:pt x="262" y="1936"/>
                </a:cubicBezTo>
                <a:cubicBezTo>
                  <a:pt x="413" y="1663"/>
                  <a:pt x="563" y="1390"/>
                  <a:pt x="713" y="1117"/>
                </a:cubicBezTo>
                <a:cubicBezTo>
                  <a:pt x="557" y="815"/>
                  <a:pt x="401" y="512"/>
                  <a:pt x="245" y="210"/>
                </a:cubicBezTo>
                <a:cubicBezTo>
                  <a:pt x="231" y="174"/>
                  <a:pt x="209" y="143"/>
                  <a:pt x="177" y="117"/>
                </a:cubicBezTo>
                <a:cubicBezTo>
                  <a:pt x="146" y="92"/>
                  <a:pt x="91" y="78"/>
                  <a:pt x="13" y="77"/>
                </a:cubicBezTo>
                <a:cubicBezTo>
                  <a:pt x="13" y="52"/>
                  <a:pt x="13" y="26"/>
                  <a:pt x="13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476626" y="542929"/>
            <a:ext cx="1077913" cy="1028694"/>
          </a:xfrm>
          <a:custGeom>
            <a:avLst/>
            <a:gdLst/>
            <a:ahLst/>
            <a:cxnLst>
              <a:cxn ang="0">
                <a:pos x="556" y="0"/>
              </a:cxn>
              <a:cxn ang="0">
                <a:pos x="854" y="691"/>
              </a:cxn>
              <a:cxn ang="0">
                <a:pos x="1148" y="33"/>
              </a:cxn>
              <a:cxn ang="0">
                <a:pos x="1810" y="56"/>
              </a:cxn>
              <a:cxn ang="0">
                <a:pos x="1167" y="1035"/>
              </a:cxn>
              <a:cxn ang="0">
                <a:pos x="1720" y="2143"/>
              </a:cxn>
              <a:cxn ang="0">
                <a:pos x="1233" y="2224"/>
              </a:cxn>
              <a:cxn ang="0">
                <a:pos x="937" y="1461"/>
              </a:cxn>
              <a:cxn ang="0">
                <a:pos x="615" y="2136"/>
              </a:cxn>
              <a:cxn ang="0">
                <a:pos x="32" y="2224"/>
              </a:cxn>
              <a:cxn ang="0">
                <a:pos x="630" y="1230"/>
              </a:cxn>
              <a:cxn ang="0">
                <a:pos x="0" y="21"/>
              </a:cxn>
              <a:cxn ang="0">
                <a:pos x="556" y="0"/>
              </a:cxn>
            </a:cxnLst>
            <a:rect l="0" t="0" r="r" b="b"/>
            <a:pathLst>
              <a:path w="1810" h="2224">
                <a:moveTo>
                  <a:pt x="556" y="0"/>
                </a:moveTo>
                <a:cubicBezTo>
                  <a:pt x="655" y="231"/>
                  <a:pt x="754" y="461"/>
                  <a:pt x="854" y="691"/>
                </a:cubicBezTo>
                <a:cubicBezTo>
                  <a:pt x="952" y="472"/>
                  <a:pt x="1050" y="252"/>
                  <a:pt x="1148" y="33"/>
                </a:cubicBezTo>
                <a:cubicBezTo>
                  <a:pt x="1369" y="40"/>
                  <a:pt x="1590" y="48"/>
                  <a:pt x="1810" y="56"/>
                </a:cubicBezTo>
                <a:cubicBezTo>
                  <a:pt x="1596" y="382"/>
                  <a:pt x="1382" y="709"/>
                  <a:pt x="1167" y="1035"/>
                </a:cubicBezTo>
                <a:cubicBezTo>
                  <a:pt x="1351" y="1404"/>
                  <a:pt x="1535" y="1774"/>
                  <a:pt x="1720" y="2143"/>
                </a:cubicBezTo>
                <a:cubicBezTo>
                  <a:pt x="1557" y="2170"/>
                  <a:pt x="1395" y="2197"/>
                  <a:pt x="1233" y="2224"/>
                </a:cubicBezTo>
                <a:cubicBezTo>
                  <a:pt x="1134" y="1969"/>
                  <a:pt x="1036" y="1715"/>
                  <a:pt x="937" y="1461"/>
                </a:cubicBezTo>
                <a:cubicBezTo>
                  <a:pt x="830" y="1686"/>
                  <a:pt x="722" y="1911"/>
                  <a:pt x="615" y="2136"/>
                </a:cubicBezTo>
                <a:cubicBezTo>
                  <a:pt x="421" y="2165"/>
                  <a:pt x="227" y="2194"/>
                  <a:pt x="32" y="2224"/>
                </a:cubicBezTo>
                <a:cubicBezTo>
                  <a:pt x="232" y="1892"/>
                  <a:pt x="431" y="1561"/>
                  <a:pt x="630" y="1230"/>
                </a:cubicBezTo>
                <a:cubicBezTo>
                  <a:pt x="420" y="827"/>
                  <a:pt x="210" y="424"/>
                  <a:pt x="0" y="21"/>
                </a:cubicBezTo>
                <a:cubicBezTo>
                  <a:pt x="186" y="14"/>
                  <a:pt x="371" y="7"/>
                  <a:pt x="556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891088" y="542929"/>
            <a:ext cx="833438" cy="1028694"/>
          </a:xfrm>
          <a:custGeom>
            <a:avLst/>
            <a:gdLst/>
            <a:ahLst/>
            <a:cxnLst>
              <a:cxn ang="0">
                <a:pos x="1193" y="151"/>
              </a:cxn>
              <a:cxn ang="0">
                <a:pos x="1104" y="429"/>
              </a:cxn>
              <a:cxn ang="0">
                <a:pos x="1030" y="617"/>
              </a:cxn>
              <a:cxn ang="0">
                <a:pos x="936" y="803"/>
              </a:cxn>
              <a:cxn ang="0">
                <a:pos x="855" y="955"/>
              </a:cxn>
              <a:cxn ang="0">
                <a:pos x="803" y="1052"/>
              </a:cxn>
              <a:cxn ang="0">
                <a:pos x="851" y="1215"/>
              </a:cxn>
              <a:cxn ang="0">
                <a:pos x="898" y="1314"/>
              </a:cxn>
              <a:cxn ang="0">
                <a:pos x="1015" y="1565"/>
              </a:cxn>
              <a:cxn ang="0">
                <a:pos x="1141" y="1748"/>
              </a:cxn>
              <a:cxn ang="0">
                <a:pos x="1243" y="1797"/>
              </a:cxn>
              <a:cxn ang="0">
                <a:pos x="1282" y="1748"/>
              </a:cxn>
              <a:cxn ang="0">
                <a:pos x="1357" y="1974"/>
              </a:cxn>
              <a:cxn ang="0">
                <a:pos x="1213" y="1997"/>
              </a:cxn>
              <a:cxn ang="0">
                <a:pos x="1155" y="1967"/>
              </a:cxn>
              <a:cxn ang="0">
                <a:pos x="1064" y="1885"/>
              </a:cxn>
              <a:cxn ang="0">
                <a:pos x="914" y="1702"/>
              </a:cxn>
              <a:cxn ang="0">
                <a:pos x="725" y="1232"/>
              </a:cxn>
              <a:cxn ang="0">
                <a:pos x="646" y="1338"/>
              </a:cxn>
              <a:cxn ang="0">
                <a:pos x="500" y="1598"/>
              </a:cxn>
              <a:cxn ang="0">
                <a:pos x="264" y="1930"/>
              </a:cxn>
              <a:cxn ang="0">
                <a:pos x="164" y="2076"/>
              </a:cxn>
              <a:cxn ang="0">
                <a:pos x="34" y="2224"/>
              </a:cxn>
              <a:cxn ang="0">
                <a:pos x="70" y="2008"/>
              </a:cxn>
              <a:cxn ang="0">
                <a:pos x="207" y="1801"/>
              </a:cxn>
              <a:cxn ang="0">
                <a:pos x="251" y="1736"/>
              </a:cxn>
              <a:cxn ang="0">
                <a:pos x="333" y="1612"/>
              </a:cxn>
              <a:cxn ang="0">
                <a:pos x="420" y="1475"/>
              </a:cxn>
              <a:cxn ang="0">
                <a:pos x="502" y="1309"/>
              </a:cxn>
              <a:cxn ang="0">
                <a:pos x="572" y="1162"/>
              </a:cxn>
              <a:cxn ang="0">
                <a:pos x="632" y="1067"/>
              </a:cxn>
              <a:cxn ang="0">
                <a:pos x="539" y="798"/>
              </a:cxn>
              <a:cxn ang="0">
                <a:pos x="406" y="529"/>
              </a:cxn>
              <a:cxn ang="0">
                <a:pos x="214" y="155"/>
              </a:cxn>
              <a:cxn ang="0">
                <a:pos x="332" y="63"/>
              </a:cxn>
              <a:cxn ang="0">
                <a:pos x="410" y="161"/>
              </a:cxn>
              <a:cxn ang="0">
                <a:pos x="483" y="267"/>
              </a:cxn>
              <a:cxn ang="0">
                <a:pos x="541" y="434"/>
              </a:cxn>
              <a:cxn ang="0">
                <a:pos x="634" y="616"/>
              </a:cxn>
              <a:cxn ang="0">
                <a:pos x="707" y="820"/>
              </a:cxn>
              <a:cxn ang="0">
                <a:pos x="789" y="766"/>
              </a:cxn>
              <a:cxn ang="0">
                <a:pos x="807" y="687"/>
              </a:cxn>
              <a:cxn ang="0">
                <a:pos x="903" y="505"/>
              </a:cxn>
              <a:cxn ang="0">
                <a:pos x="995" y="274"/>
              </a:cxn>
              <a:cxn ang="0">
                <a:pos x="1049" y="103"/>
              </a:cxn>
            </a:cxnLst>
            <a:rect l="0" t="0" r="r" b="b"/>
            <a:pathLst>
              <a:path w="1399" h="2224">
                <a:moveTo>
                  <a:pt x="1135" y="0"/>
                </a:moveTo>
                <a:cubicBezTo>
                  <a:pt x="1151" y="0"/>
                  <a:pt x="1164" y="16"/>
                  <a:pt x="1176" y="48"/>
                </a:cubicBezTo>
                <a:cubicBezTo>
                  <a:pt x="1187" y="79"/>
                  <a:pt x="1193" y="114"/>
                  <a:pt x="1193" y="151"/>
                </a:cubicBezTo>
                <a:cubicBezTo>
                  <a:pt x="1193" y="164"/>
                  <a:pt x="1185" y="192"/>
                  <a:pt x="1171" y="234"/>
                </a:cubicBezTo>
                <a:cubicBezTo>
                  <a:pt x="1156" y="276"/>
                  <a:pt x="1147" y="308"/>
                  <a:pt x="1142" y="329"/>
                </a:cubicBezTo>
                <a:cubicBezTo>
                  <a:pt x="1137" y="351"/>
                  <a:pt x="1124" y="384"/>
                  <a:pt x="1104" y="429"/>
                </a:cubicBezTo>
                <a:cubicBezTo>
                  <a:pt x="1090" y="443"/>
                  <a:pt x="1077" y="463"/>
                  <a:pt x="1065" y="490"/>
                </a:cubicBezTo>
                <a:cubicBezTo>
                  <a:pt x="1057" y="495"/>
                  <a:pt x="1053" y="502"/>
                  <a:pt x="1053" y="511"/>
                </a:cubicBezTo>
                <a:cubicBezTo>
                  <a:pt x="1039" y="545"/>
                  <a:pt x="1032" y="581"/>
                  <a:pt x="1030" y="617"/>
                </a:cubicBezTo>
                <a:cubicBezTo>
                  <a:pt x="1017" y="627"/>
                  <a:pt x="1008" y="643"/>
                  <a:pt x="1004" y="664"/>
                </a:cubicBezTo>
                <a:cubicBezTo>
                  <a:pt x="982" y="682"/>
                  <a:pt x="967" y="706"/>
                  <a:pt x="958" y="736"/>
                </a:cubicBezTo>
                <a:cubicBezTo>
                  <a:pt x="949" y="766"/>
                  <a:pt x="942" y="788"/>
                  <a:pt x="936" y="803"/>
                </a:cubicBezTo>
                <a:cubicBezTo>
                  <a:pt x="922" y="813"/>
                  <a:pt x="914" y="825"/>
                  <a:pt x="911" y="839"/>
                </a:cubicBezTo>
                <a:cubicBezTo>
                  <a:pt x="904" y="858"/>
                  <a:pt x="897" y="878"/>
                  <a:pt x="889" y="897"/>
                </a:cubicBezTo>
                <a:cubicBezTo>
                  <a:pt x="878" y="916"/>
                  <a:pt x="866" y="936"/>
                  <a:pt x="855" y="955"/>
                </a:cubicBezTo>
                <a:cubicBezTo>
                  <a:pt x="848" y="974"/>
                  <a:pt x="841" y="993"/>
                  <a:pt x="834" y="1012"/>
                </a:cubicBezTo>
                <a:cubicBezTo>
                  <a:pt x="814" y="1035"/>
                  <a:pt x="803" y="1046"/>
                  <a:pt x="803" y="1047"/>
                </a:cubicBezTo>
                <a:cubicBezTo>
                  <a:pt x="803" y="1047"/>
                  <a:pt x="803" y="1049"/>
                  <a:pt x="803" y="1052"/>
                </a:cubicBezTo>
                <a:cubicBezTo>
                  <a:pt x="803" y="1056"/>
                  <a:pt x="804" y="1060"/>
                  <a:pt x="806" y="1065"/>
                </a:cubicBezTo>
                <a:cubicBezTo>
                  <a:pt x="812" y="1082"/>
                  <a:pt x="819" y="1099"/>
                  <a:pt x="826" y="1117"/>
                </a:cubicBezTo>
                <a:cubicBezTo>
                  <a:pt x="831" y="1129"/>
                  <a:pt x="839" y="1161"/>
                  <a:pt x="851" y="1215"/>
                </a:cubicBezTo>
                <a:cubicBezTo>
                  <a:pt x="852" y="1216"/>
                  <a:pt x="853" y="1218"/>
                  <a:pt x="855" y="1220"/>
                </a:cubicBezTo>
                <a:cubicBezTo>
                  <a:pt x="861" y="1227"/>
                  <a:pt x="867" y="1239"/>
                  <a:pt x="875" y="1256"/>
                </a:cubicBezTo>
                <a:cubicBezTo>
                  <a:pt x="882" y="1274"/>
                  <a:pt x="890" y="1293"/>
                  <a:pt x="898" y="1314"/>
                </a:cubicBezTo>
                <a:cubicBezTo>
                  <a:pt x="915" y="1351"/>
                  <a:pt x="932" y="1389"/>
                  <a:pt x="950" y="1426"/>
                </a:cubicBezTo>
                <a:cubicBezTo>
                  <a:pt x="952" y="1444"/>
                  <a:pt x="954" y="1463"/>
                  <a:pt x="957" y="1482"/>
                </a:cubicBezTo>
                <a:cubicBezTo>
                  <a:pt x="976" y="1509"/>
                  <a:pt x="995" y="1537"/>
                  <a:pt x="1015" y="1565"/>
                </a:cubicBezTo>
                <a:cubicBezTo>
                  <a:pt x="1029" y="1591"/>
                  <a:pt x="1043" y="1618"/>
                  <a:pt x="1057" y="1644"/>
                </a:cubicBezTo>
                <a:cubicBezTo>
                  <a:pt x="1071" y="1654"/>
                  <a:pt x="1085" y="1663"/>
                  <a:pt x="1100" y="1673"/>
                </a:cubicBezTo>
                <a:cubicBezTo>
                  <a:pt x="1114" y="1698"/>
                  <a:pt x="1127" y="1723"/>
                  <a:pt x="1141" y="1748"/>
                </a:cubicBezTo>
                <a:cubicBezTo>
                  <a:pt x="1146" y="1748"/>
                  <a:pt x="1150" y="1748"/>
                  <a:pt x="1154" y="1748"/>
                </a:cubicBezTo>
                <a:cubicBezTo>
                  <a:pt x="1177" y="1764"/>
                  <a:pt x="1200" y="1780"/>
                  <a:pt x="1222" y="1795"/>
                </a:cubicBezTo>
                <a:cubicBezTo>
                  <a:pt x="1225" y="1796"/>
                  <a:pt x="1232" y="1797"/>
                  <a:pt x="1243" y="1797"/>
                </a:cubicBezTo>
                <a:cubicBezTo>
                  <a:pt x="1256" y="1797"/>
                  <a:pt x="1266" y="1789"/>
                  <a:pt x="1274" y="1772"/>
                </a:cubicBezTo>
                <a:cubicBezTo>
                  <a:pt x="1281" y="1756"/>
                  <a:pt x="1290" y="1748"/>
                  <a:pt x="1302" y="1748"/>
                </a:cubicBezTo>
                <a:cubicBezTo>
                  <a:pt x="1295" y="1748"/>
                  <a:pt x="1289" y="1748"/>
                  <a:pt x="1282" y="1748"/>
                </a:cubicBezTo>
                <a:cubicBezTo>
                  <a:pt x="1282" y="1737"/>
                  <a:pt x="1282" y="1726"/>
                  <a:pt x="1282" y="1716"/>
                </a:cubicBezTo>
                <a:cubicBezTo>
                  <a:pt x="1360" y="1775"/>
                  <a:pt x="1399" y="1826"/>
                  <a:pt x="1399" y="1868"/>
                </a:cubicBezTo>
                <a:cubicBezTo>
                  <a:pt x="1399" y="1914"/>
                  <a:pt x="1385" y="1949"/>
                  <a:pt x="1357" y="1974"/>
                </a:cubicBezTo>
                <a:cubicBezTo>
                  <a:pt x="1329" y="1999"/>
                  <a:pt x="1305" y="2012"/>
                  <a:pt x="1284" y="2012"/>
                </a:cubicBezTo>
                <a:cubicBezTo>
                  <a:pt x="1270" y="2003"/>
                  <a:pt x="1257" y="1995"/>
                  <a:pt x="1243" y="1987"/>
                </a:cubicBezTo>
                <a:cubicBezTo>
                  <a:pt x="1233" y="1990"/>
                  <a:pt x="1223" y="1994"/>
                  <a:pt x="1213" y="1997"/>
                </a:cubicBezTo>
                <a:cubicBezTo>
                  <a:pt x="1212" y="1997"/>
                  <a:pt x="1211" y="1997"/>
                  <a:pt x="1209" y="1997"/>
                </a:cubicBezTo>
                <a:cubicBezTo>
                  <a:pt x="1202" y="1997"/>
                  <a:pt x="1194" y="1992"/>
                  <a:pt x="1184" y="1982"/>
                </a:cubicBezTo>
                <a:cubicBezTo>
                  <a:pt x="1174" y="1972"/>
                  <a:pt x="1164" y="1967"/>
                  <a:pt x="1155" y="1967"/>
                </a:cubicBezTo>
                <a:cubicBezTo>
                  <a:pt x="1153" y="1967"/>
                  <a:pt x="1152" y="1967"/>
                  <a:pt x="1150" y="1967"/>
                </a:cubicBezTo>
                <a:cubicBezTo>
                  <a:pt x="1105" y="1967"/>
                  <a:pt x="1077" y="1939"/>
                  <a:pt x="1066" y="1885"/>
                </a:cubicBezTo>
                <a:cubicBezTo>
                  <a:pt x="1066" y="1885"/>
                  <a:pt x="1065" y="1885"/>
                  <a:pt x="1064" y="1885"/>
                </a:cubicBezTo>
                <a:cubicBezTo>
                  <a:pt x="1055" y="1885"/>
                  <a:pt x="1036" y="1876"/>
                  <a:pt x="1008" y="1857"/>
                </a:cubicBezTo>
                <a:cubicBezTo>
                  <a:pt x="1000" y="1838"/>
                  <a:pt x="991" y="1818"/>
                  <a:pt x="983" y="1798"/>
                </a:cubicBezTo>
                <a:cubicBezTo>
                  <a:pt x="952" y="1765"/>
                  <a:pt x="929" y="1733"/>
                  <a:pt x="914" y="1702"/>
                </a:cubicBezTo>
                <a:cubicBezTo>
                  <a:pt x="870" y="1609"/>
                  <a:pt x="826" y="1516"/>
                  <a:pt x="782" y="1423"/>
                </a:cubicBezTo>
                <a:cubicBezTo>
                  <a:pt x="766" y="1379"/>
                  <a:pt x="749" y="1336"/>
                  <a:pt x="733" y="1292"/>
                </a:cubicBezTo>
                <a:cubicBezTo>
                  <a:pt x="730" y="1272"/>
                  <a:pt x="727" y="1252"/>
                  <a:pt x="725" y="1232"/>
                </a:cubicBezTo>
                <a:cubicBezTo>
                  <a:pt x="721" y="1225"/>
                  <a:pt x="717" y="1219"/>
                  <a:pt x="713" y="1213"/>
                </a:cubicBezTo>
                <a:cubicBezTo>
                  <a:pt x="702" y="1231"/>
                  <a:pt x="688" y="1270"/>
                  <a:pt x="669" y="1329"/>
                </a:cubicBezTo>
                <a:cubicBezTo>
                  <a:pt x="661" y="1332"/>
                  <a:pt x="654" y="1335"/>
                  <a:pt x="646" y="1338"/>
                </a:cubicBezTo>
                <a:cubicBezTo>
                  <a:pt x="621" y="1375"/>
                  <a:pt x="596" y="1412"/>
                  <a:pt x="572" y="1449"/>
                </a:cubicBezTo>
                <a:cubicBezTo>
                  <a:pt x="557" y="1469"/>
                  <a:pt x="541" y="1489"/>
                  <a:pt x="526" y="1509"/>
                </a:cubicBezTo>
                <a:cubicBezTo>
                  <a:pt x="518" y="1539"/>
                  <a:pt x="509" y="1568"/>
                  <a:pt x="500" y="1598"/>
                </a:cubicBezTo>
                <a:cubicBezTo>
                  <a:pt x="450" y="1668"/>
                  <a:pt x="399" y="1738"/>
                  <a:pt x="349" y="1809"/>
                </a:cubicBezTo>
                <a:cubicBezTo>
                  <a:pt x="339" y="1837"/>
                  <a:pt x="329" y="1864"/>
                  <a:pt x="319" y="1892"/>
                </a:cubicBezTo>
                <a:cubicBezTo>
                  <a:pt x="301" y="1905"/>
                  <a:pt x="282" y="1917"/>
                  <a:pt x="264" y="1930"/>
                </a:cubicBezTo>
                <a:cubicBezTo>
                  <a:pt x="262" y="1931"/>
                  <a:pt x="253" y="1948"/>
                  <a:pt x="238" y="1982"/>
                </a:cubicBezTo>
                <a:cubicBezTo>
                  <a:pt x="229" y="1983"/>
                  <a:pt x="220" y="1984"/>
                  <a:pt x="211" y="1985"/>
                </a:cubicBezTo>
                <a:cubicBezTo>
                  <a:pt x="196" y="2016"/>
                  <a:pt x="180" y="2046"/>
                  <a:pt x="164" y="2076"/>
                </a:cubicBezTo>
                <a:cubicBezTo>
                  <a:pt x="155" y="2083"/>
                  <a:pt x="145" y="2090"/>
                  <a:pt x="136" y="2096"/>
                </a:cubicBezTo>
                <a:cubicBezTo>
                  <a:pt x="112" y="2126"/>
                  <a:pt x="96" y="2143"/>
                  <a:pt x="89" y="2145"/>
                </a:cubicBezTo>
                <a:cubicBezTo>
                  <a:pt x="69" y="2197"/>
                  <a:pt x="51" y="2224"/>
                  <a:pt x="34" y="2224"/>
                </a:cubicBezTo>
                <a:cubicBezTo>
                  <a:pt x="12" y="2224"/>
                  <a:pt x="0" y="2196"/>
                  <a:pt x="0" y="2142"/>
                </a:cubicBezTo>
                <a:cubicBezTo>
                  <a:pt x="14" y="2123"/>
                  <a:pt x="27" y="2103"/>
                  <a:pt x="40" y="2084"/>
                </a:cubicBezTo>
                <a:cubicBezTo>
                  <a:pt x="44" y="2081"/>
                  <a:pt x="53" y="2055"/>
                  <a:pt x="70" y="2008"/>
                </a:cubicBezTo>
                <a:cubicBezTo>
                  <a:pt x="81" y="2005"/>
                  <a:pt x="88" y="1988"/>
                  <a:pt x="90" y="1955"/>
                </a:cubicBezTo>
                <a:cubicBezTo>
                  <a:pt x="134" y="1930"/>
                  <a:pt x="162" y="1887"/>
                  <a:pt x="174" y="1826"/>
                </a:cubicBezTo>
                <a:cubicBezTo>
                  <a:pt x="185" y="1817"/>
                  <a:pt x="196" y="1809"/>
                  <a:pt x="207" y="1801"/>
                </a:cubicBezTo>
                <a:cubicBezTo>
                  <a:pt x="210" y="1803"/>
                  <a:pt x="212" y="1805"/>
                  <a:pt x="215" y="1808"/>
                </a:cubicBezTo>
                <a:cubicBezTo>
                  <a:pt x="224" y="1789"/>
                  <a:pt x="233" y="1769"/>
                  <a:pt x="242" y="1750"/>
                </a:cubicBezTo>
                <a:cubicBezTo>
                  <a:pt x="242" y="1749"/>
                  <a:pt x="245" y="1744"/>
                  <a:pt x="251" y="1736"/>
                </a:cubicBezTo>
                <a:cubicBezTo>
                  <a:pt x="258" y="1725"/>
                  <a:pt x="264" y="1714"/>
                  <a:pt x="270" y="1704"/>
                </a:cubicBezTo>
                <a:cubicBezTo>
                  <a:pt x="275" y="1694"/>
                  <a:pt x="280" y="1683"/>
                  <a:pt x="284" y="1672"/>
                </a:cubicBezTo>
                <a:cubicBezTo>
                  <a:pt x="289" y="1660"/>
                  <a:pt x="305" y="1640"/>
                  <a:pt x="333" y="1612"/>
                </a:cubicBezTo>
                <a:cubicBezTo>
                  <a:pt x="343" y="1595"/>
                  <a:pt x="352" y="1577"/>
                  <a:pt x="362" y="1559"/>
                </a:cubicBezTo>
                <a:cubicBezTo>
                  <a:pt x="373" y="1550"/>
                  <a:pt x="383" y="1526"/>
                  <a:pt x="391" y="1488"/>
                </a:cubicBezTo>
                <a:cubicBezTo>
                  <a:pt x="401" y="1484"/>
                  <a:pt x="411" y="1479"/>
                  <a:pt x="420" y="1475"/>
                </a:cubicBezTo>
                <a:cubicBezTo>
                  <a:pt x="438" y="1442"/>
                  <a:pt x="455" y="1408"/>
                  <a:pt x="472" y="1374"/>
                </a:cubicBezTo>
                <a:cubicBezTo>
                  <a:pt x="472" y="1364"/>
                  <a:pt x="472" y="1354"/>
                  <a:pt x="472" y="1344"/>
                </a:cubicBezTo>
                <a:cubicBezTo>
                  <a:pt x="482" y="1332"/>
                  <a:pt x="492" y="1321"/>
                  <a:pt x="502" y="1309"/>
                </a:cubicBezTo>
                <a:cubicBezTo>
                  <a:pt x="508" y="1286"/>
                  <a:pt x="515" y="1262"/>
                  <a:pt x="522" y="1239"/>
                </a:cubicBezTo>
                <a:cubicBezTo>
                  <a:pt x="529" y="1236"/>
                  <a:pt x="537" y="1234"/>
                  <a:pt x="544" y="1231"/>
                </a:cubicBezTo>
                <a:cubicBezTo>
                  <a:pt x="554" y="1208"/>
                  <a:pt x="563" y="1185"/>
                  <a:pt x="572" y="1162"/>
                </a:cubicBezTo>
                <a:cubicBezTo>
                  <a:pt x="581" y="1157"/>
                  <a:pt x="591" y="1152"/>
                  <a:pt x="600" y="1147"/>
                </a:cubicBezTo>
                <a:cubicBezTo>
                  <a:pt x="600" y="1134"/>
                  <a:pt x="601" y="1121"/>
                  <a:pt x="602" y="1108"/>
                </a:cubicBezTo>
                <a:cubicBezTo>
                  <a:pt x="612" y="1094"/>
                  <a:pt x="622" y="1081"/>
                  <a:pt x="632" y="1067"/>
                </a:cubicBezTo>
                <a:cubicBezTo>
                  <a:pt x="632" y="1067"/>
                  <a:pt x="632" y="1067"/>
                  <a:pt x="632" y="1067"/>
                </a:cubicBezTo>
                <a:cubicBezTo>
                  <a:pt x="632" y="1004"/>
                  <a:pt x="612" y="936"/>
                  <a:pt x="571" y="861"/>
                </a:cubicBezTo>
                <a:cubicBezTo>
                  <a:pt x="555" y="837"/>
                  <a:pt x="544" y="816"/>
                  <a:pt x="539" y="798"/>
                </a:cubicBezTo>
                <a:cubicBezTo>
                  <a:pt x="532" y="774"/>
                  <a:pt x="526" y="750"/>
                  <a:pt x="519" y="727"/>
                </a:cubicBezTo>
                <a:cubicBezTo>
                  <a:pt x="508" y="711"/>
                  <a:pt x="498" y="695"/>
                  <a:pt x="487" y="680"/>
                </a:cubicBezTo>
                <a:cubicBezTo>
                  <a:pt x="460" y="630"/>
                  <a:pt x="433" y="579"/>
                  <a:pt x="406" y="529"/>
                </a:cubicBezTo>
                <a:cubicBezTo>
                  <a:pt x="395" y="496"/>
                  <a:pt x="380" y="462"/>
                  <a:pt x="361" y="426"/>
                </a:cubicBezTo>
                <a:cubicBezTo>
                  <a:pt x="312" y="386"/>
                  <a:pt x="276" y="345"/>
                  <a:pt x="251" y="302"/>
                </a:cubicBezTo>
                <a:cubicBezTo>
                  <a:pt x="226" y="259"/>
                  <a:pt x="214" y="210"/>
                  <a:pt x="214" y="155"/>
                </a:cubicBezTo>
                <a:cubicBezTo>
                  <a:pt x="214" y="135"/>
                  <a:pt x="214" y="114"/>
                  <a:pt x="214" y="94"/>
                </a:cubicBezTo>
                <a:cubicBezTo>
                  <a:pt x="234" y="80"/>
                  <a:pt x="254" y="65"/>
                  <a:pt x="275" y="51"/>
                </a:cubicBezTo>
                <a:cubicBezTo>
                  <a:pt x="294" y="55"/>
                  <a:pt x="313" y="59"/>
                  <a:pt x="332" y="63"/>
                </a:cubicBezTo>
                <a:cubicBezTo>
                  <a:pt x="342" y="81"/>
                  <a:pt x="352" y="100"/>
                  <a:pt x="361" y="118"/>
                </a:cubicBezTo>
                <a:cubicBezTo>
                  <a:pt x="377" y="118"/>
                  <a:pt x="394" y="118"/>
                  <a:pt x="410" y="118"/>
                </a:cubicBezTo>
                <a:cubicBezTo>
                  <a:pt x="410" y="132"/>
                  <a:pt x="410" y="146"/>
                  <a:pt x="410" y="161"/>
                </a:cubicBezTo>
                <a:cubicBezTo>
                  <a:pt x="419" y="169"/>
                  <a:pt x="429" y="178"/>
                  <a:pt x="438" y="186"/>
                </a:cubicBezTo>
                <a:cubicBezTo>
                  <a:pt x="442" y="206"/>
                  <a:pt x="446" y="226"/>
                  <a:pt x="450" y="246"/>
                </a:cubicBezTo>
                <a:cubicBezTo>
                  <a:pt x="461" y="253"/>
                  <a:pt x="472" y="260"/>
                  <a:pt x="483" y="267"/>
                </a:cubicBezTo>
                <a:cubicBezTo>
                  <a:pt x="489" y="287"/>
                  <a:pt x="495" y="308"/>
                  <a:pt x="501" y="328"/>
                </a:cubicBezTo>
                <a:cubicBezTo>
                  <a:pt x="514" y="338"/>
                  <a:pt x="528" y="348"/>
                  <a:pt x="541" y="358"/>
                </a:cubicBezTo>
                <a:cubicBezTo>
                  <a:pt x="541" y="383"/>
                  <a:pt x="541" y="409"/>
                  <a:pt x="541" y="434"/>
                </a:cubicBezTo>
                <a:cubicBezTo>
                  <a:pt x="564" y="476"/>
                  <a:pt x="588" y="518"/>
                  <a:pt x="612" y="560"/>
                </a:cubicBezTo>
                <a:cubicBezTo>
                  <a:pt x="615" y="578"/>
                  <a:pt x="619" y="597"/>
                  <a:pt x="623" y="616"/>
                </a:cubicBezTo>
                <a:cubicBezTo>
                  <a:pt x="626" y="616"/>
                  <a:pt x="630" y="616"/>
                  <a:pt x="634" y="616"/>
                </a:cubicBezTo>
                <a:cubicBezTo>
                  <a:pt x="645" y="643"/>
                  <a:pt x="656" y="670"/>
                  <a:pt x="667" y="698"/>
                </a:cubicBezTo>
                <a:cubicBezTo>
                  <a:pt x="675" y="732"/>
                  <a:pt x="684" y="766"/>
                  <a:pt x="692" y="800"/>
                </a:cubicBezTo>
                <a:cubicBezTo>
                  <a:pt x="697" y="807"/>
                  <a:pt x="702" y="813"/>
                  <a:pt x="707" y="820"/>
                </a:cubicBezTo>
                <a:cubicBezTo>
                  <a:pt x="716" y="834"/>
                  <a:pt x="722" y="854"/>
                  <a:pt x="723" y="878"/>
                </a:cubicBezTo>
                <a:cubicBezTo>
                  <a:pt x="731" y="842"/>
                  <a:pt x="744" y="812"/>
                  <a:pt x="762" y="789"/>
                </a:cubicBezTo>
                <a:cubicBezTo>
                  <a:pt x="781" y="767"/>
                  <a:pt x="790" y="759"/>
                  <a:pt x="789" y="766"/>
                </a:cubicBezTo>
                <a:cubicBezTo>
                  <a:pt x="789" y="764"/>
                  <a:pt x="788" y="759"/>
                  <a:pt x="788" y="754"/>
                </a:cubicBezTo>
                <a:cubicBezTo>
                  <a:pt x="794" y="742"/>
                  <a:pt x="800" y="730"/>
                  <a:pt x="807" y="718"/>
                </a:cubicBezTo>
                <a:cubicBezTo>
                  <a:pt x="807" y="707"/>
                  <a:pt x="807" y="697"/>
                  <a:pt x="807" y="687"/>
                </a:cubicBezTo>
                <a:cubicBezTo>
                  <a:pt x="840" y="642"/>
                  <a:pt x="859" y="613"/>
                  <a:pt x="866" y="599"/>
                </a:cubicBezTo>
                <a:cubicBezTo>
                  <a:pt x="873" y="585"/>
                  <a:pt x="876" y="575"/>
                  <a:pt x="876" y="569"/>
                </a:cubicBezTo>
                <a:cubicBezTo>
                  <a:pt x="885" y="548"/>
                  <a:pt x="894" y="527"/>
                  <a:pt x="903" y="505"/>
                </a:cubicBezTo>
                <a:cubicBezTo>
                  <a:pt x="917" y="458"/>
                  <a:pt x="929" y="427"/>
                  <a:pt x="938" y="411"/>
                </a:cubicBezTo>
                <a:cubicBezTo>
                  <a:pt x="953" y="382"/>
                  <a:pt x="967" y="353"/>
                  <a:pt x="982" y="324"/>
                </a:cubicBezTo>
                <a:cubicBezTo>
                  <a:pt x="986" y="307"/>
                  <a:pt x="991" y="291"/>
                  <a:pt x="995" y="274"/>
                </a:cubicBezTo>
                <a:cubicBezTo>
                  <a:pt x="1010" y="248"/>
                  <a:pt x="1018" y="228"/>
                  <a:pt x="1019" y="212"/>
                </a:cubicBezTo>
                <a:cubicBezTo>
                  <a:pt x="1020" y="197"/>
                  <a:pt x="1021" y="184"/>
                  <a:pt x="1022" y="175"/>
                </a:cubicBezTo>
                <a:cubicBezTo>
                  <a:pt x="1022" y="165"/>
                  <a:pt x="1031" y="141"/>
                  <a:pt x="1049" y="103"/>
                </a:cubicBezTo>
                <a:cubicBezTo>
                  <a:pt x="1066" y="64"/>
                  <a:pt x="1080" y="35"/>
                  <a:pt x="1092" y="15"/>
                </a:cubicBezTo>
                <a:cubicBezTo>
                  <a:pt x="1106" y="10"/>
                  <a:pt x="1121" y="5"/>
                  <a:pt x="1135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6305551" y="542929"/>
            <a:ext cx="976313" cy="1028694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325" y="198"/>
              </a:cxn>
              <a:cxn ang="0">
                <a:pos x="529" y="560"/>
              </a:cxn>
              <a:cxn ang="0">
                <a:pos x="747" y="747"/>
              </a:cxn>
              <a:cxn ang="0">
                <a:pos x="920" y="581"/>
              </a:cxn>
              <a:cxn ang="0">
                <a:pos x="1094" y="241"/>
              </a:cxn>
              <a:cxn ang="0">
                <a:pos x="1321" y="41"/>
              </a:cxn>
              <a:cxn ang="0">
                <a:pos x="1382" y="50"/>
              </a:cxn>
              <a:cxn ang="0">
                <a:pos x="1035" y="667"/>
              </a:cxn>
              <a:cxn ang="0">
                <a:pos x="916" y="947"/>
              </a:cxn>
              <a:cxn ang="0">
                <a:pos x="1081" y="1257"/>
              </a:cxn>
              <a:cxn ang="0">
                <a:pos x="1401" y="1654"/>
              </a:cxn>
              <a:cxn ang="0">
                <a:pos x="1641" y="2110"/>
              </a:cxn>
              <a:cxn ang="0">
                <a:pos x="1579" y="2147"/>
              </a:cxn>
              <a:cxn ang="0">
                <a:pos x="1534" y="2157"/>
              </a:cxn>
              <a:cxn ang="0">
                <a:pos x="1326" y="1911"/>
              </a:cxn>
              <a:cxn ang="0">
                <a:pos x="1040" y="1461"/>
              </a:cxn>
              <a:cxn ang="0">
                <a:pos x="764" y="1176"/>
              </a:cxn>
              <a:cxn ang="0">
                <a:pos x="581" y="1441"/>
              </a:cxn>
              <a:cxn ang="0">
                <a:pos x="339" y="1892"/>
              </a:cxn>
              <a:cxn ang="0">
                <a:pos x="0" y="2224"/>
              </a:cxn>
              <a:cxn ang="0">
                <a:pos x="206" y="1801"/>
              </a:cxn>
              <a:cxn ang="0">
                <a:pos x="492" y="1360"/>
              </a:cxn>
              <a:cxn ang="0">
                <a:pos x="653" y="1026"/>
              </a:cxn>
              <a:cxn ang="0">
                <a:pos x="507" y="812"/>
              </a:cxn>
              <a:cxn ang="0">
                <a:pos x="234" y="420"/>
              </a:cxn>
              <a:cxn ang="0">
                <a:pos x="49" y="19"/>
              </a:cxn>
              <a:cxn ang="0">
                <a:pos x="106" y="0"/>
              </a:cxn>
            </a:cxnLst>
            <a:rect l="0" t="0" r="r" b="b"/>
            <a:pathLst>
              <a:path w="1641" h="2224">
                <a:moveTo>
                  <a:pt x="106" y="0"/>
                </a:moveTo>
                <a:cubicBezTo>
                  <a:pt x="172" y="0"/>
                  <a:pt x="246" y="66"/>
                  <a:pt x="325" y="198"/>
                </a:cubicBezTo>
                <a:cubicBezTo>
                  <a:pt x="395" y="323"/>
                  <a:pt x="463" y="443"/>
                  <a:pt x="529" y="560"/>
                </a:cubicBezTo>
                <a:cubicBezTo>
                  <a:pt x="609" y="684"/>
                  <a:pt x="681" y="747"/>
                  <a:pt x="747" y="747"/>
                </a:cubicBezTo>
                <a:cubicBezTo>
                  <a:pt x="801" y="747"/>
                  <a:pt x="858" y="691"/>
                  <a:pt x="920" y="581"/>
                </a:cubicBezTo>
                <a:cubicBezTo>
                  <a:pt x="978" y="467"/>
                  <a:pt x="1036" y="354"/>
                  <a:pt x="1094" y="241"/>
                </a:cubicBezTo>
                <a:cubicBezTo>
                  <a:pt x="1172" y="108"/>
                  <a:pt x="1248" y="41"/>
                  <a:pt x="1321" y="41"/>
                </a:cubicBezTo>
                <a:cubicBezTo>
                  <a:pt x="1341" y="44"/>
                  <a:pt x="1362" y="47"/>
                  <a:pt x="1382" y="50"/>
                </a:cubicBezTo>
                <a:cubicBezTo>
                  <a:pt x="1229" y="324"/>
                  <a:pt x="1114" y="530"/>
                  <a:pt x="1035" y="667"/>
                </a:cubicBezTo>
                <a:cubicBezTo>
                  <a:pt x="956" y="805"/>
                  <a:pt x="916" y="898"/>
                  <a:pt x="916" y="947"/>
                </a:cubicBezTo>
                <a:cubicBezTo>
                  <a:pt x="916" y="1012"/>
                  <a:pt x="971" y="1116"/>
                  <a:pt x="1081" y="1257"/>
                </a:cubicBezTo>
                <a:cubicBezTo>
                  <a:pt x="1191" y="1398"/>
                  <a:pt x="1298" y="1530"/>
                  <a:pt x="1401" y="1654"/>
                </a:cubicBezTo>
                <a:cubicBezTo>
                  <a:pt x="1533" y="1827"/>
                  <a:pt x="1613" y="1979"/>
                  <a:pt x="1641" y="2110"/>
                </a:cubicBezTo>
                <a:cubicBezTo>
                  <a:pt x="1615" y="2129"/>
                  <a:pt x="1594" y="2141"/>
                  <a:pt x="1579" y="2147"/>
                </a:cubicBezTo>
                <a:cubicBezTo>
                  <a:pt x="1564" y="2154"/>
                  <a:pt x="1549" y="2157"/>
                  <a:pt x="1534" y="2157"/>
                </a:cubicBezTo>
                <a:cubicBezTo>
                  <a:pt x="1504" y="2157"/>
                  <a:pt x="1435" y="2075"/>
                  <a:pt x="1326" y="1911"/>
                </a:cubicBezTo>
                <a:cubicBezTo>
                  <a:pt x="1144" y="1636"/>
                  <a:pt x="1048" y="1486"/>
                  <a:pt x="1040" y="1461"/>
                </a:cubicBezTo>
                <a:cubicBezTo>
                  <a:pt x="908" y="1290"/>
                  <a:pt x="816" y="1195"/>
                  <a:pt x="764" y="1176"/>
                </a:cubicBezTo>
                <a:cubicBezTo>
                  <a:pt x="724" y="1198"/>
                  <a:pt x="663" y="1287"/>
                  <a:pt x="581" y="1441"/>
                </a:cubicBezTo>
                <a:cubicBezTo>
                  <a:pt x="435" y="1717"/>
                  <a:pt x="354" y="1868"/>
                  <a:pt x="339" y="1892"/>
                </a:cubicBezTo>
                <a:cubicBezTo>
                  <a:pt x="233" y="2066"/>
                  <a:pt x="120" y="2177"/>
                  <a:pt x="0" y="2224"/>
                </a:cubicBezTo>
                <a:cubicBezTo>
                  <a:pt x="24" y="2117"/>
                  <a:pt x="92" y="1976"/>
                  <a:pt x="206" y="1801"/>
                </a:cubicBezTo>
                <a:cubicBezTo>
                  <a:pt x="297" y="1667"/>
                  <a:pt x="393" y="1521"/>
                  <a:pt x="492" y="1360"/>
                </a:cubicBezTo>
                <a:cubicBezTo>
                  <a:pt x="592" y="1200"/>
                  <a:pt x="645" y="1089"/>
                  <a:pt x="653" y="1026"/>
                </a:cubicBezTo>
                <a:cubicBezTo>
                  <a:pt x="648" y="1012"/>
                  <a:pt x="600" y="941"/>
                  <a:pt x="507" y="812"/>
                </a:cubicBezTo>
                <a:cubicBezTo>
                  <a:pt x="375" y="629"/>
                  <a:pt x="284" y="498"/>
                  <a:pt x="234" y="420"/>
                </a:cubicBezTo>
                <a:cubicBezTo>
                  <a:pt x="129" y="260"/>
                  <a:pt x="68" y="127"/>
                  <a:pt x="49" y="19"/>
                </a:cubicBezTo>
                <a:cubicBezTo>
                  <a:pt x="68" y="13"/>
                  <a:pt x="87" y="7"/>
                  <a:pt x="106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7720013" y="542929"/>
            <a:ext cx="868363" cy="1028694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291" y="29"/>
              </a:cxn>
              <a:cxn ang="0">
                <a:pos x="357" y="123"/>
              </a:cxn>
              <a:cxn ang="0">
                <a:pos x="410" y="224"/>
              </a:cxn>
              <a:cxn ang="0">
                <a:pos x="753" y="881"/>
              </a:cxn>
              <a:cxn ang="0">
                <a:pos x="1036" y="398"/>
              </a:cxn>
              <a:cxn ang="0">
                <a:pos x="1126" y="129"/>
              </a:cxn>
              <a:cxn ang="0">
                <a:pos x="1125" y="112"/>
              </a:cxn>
              <a:cxn ang="0">
                <a:pos x="1117" y="52"/>
              </a:cxn>
              <a:cxn ang="0">
                <a:pos x="1209" y="19"/>
              </a:cxn>
              <a:cxn ang="0">
                <a:pos x="1282" y="12"/>
              </a:cxn>
              <a:cxn ang="0">
                <a:pos x="1386" y="49"/>
              </a:cxn>
              <a:cxn ang="0">
                <a:pos x="1426" y="153"/>
              </a:cxn>
              <a:cxn ang="0">
                <a:pos x="1328" y="412"/>
              </a:cxn>
              <a:cxn ang="0">
                <a:pos x="872" y="1083"/>
              </a:cxn>
              <a:cxn ang="0">
                <a:pos x="1262" y="1728"/>
              </a:cxn>
              <a:cxn ang="0">
                <a:pos x="1431" y="1915"/>
              </a:cxn>
              <a:cxn ang="0">
                <a:pos x="1459" y="1915"/>
              </a:cxn>
              <a:cxn ang="0">
                <a:pos x="1385" y="2149"/>
              </a:cxn>
              <a:cxn ang="0">
                <a:pos x="1264" y="2224"/>
              </a:cxn>
              <a:cxn ang="0">
                <a:pos x="1193" y="2199"/>
              </a:cxn>
              <a:cxn ang="0">
                <a:pos x="1128" y="2113"/>
              </a:cxn>
              <a:cxn ang="0">
                <a:pos x="1088" y="2035"/>
              </a:cxn>
              <a:cxn ang="0">
                <a:pos x="715" y="1307"/>
              </a:cxn>
              <a:cxn ang="0">
                <a:pos x="401" y="1831"/>
              </a:cxn>
              <a:cxn ang="0">
                <a:pos x="306" y="2108"/>
              </a:cxn>
              <a:cxn ang="0">
                <a:pos x="308" y="2133"/>
              </a:cxn>
              <a:cxn ang="0">
                <a:pos x="314" y="2187"/>
              </a:cxn>
              <a:cxn ang="0">
                <a:pos x="220" y="2217"/>
              </a:cxn>
              <a:cxn ang="0">
                <a:pos x="148" y="2224"/>
              </a:cxn>
              <a:cxn ang="0">
                <a:pos x="37" y="2191"/>
              </a:cxn>
              <a:cxn ang="0">
                <a:pos x="0" y="2086"/>
              </a:cxn>
              <a:cxn ang="0">
                <a:pos x="114" y="1800"/>
              </a:cxn>
              <a:cxn ang="0">
                <a:pos x="596" y="1105"/>
              </a:cxn>
              <a:cxn ang="0">
                <a:pos x="217" y="501"/>
              </a:cxn>
              <a:cxn ang="0">
                <a:pos x="18" y="307"/>
              </a:cxn>
              <a:cxn ang="0">
                <a:pos x="99" y="70"/>
              </a:cxn>
              <a:cxn ang="0">
                <a:pos x="215" y="0"/>
              </a:cxn>
            </a:cxnLst>
            <a:rect l="0" t="0" r="r" b="b"/>
            <a:pathLst>
              <a:path w="1459" h="2224">
                <a:moveTo>
                  <a:pt x="215" y="0"/>
                </a:moveTo>
                <a:cubicBezTo>
                  <a:pt x="244" y="0"/>
                  <a:pt x="269" y="10"/>
                  <a:pt x="291" y="29"/>
                </a:cubicBezTo>
                <a:cubicBezTo>
                  <a:pt x="313" y="48"/>
                  <a:pt x="335" y="79"/>
                  <a:pt x="357" y="123"/>
                </a:cubicBezTo>
                <a:cubicBezTo>
                  <a:pt x="367" y="140"/>
                  <a:pt x="385" y="173"/>
                  <a:pt x="410" y="224"/>
                </a:cubicBezTo>
                <a:cubicBezTo>
                  <a:pt x="535" y="470"/>
                  <a:pt x="649" y="689"/>
                  <a:pt x="753" y="881"/>
                </a:cubicBezTo>
                <a:cubicBezTo>
                  <a:pt x="882" y="677"/>
                  <a:pt x="976" y="516"/>
                  <a:pt x="1036" y="398"/>
                </a:cubicBezTo>
                <a:cubicBezTo>
                  <a:pt x="1096" y="280"/>
                  <a:pt x="1126" y="190"/>
                  <a:pt x="1126" y="129"/>
                </a:cubicBezTo>
                <a:cubicBezTo>
                  <a:pt x="1126" y="124"/>
                  <a:pt x="1126" y="118"/>
                  <a:pt x="1125" y="112"/>
                </a:cubicBezTo>
                <a:cubicBezTo>
                  <a:pt x="1124" y="106"/>
                  <a:pt x="1121" y="86"/>
                  <a:pt x="1117" y="52"/>
                </a:cubicBezTo>
                <a:cubicBezTo>
                  <a:pt x="1154" y="35"/>
                  <a:pt x="1185" y="24"/>
                  <a:pt x="1209" y="19"/>
                </a:cubicBezTo>
                <a:cubicBezTo>
                  <a:pt x="1233" y="15"/>
                  <a:pt x="1257" y="12"/>
                  <a:pt x="1282" y="12"/>
                </a:cubicBezTo>
                <a:cubicBezTo>
                  <a:pt x="1325" y="12"/>
                  <a:pt x="1360" y="25"/>
                  <a:pt x="1386" y="49"/>
                </a:cubicBezTo>
                <a:cubicBezTo>
                  <a:pt x="1413" y="73"/>
                  <a:pt x="1426" y="108"/>
                  <a:pt x="1426" y="153"/>
                </a:cubicBezTo>
                <a:cubicBezTo>
                  <a:pt x="1426" y="212"/>
                  <a:pt x="1393" y="298"/>
                  <a:pt x="1328" y="412"/>
                </a:cubicBezTo>
                <a:cubicBezTo>
                  <a:pt x="1263" y="525"/>
                  <a:pt x="1111" y="749"/>
                  <a:pt x="872" y="1083"/>
                </a:cubicBezTo>
                <a:cubicBezTo>
                  <a:pt x="1048" y="1389"/>
                  <a:pt x="1178" y="1604"/>
                  <a:pt x="1262" y="1728"/>
                </a:cubicBezTo>
                <a:cubicBezTo>
                  <a:pt x="1347" y="1853"/>
                  <a:pt x="1403" y="1915"/>
                  <a:pt x="1431" y="1915"/>
                </a:cubicBezTo>
                <a:cubicBezTo>
                  <a:pt x="1440" y="1915"/>
                  <a:pt x="1450" y="1915"/>
                  <a:pt x="1459" y="1915"/>
                </a:cubicBezTo>
                <a:cubicBezTo>
                  <a:pt x="1444" y="2022"/>
                  <a:pt x="1419" y="2100"/>
                  <a:pt x="1385" y="2149"/>
                </a:cubicBezTo>
                <a:cubicBezTo>
                  <a:pt x="1351" y="2199"/>
                  <a:pt x="1310" y="2224"/>
                  <a:pt x="1264" y="2224"/>
                </a:cubicBezTo>
                <a:cubicBezTo>
                  <a:pt x="1237" y="2224"/>
                  <a:pt x="1213" y="2215"/>
                  <a:pt x="1193" y="2199"/>
                </a:cubicBezTo>
                <a:cubicBezTo>
                  <a:pt x="1173" y="2182"/>
                  <a:pt x="1151" y="2154"/>
                  <a:pt x="1128" y="2113"/>
                </a:cubicBezTo>
                <a:cubicBezTo>
                  <a:pt x="1123" y="2104"/>
                  <a:pt x="1110" y="2078"/>
                  <a:pt x="1088" y="2035"/>
                </a:cubicBezTo>
                <a:cubicBezTo>
                  <a:pt x="964" y="1785"/>
                  <a:pt x="839" y="1542"/>
                  <a:pt x="715" y="1307"/>
                </a:cubicBezTo>
                <a:cubicBezTo>
                  <a:pt x="569" y="1535"/>
                  <a:pt x="465" y="1709"/>
                  <a:pt x="401" y="1831"/>
                </a:cubicBezTo>
                <a:cubicBezTo>
                  <a:pt x="338" y="1952"/>
                  <a:pt x="306" y="2045"/>
                  <a:pt x="306" y="2108"/>
                </a:cubicBezTo>
                <a:cubicBezTo>
                  <a:pt x="306" y="2117"/>
                  <a:pt x="307" y="2126"/>
                  <a:pt x="308" y="2133"/>
                </a:cubicBezTo>
                <a:cubicBezTo>
                  <a:pt x="309" y="2141"/>
                  <a:pt x="311" y="2159"/>
                  <a:pt x="314" y="2187"/>
                </a:cubicBezTo>
                <a:cubicBezTo>
                  <a:pt x="276" y="2202"/>
                  <a:pt x="245" y="2212"/>
                  <a:pt x="220" y="2217"/>
                </a:cubicBezTo>
                <a:cubicBezTo>
                  <a:pt x="196" y="2221"/>
                  <a:pt x="172" y="2224"/>
                  <a:pt x="148" y="2224"/>
                </a:cubicBezTo>
                <a:cubicBezTo>
                  <a:pt x="99" y="2224"/>
                  <a:pt x="62" y="2213"/>
                  <a:pt x="37" y="2191"/>
                </a:cubicBezTo>
                <a:cubicBezTo>
                  <a:pt x="12" y="2169"/>
                  <a:pt x="0" y="2134"/>
                  <a:pt x="0" y="2086"/>
                </a:cubicBezTo>
                <a:cubicBezTo>
                  <a:pt x="0" y="2023"/>
                  <a:pt x="38" y="1928"/>
                  <a:pt x="114" y="1800"/>
                </a:cubicBezTo>
                <a:cubicBezTo>
                  <a:pt x="190" y="1671"/>
                  <a:pt x="351" y="1440"/>
                  <a:pt x="596" y="1105"/>
                </a:cubicBezTo>
                <a:cubicBezTo>
                  <a:pt x="432" y="828"/>
                  <a:pt x="305" y="627"/>
                  <a:pt x="217" y="501"/>
                </a:cubicBezTo>
                <a:cubicBezTo>
                  <a:pt x="129" y="376"/>
                  <a:pt x="62" y="311"/>
                  <a:pt x="18" y="307"/>
                </a:cubicBezTo>
                <a:cubicBezTo>
                  <a:pt x="40" y="195"/>
                  <a:pt x="67" y="116"/>
                  <a:pt x="99" y="70"/>
                </a:cubicBezTo>
                <a:cubicBezTo>
                  <a:pt x="131" y="24"/>
                  <a:pt x="169" y="0"/>
                  <a:pt x="215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47701" y="2185992"/>
            <a:ext cx="954088" cy="1028694"/>
          </a:xfrm>
          <a:custGeom>
            <a:avLst/>
            <a:gdLst/>
            <a:ahLst/>
            <a:cxnLst>
              <a:cxn ang="0">
                <a:pos x="1435" y="161"/>
              </a:cxn>
              <a:cxn ang="0">
                <a:pos x="1314" y="385"/>
              </a:cxn>
              <a:cxn ang="0">
                <a:pos x="1190" y="610"/>
              </a:cxn>
              <a:cxn ang="0">
                <a:pos x="1075" y="816"/>
              </a:cxn>
              <a:cxn ang="0">
                <a:pos x="996" y="920"/>
              </a:cxn>
              <a:cxn ang="0">
                <a:pos x="949" y="1018"/>
              </a:cxn>
              <a:cxn ang="0">
                <a:pos x="893" y="1171"/>
              </a:cxn>
              <a:cxn ang="0">
                <a:pos x="1017" y="1317"/>
              </a:cxn>
              <a:cxn ang="0">
                <a:pos x="1132" y="1535"/>
              </a:cxn>
              <a:cxn ang="0">
                <a:pos x="1163" y="1626"/>
              </a:cxn>
              <a:cxn ang="0">
                <a:pos x="1346" y="1779"/>
              </a:cxn>
              <a:cxn ang="0">
                <a:pos x="1461" y="1923"/>
              </a:cxn>
              <a:cxn ang="0">
                <a:pos x="1599" y="2075"/>
              </a:cxn>
              <a:cxn ang="0">
                <a:pos x="1418" y="2224"/>
              </a:cxn>
              <a:cxn ang="0">
                <a:pos x="1297" y="2098"/>
              </a:cxn>
              <a:cxn ang="0">
                <a:pos x="1160" y="1903"/>
              </a:cxn>
              <a:cxn ang="0">
                <a:pos x="1034" y="1755"/>
              </a:cxn>
              <a:cxn ang="0">
                <a:pos x="915" y="1574"/>
              </a:cxn>
              <a:cxn ang="0">
                <a:pos x="840" y="1438"/>
              </a:cxn>
              <a:cxn ang="0">
                <a:pos x="751" y="1359"/>
              </a:cxn>
              <a:cxn ang="0">
                <a:pos x="593" y="1649"/>
              </a:cxn>
              <a:cxn ang="0">
                <a:pos x="447" y="1847"/>
              </a:cxn>
              <a:cxn ang="0">
                <a:pos x="380" y="1935"/>
              </a:cxn>
              <a:cxn ang="0">
                <a:pos x="283" y="2105"/>
              </a:cxn>
              <a:cxn ang="0">
                <a:pos x="128" y="2219"/>
              </a:cxn>
              <a:cxn ang="0">
                <a:pos x="153" y="2025"/>
              </a:cxn>
              <a:cxn ang="0">
                <a:pos x="330" y="1812"/>
              </a:cxn>
              <a:cxn ang="0">
                <a:pos x="482" y="1568"/>
              </a:cxn>
              <a:cxn ang="0">
                <a:pos x="588" y="1405"/>
              </a:cxn>
              <a:cxn ang="0">
                <a:pos x="664" y="1175"/>
              </a:cxn>
              <a:cxn ang="0">
                <a:pos x="669" y="1101"/>
              </a:cxn>
              <a:cxn ang="0">
                <a:pos x="584" y="1041"/>
              </a:cxn>
              <a:cxn ang="0">
                <a:pos x="361" y="710"/>
              </a:cxn>
              <a:cxn ang="0">
                <a:pos x="292" y="580"/>
              </a:cxn>
              <a:cxn ang="0">
                <a:pos x="146" y="423"/>
              </a:cxn>
              <a:cxn ang="0">
                <a:pos x="3" y="194"/>
              </a:cxn>
              <a:cxn ang="0">
                <a:pos x="107" y="78"/>
              </a:cxn>
              <a:cxn ang="0">
                <a:pos x="238" y="75"/>
              </a:cxn>
              <a:cxn ang="0">
                <a:pos x="288" y="197"/>
              </a:cxn>
              <a:cxn ang="0">
                <a:pos x="352" y="342"/>
              </a:cxn>
              <a:cxn ang="0">
                <a:pos x="454" y="496"/>
              </a:cxn>
              <a:cxn ang="0">
                <a:pos x="516" y="599"/>
              </a:cxn>
              <a:cxn ang="0">
                <a:pos x="589" y="743"/>
              </a:cxn>
              <a:cxn ang="0">
                <a:pos x="666" y="892"/>
              </a:cxn>
              <a:cxn ang="0">
                <a:pos x="700" y="907"/>
              </a:cxn>
              <a:cxn ang="0">
                <a:pos x="861" y="940"/>
              </a:cxn>
              <a:cxn ang="0">
                <a:pos x="913" y="862"/>
              </a:cxn>
              <a:cxn ang="0">
                <a:pos x="1089" y="560"/>
              </a:cxn>
              <a:cxn ang="0">
                <a:pos x="1161" y="375"/>
              </a:cxn>
              <a:cxn ang="0">
                <a:pos x="1277" y="173"/>
              </a:cxn>
              <a:cxn ang="0">
                <a:pos x="1471" y="0"/>
              </a:cxn>
            </a:cxnLst>
            <a:rect l="0" t="0" r="r" b="b"/>
            <a:pathLst>
              <a:path w="1602" h="2224">
                <a:moveTo>
                  <a:pt x="1471" y="0"/>
                </a:moveTo>
                <a:cubicBezTo>
                  <a:pt x="1496" y="0"/>
                  <a:pt x="1508" y="11"/>
                  <a:pt x="1508" y="32"/>
                </a:cubicBezTo>
                <a:cubicBezTo>
                  <a:pt x="1508" y="43"/>
                  <a:pt x="1496" y="67"/>
                  <a:pt x="1471" y="104"/>
                </a:cubicBezTo>
                <a:cubicBezTo>
                  <a:pt x="1452" y="131"/>
                  <a:pt x="1440" y="150"/>
                  <a:pt x="1435" y="161"/>
                </a:cubicBezTo>
                <a:cubicBezTo>
                  <a:pt x="1429" y="170"/>
                  <a:pt x="1421" y="187"/>
                  <a:pt x="1410" y="212"/>
                </a:cubicBezTo>
                <a:cubicBezTo>
                  <a:pt x="1391" y="243"/>
                  <a:pt x="1377" y="269"/>
                  <a:pt x="1366" y="289"/>
                </a:cubicBezTo>
                <a:cubicBezTo>
                  <a:pt x="1362" y="289"/>
                  <a:pt x="1357" y="289"/>
                  <a:pt x="1352" y="289"/>
                </a:cubicBezTo>
                <a:cubicBezTo>
                  <a:pt x="1352" y="297"/>
                  <a:pt x="1340" y="329"/>
                  <a:pt x="1314" y="385"/>
                </a:cubicBezTo>
                <a:cubicBezTo>
                  <a:pt x="1301" y="406"/>
                  <a:pt x="1289" y="428"/>
                  <a:pt x="1276" y="450"/>
                </a:cubicBezTo>
                <a:cubicBezTo>
                  <a:pt x="1256" y="490"/>
                  <a:pt x="1243" y="515"/>
                  <a:pt x="1237" y="524"/>
                </a:cubicBezTo>
                <a:cubicBezTo>
                  <a:pt x="1230" y="534"/>
                  <a:pt x="1220" y="546"/>
                  <a:pt x="1206" y="561"/>
                </a:cubicBezTo>
                <a:cubicBezTo>
                  <a:pt x="1206" y="576"/>
                  <a:pt x="1201" y="593"/>
                  <a:pt x="1190" y="610"/>
                </a:cubicBezTo>
                <a:cubicBezTo>
                  <a:pt x="1184" y="614"/>
                  <a:pt x="1178" y="617"/>
                  <a:pt x="1172" y="621"/>
                </a:cubicBezTo>
                <a:cubicBezTo>
                  <a:pt x="1167" y="643"/>
                  <a:pt x="1162" y="659"/>
                  <a:pt x="1157" y="671"/>
                </a:cubicBezTo>
                <a:cubicBezTo>
                  <a:pt x="1154" y="676"/>
                  <a:pt x="1145" y="691"/>
                  <a:pt x="1127" y="713"/>
                </a:cubicBezTo>
                <a:cubicBezTo>
                  <a:pt x="1119" y="730"/>
                  <a:pt x="1103" y="764"/>
                  <a:pt x="1075" y="816"/>
                </a:cubicBezTo>
                <a:cubicBezTo>
                  <a:pt x="1066" y="816"/>
                  <a:pt x="1057" y="816"/>
                  <a:pt x="1049" y="816"/>
                </a:cubicBezTo>
                <a:cubicBezTo>
                  <a:pt x="1049" y="816"/>
                  <a:pt x="1048" y="821"/>
                  <a:pt x="1048" y="829"/>
                </a:cubicBezTo>
                <a:cubicBezTo>
                  <a:pt x="1047" y="844"/>
                  <a:pt x="1043" y="858"/>
                  <a:pt x="1035" y="869"/>
                </a:cubicBezTo>
                <a:cubicBezTo>
                  <a:pt x="1034" y="871"/>
                  <a:pt x="1021" y="888"/>
                  <a:pt x="996" y="920"/>
                </a:cubicBezTo>
                <a:cubicBezTo>
                  <a:pt x="996" y="920"/>
                  <a:pt x="992" y="933"/>
                  <a:pt x="985" y="959"/>
                </a:cubicBezTo>
                <a:cubicBezTo>
                  <a:pt x="979" y="963"/>
                  <a:pt x="973" y="967"/>
                  <a:pt x="967" y="970"/>
                </a:cubicBezTo>
                <a:cubicBezTo>
                  <a:pt x="967" y="969"/>
                  <a:pt x="967" y="968"/>
                  <a:pt x="967" y="966"/>
                </a:cubicBezTo>
                <a:cubicBezTo>
                  <a:pt x="967" y="979"/>
                  <a:pt x="961" y="996"/>
                  <a:pt x="949" y="1018"/>
                </a:cubicBezTo>
                <a:cubicBezTo>
                  <a:pt x="939" y="1034"/>
                  <a:pt x="925" y="1050"/>
                  <a:pt x="906" y="1064"/>
                </a:cubicBezTo>
                <a:cubicBezTo>
                  <a:pt x="908" y="1062"/>
                  <a:pt x="907" y="1070"/>
                  <a:pt x="901" y="1086"/>
                </a:cubicBezTo>
                <a:cubicBezTo>
                  <a:pt x="898" y="1096"/>
                  <a:pt x="888" y="1116"/>
                  <a:pt x="868" y="1146"/>
                </a:cubicBezTo>
                <a:cubicBezTo>
                  <a:pt x="879" y="1152"/>
                  <a:pt x="887" y="1160"/>
                  <a:pt x="893" y="1171"/>
                </a:cubicBezTo>
                <a:cubicBezTo>
                  <a:pt x="899" y="1171"/>
                  <a:pt x="905" y="1171"/>
                  <a:pt x="910" y="1171"/>
                </a:cubicBezTo>
                <a:cubicBezTo>
                  <a:pt x="934" y="1205"/>
                  <a:pt x="952" y="1240"/>
                  <a:pt x="968" y="1275"/>
                </a:cubicBezTo>
                <a:cubicBezTo>
                  <a:pt x="972" y="1284"/>
                  <a:pt x="982" y="1297"/>
                  <a:pt x="998" y="1313"/>
                </a:cubicBezTo>
                <a:cubicBezTo>
                  <a:pt x="1004" y="1314"/>
                  <a:pt x="1011" y="1316"/>
                  <a:pt x="1017" y="1317"/>
                </a:cubicBezTo>
                <a:cubicBezTo>
                  <a:pt x="1028" y="1337"/>
                  <a:pt x="1044" y="1362"/>
                  <a:pt x="1067" y="1392"/>
                </a:cubicBezTo>
                <a:cubicBezTo>
                  <a:pt x="1093" y="1445"/>
                  <a:pt x="1106" y="1478"/>
                  <a:pt x="1109" y="1491"/>
                </a:cubicBezTo>
                <a:cubicBezTo>
                  <a:pt x="1109" y="1491"/>
                  <a:pt x="1112" y="1496"/>
                  <a:pt x="1117" y="1503"/>
                </a:cubicBezTo>
                <a:cubicBezTo>
                  <a:pt x="1128" y="1525"/>
                  <a:pt x="1132" y="1536"/>
                  <a:pt x="1132" y="1535"/>
                </a:cubicBezTo>
                <a:cubicBezTo>
                  <a:pt x="1153" y="1555"/>
                  <a:pt x="1164" y="1568"/>
                  <a:pt x="1167" y="1574"/>
                </a:cubicBezTo>
                <a:cubicBezTo>
                  <a:pt x="1169" y="1579"/>
                  <a:pt x="1171" y="1592"/>
                  <a:pt x="1172" y="1610"/>
                </a:cubicBezTo>
                <a:cubicBezTo>
                  <a:pt x="1169" y="1616"/>
                  <a:pt x="1165" y="1621"/>
                  <a:pt x="1161" y="1627"/>
                </a:cubicBezTo>
                <a:cubicBezTo>
                  <a:pt x="1162" y="1626"/>
                  <a:pt x="1163" y="1626"/>
                  <a:pt x="1163" y="1626"/>
                </a:cubicBezTo>
                <a:cubicBezTo>
                  <a:pt x="1163" y="1630"/>
                  <a:pt x="1163" y="1633"/>
                  <a:pt x="1163" y="1637"/>
                </a:cubicBezTo>
                <a:cubicBezTo>
                  <a:pt x="1172" y="1634"/>
                  <a:pt x="1189" y="1626"/>
                  <a:pt x="1215" y="1615"/>
                </a:cubicBezTo>
                <a:cubicBezTo>
                  <a:pt x="1239" y="1648"/>
                  <a:pt x="1257" y="1676"/>
                  <a:pt x="1271" y="1699"/>
                </a:cubicBezTo>
                <a:cubicBezTo>
                  <a:pt x="1314" y="1745"/>
                  <a:pt x="1339" y="1772"/>
                  <a:pt x="1346" y="1779"/>
                </a:cubicBezTo>
                <a:cubicBezTo>
                  <a:pt x="1358" y="1790"/>
                  <a:pt x="1364" y="1799"/>
                  <a:pt x="1364" y="1805"/>
                </a:cubicBezTo>
                <a:cubicBezTo>
                  <a:pt x="1367" y="1822"/>
                  <a:pt x="1371" y="1839"/>
                  <a:pt x="1374" y="1856"/>
                </a:cubicBezTo>
                <a:cubicBezTo>
                  <a:pt x="1374" y="1856"/>
                  <a:pt x="1381" y="1859"/>
                  <a:pt x="1395" y="1865"/>
                </a:cubicBezTo>
                <a:cubicBezTo>
                  <a:pt x="1422" y="1889"/>
                  <a:pt x="1444" y="1909"/>
                  <a:pt x="1461" y="1923"/>
                </a:cubicBezTo>
                <a:cubicBezTo>
                  <a:pt x="1473" y="1937"/>
                  <a:pt x="1501" y="1961"/>
                  <a:pt x="1544" y="1994"/>
                </a:cubicBezTo>
                <a:cubicBezTo>
                  <a:pt x="1545" y="2008"/>
                  <a:pt x="1545" y="2014"/>
                  <a:pt x="1544" y="2013"/>
                </a:cubicBezTo>
                <a:cubicBezTo>
                  <a:pt x="1564" y="2020"/>
                  <a:pt x="1583" y="2027"/>
                  <a:pt x="1602" y="2034"/>
                </a:cubicBezTo>
                <a:cubicBezTo>
                  <a:pt x="1602" y="2056"/>
                  <a:pt x="1601" y="2070"/>
                  <a:pt x="1599" y="2075"/>
                </a:cubicBezTo>
                <a:cubicBezTo>
                  <a:pt x="1596" y="2081"/>
                  <a:pt x="1585" y="2093"/>
                  <a:pt x="1566" y="2110"/>
                </a:cubicBezTo>
                <a:cubicBezTo>
                  <a:pt x="1531" y="2139"/>
                  <a:pt x="1510" y="2159"/>
                  <a:pt x="1500" y="2167"/>
                </a:cubicBezTo>
                <a:cubicBezTo>
                  <a:pt x="1491" y="2175"/>
                  <a:pt x="1480" y="2182"/>
                  <a:pt x="1468" y="2186"/>
                </a:cubicBezTo>
                <a:cubicBezTo>
                  <a:pt x="1466" y="2211"/>
                  <a:pt x="1449" y="2224"/>
                  <a:pt x="1418" y="2224"/>
                </a:cubicBezTo>
                <a:cubicBezTo>
                  <a:pt x="1389" y="2224"/>
                  <a:pt x="1368" y="2216"/>
                  <a:pt x="1355" y="2202"/>
                </a:cubicBezTo>
                <a:cubicBezTo>
                  <a:pt x="1352" y="2200"/>
                  <a:pt x="1344" y="2183"/>
                  <a:pt x="1330" y="2153"/>
                </a:cubicBezTo>
                <a:cubicBezTo>
                  <a:pt x="1327" y="2147"/>
                  <a:pt x="1323" y="2142"/>
                  <a:pt x="1320" y="2137"/>
                </a:cubicBezTo>
                <a:cubicBezTo>
                  <a:pt x="1312" y="2124"/>
                  <a:pt x="1305" y="2111"/>
                  <a:pt x="1297" y="2098"/>
                </a:cubicBezTo>
                <a:cubicBezTo>
                  <a:pt x="1287" y="2087"/>
                  <a:pt x="1277" y="2075"/>
                  <a:pt x="1266" y="2064"/>
                </a:cubicBezTo>
                <a:cubicBezTo>
                  <a:pt x="1251" y="2041"/>
                  <a:pt x="1235" y="2021"/>
                  <a:pt x="1220" y="2006"/>
                </a:cubicBezTo>
                <a:cubicBezTo>
                  <a:pt x="1196" y="1982"/>
                  <a:pt x="1173" y="1957"/>
                  <a:pt x="1151" y="1932"/>
                </a:cubicBezTo>
                <a:cubicBezTo>
                  <a:pt x="1154" y="1923"/>
                  <a:pt x="1157" y="1913"/>
                  <a:pt x="1160" y="1903"/>
                </a:cubicBezTo>
                <a:cubicBezTo>
                  <a:pt x="1156" y="1902"/>
                  <a:pt x="1150" y="1897"/>
                  <a:pt x="1141" y="1886"/>
                </a:cubicBezTo>
                <a:cubicBezTo>
                  <a:pt x="1140" y="1885"/>
                  <a:pt x="1127" y="1879"/>
                  <a:pt x="1102" y="1869"/>
                </a:cubicBezTo>
                <a:cubicBezTo>
                  <a:pt x="1093" y="1850"/>
                  <a:pt x="1084" y="1831"/>
                  <a:pt x="1075" y="1812"/>
                </a:cubicBezTo>
                <a:cubicBezTo>
                  <a:pt x="1061" y="1793"/>
                  <a:pt x="1048" y="1774"/>
                  <a:pt x="1034" y="1755"/>
                </a:cubicBezTo>
                <a:cubicBezTo>
                  <a:pt x="1025" y="1740"/>
                  <a:pt x="1017" y="1724"/>
                  <a:pt x="1008" y="1708"/>
                </a:cubicBezTo>
                <a:cubicBezTo>
                  <a:pt x="994" y="1700"/>
                  <a:pt x="982" y="1692"/>
                  <a:pt x="972" y="1684"/>
                </a:cubicBezTo>
                <a:cubicBezTo>
                  <a:pt x="970" y="1665"/>
                  <a:pt x="965" y="1653"/>
                  <a:pt x="957" y="1647"/>
                </a:cubicBezTo>
                <a:cubicBezTo>
                  <a:pt x="946" y="1622"/>
                  <a:pt x="933" y="1597"/>
                  <a:pt x="915" y="1574"/>
                </a:cubicBezTo>
                <a:cubicBezTo>
                  <a:pt x="895" y="1548"/>
                  <a:pt x="883" y="1523"/>
                  <a:pt x="878" y="1500"/>
                </a:cubicBezTo>
                <a:cubicBezTo>
                  <a:pt x="868" y="1461"/>
                  <a:pt x="863" y="1438"/>
                  <a:pt x="863" y="1429"/>
                </a:cubicBezTo>
                <a:cubicBezTo>
                  <a:pt x="863" y="1428"/>
                  <a:pt x="863" y="1427"/>
                  <a:pt x="863" y="1426"/>
                </a:cubicBezTo>
                <a:cubicBezTo>
                  <a:pt x="858" y="1434"/>
                  <a:pt x="850" y="1438"/>
                  <a:pt x="840" y="1438"/>
                </a:cubicBezTo>
                <a:cubicBezTo>
                  <a:pt x="829" y="1438"/>
                  <a:pt x="821" y="1434"/>
                  <a:pt x="816" y="1427"/>
                </a:cubicBezTo>
                <a:cubicBezTo>
                  <a:pt x="810" y="1420"/>
                  <a:pt x="800" y="1403"/>
                  <a:pt x="784" y="1377"/>
                </a:cubicBezTo>
                <a:cubicBezTo>
                  <a:pt x="774" y="1362"/>
                  <a:pt x="767" y="1350"/>
                  <a:pt x="761" y="1342"/>
                </a:cubicBezTo>
                <a:cubicBezTo>
                  <a:pt x="756" y="1351"/>
                  <a:pt x="753" y="1357"/>
                  <a:pt x="751" y="1359"/>
                </a:cubicBezTo>
                <a:cubicBezTo>
                  <a:pt x="733" y="1385"/>
                  <a:pt x="714" y="1411"/>
                  <a:pt x="696" y="1436"/>
                </a:cubicBezTo>
                <a:cubicBezTo>
                  <a:pt x="678" y="1467"/>
                  <a:pt x="661" y="1499"/>
                  <a:pt x="644" y="1530"/>
                </a:cubicBezTo>
                <a:cubicBezTo>
                  <a:pt x="612" y="1571"/>
                  <a:pt x="593" y="1596"/>
                  <a:pt x="587" y="1605"/>
                </a:cubicBezTo>
                <a:cubicBezTo>
                  <a:pt x="589" y="1620"/>
                  <a:pt x="591" y="1634"/>
                  <a:pt x="593" y="1649"/>
                </a:cubicBezTo>
                <a:cubicBezTo>
                  <a:pt x="580" y="1662"/>
                  <a:pt x="573" y="1670"/>
                  <a:pt x="571" y="1672"/>
                </a:cubicBezTo>
                <a:cubicBezTo>
                  <a:pt x="557" y="1686"/>
                  <a:pt x="533" y="1722"/>
                  <a:pt x="495" y="1778"/>
                </a:cubicBezTo>
                <a:cubicBezTo>
                  <a:pt x="488" y="1788"/>
                  <a:pt x="481" y="1798"/>
                  <a:pt x="474" y="1807"/>
                </a:cubicBezTo>
                <a:cubicBezTo>
                  <a:pt x="465" y="1820"/>
                  <a:pt x="456" y="1834"/>
                  <a:pt x="447" y="1847"/>
                </a:cubicBezTo>
                <a:cubicBezTo>
                  <a:pt x="422" y="1866"/>
                  <a:pt x="409" y="1878"/>
                  <a:pt x="407" y="1879"/>
                </a:cubicBezTo>
                <a:cubicBezTo>
                  <a:pt x="406" y="1881"/>
                  <a:pt x="401" y="1888"/>
                  <a:pt x="394" y="1899"/>
                </a:cubicBezTo>
                <a:cubicBezTo>
                  <a:pt x="389" y="1905"/>
                  <a:pt x="385" y="1911"/>
                  <a:pt x="380" y="1917"/>
                </a:cubicBezTo>
                <a:cubicBezTo>
                  <a:pt x="380" y="1923"/>
                  <a:pt x="380" y="1929"/>
                  <a:pt x="380" y="1935"/>
                </a:cubicBezTo>
                <a:cubicBezTo>
                  <a:pt x="366" y="1963"/>
                  <a:pt x="355" y="1987"/>
                  <a:pt x="345" y="2006"/>
                </a:cubicBezTo>
                <a:cubicBezTo>
                  <a:pt x="334" y="2023"/>
                  <a:pt x="323" y="2041"/>
                  <a:pt x="311" y="2058"/>
                </a:cubicBezTo>
                <a:cubicBezTo>
                  <a:pt x="310" y="2060"/>
                  <a:pt x="307" y="2072"/>
                  <a:pt x="303" y="2093"/>
                </a:cubicBezTo>
                <a:cubicBezTo>
                  <a:pt x="296" y="2097"/>
                  <a:pt x="290" y="2101"/>
                  <a:pt x="283" y="2105"/>
                </a:cubicBezTo>
                <a:cubicBezTo>
                  <a:pt x="274" y="2136"/>
                  <a:pt x="260" y="2158"/>
                  <a:pt x="241" y="2169"/>
                </a:cubicBezTo>
                <a:cubicBezTo>
                  <a:pt x="238" y="2172"/>
                  <a:pt x="226" y="2175"/>
                  <a:pt x="206" y="2177"/>
                </a:cubicBezTo>
                <a:cubicBezTo>
                  <a:pt x="200" y="2178"/>
                  <a:pt x="194" y="2180"/>
                  <a:pt x="188" y="2183"/>
                </a:cubicBezTo>
                <a:cubicBezTo>
                  <a:pt x="184" y="2207"/>
                  <a:pt x="164" y="2219"/>
                  <a:pt x="128" y="2219"/>
                </a:cubicBezTo>
                <a:cubicBezTo>
                  <a:pt x="80" y="2219"/>
                  <a:pt x="56" y="2202"/>
                  <a:pt x="56" y="2166"/>
                </a:cubicBezTo>
                <a:cubicBezTo>
                  <a:pt x="56" y="2144"/>
                  <a:pt x="69" y="2123"/>
                  <a:pt x="95" y="2102"/>
                </a:cubicBezTo>
                <a:cubicBezTo>
                  <a:pt x="108" y="2092"/>
                  <a:pt x="120" y="2073"/>
                  <a:pt x="134" y="2047"/>
                </a:cubicBezTo>
                <a:cubicBezTo>
                  <a:pt x="136" y="2041"/>
                  <a:pt x="143" y="2034"/>
                  <a:pt x="153" y="2025"/>
                </a:cubicBezTo>
                <a:cubicBezTo>
                  <a:pt x="162" y="2015"/>
                  <a:pt x="173" y="2000"/>
                  <a:pt x="188" y="1980"/>
                </a:cubicBezTo>
                <a:cubicBezTo>
                  <a:pt x="200" y="1969"/>
                  <a:pt x="211" y="1957"/>
                  <a:pt x="223" y="1946"/>
                </a:cubicBezTo>
                <a:cubicBezTo>
                  <a:pt x="235" y="1928"/>
                  <a:pt x="247" y="1910"/>
                  <a:pt x="259" y="1893"/>
                </a:cubicBezTo>
                <a:cubicBezTo>
                  <a:pt x="283" y="1866"/>
                  <a:pt x="306" y="1839"/>
                  <a:pt x="330" y="1812"/>
                </a:cubicBezTo>
                <a:cubicBezTo>
                  <a:pt x="350" y="1778"/>
                  <a:pt x="372" y="1746"/>
                  <a:pt x="397" y="1717"/>
                </a:cubicBezTo>
                <a:cubicBezTo>
                  <a:pt x="405" y="1705"/>
                  <a:pt x="414" y="1687"/>
                  <a:pt x="424" y="1662"/>
                </a:cubicBezTo>
                <a:cubicBezTo>
                  <a:pt x="438" y="1642"/>
                  <a:pt x="445" y="1630"/>
                  <a:pt x="448" y="1627"/>
                </a:cubicBezTo>
                <a:cubicBezTo>
                  <a:pt x="456" y="1615"/>
                  <a:pt x="467" y="1596"/>
                  <a:pt x="482" y="1568"/>
                </a:cubicBezTo>
                <a:cubicBezTo>
                  <a:pt x="490" y="1554"/>
                  <a:pt x="499" y="1541"/>
                  <a:pt x="509" y="1528"/>
                </a:cubicBezTo>
                <a:cubicBezTo>
                  <a:pt x="536" y="1498"/>
                  <a:pt x="549" y="1483"/>
                  <a:pt x="549" y="1485"/>
                </a:cubicBezTo>
                <a:cubicBezTo>
                  <a:pt x="557" y="1467"/>
                  <a:pt x="565" y="1448"/>
                  <a:pt x="573" y="1430"/>
                </a:cubicBezTo>
                <a:cubicBezTo>
                  <a:pt x="575" y="1424"/>
                  <a:pt x="580" y="1415"/>
                  <a:pt x="588" y="1405"/>
                </a:cubicBezTo>
                <a:cubicBezTo>
                  <a:pt x="615" y="1371"/>
                  <a:pt x="629" y="1351"/>
                  <a:pt x="631" y="1346"/>
                </a:cubicBezTo>
                <a:cubicBezTo>
                  <a:pt x="644" y="1322"/>
                  <a:pt x="656" y="1304"/>
                  <a:pt x="669" y="1294"/>
                </a:cubicBezTo>
                <a:cubicBezTo>
                  <a:pt x="684" y="1254"/>
                  <a:pt x="694" y="1227"/>
                  <a:pt x="699" y="1213"/>
                </a:cubicBezTo>
                <a:cubicBezTo>
                  <a:pt x="687" y="1200"/>
                  <a:pt x="676" y="1187"/>
                  <a:pt x="664" y="1175"/>
                </a:cubicBezTo>
                <a:cubicBezTo>
                  <a:pt x="659" y="1175"/>
                  <a:pt x="653" y="1175"/>
                  <a:pt x="648" y="1175"/>
                </a:cubicBezTo>
                <a:cubicBezTo>
                  <a:pt x="648" y="1158"/>
                  <a:pt x="648" y="1140"/>
                  <a:pt x="648" y="1123"/>
                </a:cubicBezTo>
                <a:cubicBezTo>
                  <a:pt x="657" y="1110"/>
                  <a:pt x="664" y="1102"/>
                  <a:pt x="668" y="1101"/>
                </a:cubicBezTo>
                <a:cubicBezTo>
                  <a:pt x="668" y="1101"/>
                  <a:pt x="669" y="1101"/>
                  <a:pt x="669" y="1101"/>
                </a:cubicBezTo>
                <a:cubicBezTo>
                  <a:pt x="668" y="1099"/>
                  <a:pt x="667" y="1097"/>
                  <a:pt x="666" y="1096"/>
                </a:cubicBezTo>
                <a:cubicBezTo>
                  <a:pt x="630" y="1096"/>
                  <a:pt x="610" y="1091"/>
                  <a:pt x="605" y="1083"/>
                </a:cubicBezTo>
                <a:cubicBezTo>
                  <a:pt x="601" y="1080"/>
                  <a:pt x="596" y="1071"/>
                  <a:pt x="591" y="1057"/>
                </a:cubicBezTo>
                <a:cubicBezTo>
                  <a:pt x="588" y="1051"/>
                  <a:pt x="586" y="1046"/>
                  <a:pt x="584" y="1041"/>
                </a:cubicBezTo>
                <a:cubicBezTo>
                  <a:pt x="550" y="1032"/>
                  <a:pt x="512" y="978"/>
                  <a:pt x="467" y="880"/>
                </a:cubicBezTo>
                <a:cubicBezTo>
                  <a:pt x="453" y="851"/>
                  <a:pt x="443" y="833"/>
                  <a:pt x="435" y="825"/>
                </a:cubicBezTo>
                <a:cubicBezTo>
                  <a:pt x="420" y="812"/>
                  <a:pt x="405" y="798"/>
                  <a:pt x="390" y="785"/>
                </a:cubicBezTo>
                <a:cubicBezTo>
                  <a:pt x="373" y="739"/>
                  <a:pt x="364" y="714"/>
                  <a:pt x="361" y="710"/>
                </a:cubicBezTo>
                <a:cubicBezTo>
                  <a:pt x="358" y="705"/>
                  <a:pt x="349" y="695"/>
                  <a:pt x="332" y="680"/>
                </a:cubicBezTo>
                <a:cubicBezTo>
                  <a:pt x="327" y="660"/>
                  <a:pt x="315" y="638"/>
                  <a:pt x="296" y="615"/>
                </a:cubicBezTo>
                <a:cubicBezTo>
                  <a:pt x="299" y="599"/>
                  <a:pt x="302" y="586"/>
                  <a:pt x="303" y="577"/>
                </a:cubicBezTo>
                <a:cubicBezTo>
                  <a:pt x="299" y="578"/>
                  <a:pt x="295" y="579"/>
                  <a:pt x="292" y="580"/>
                </a:cubicBezTo>
                <a:cubicBezTo>
                  <a:pt x="286" y="551"/>
                  <a:pt x="277" y="536"/>
                  <a:pt x="265" y="536"/>
                </a:cubicBezTo>
                <a:cubicBezTo>
                  <a:pt x="258" y="536"/>
                  <a:pt x="242" y="537"/>
                  <a:pt x="216" y="539"/>
                </a:cubicBezTo>
                <a:cubicBezTo>
                  <a:pt x="216" y="532"/>
                  <a:pt x="216" y="525"/>
                  <a:pt x="216" y="519"/>
                </a:cubicBezTo>
                <a:cubicBezTo>
                  <a:pt x="207" y="505"/>
                  <a:pt x="184" y="473"/>
                  <a:pt x="146" y="423"/>
                </a:cubicBezTo>
                <a:cubicBezTo>
                  <a:pt x="121" y="386"/>
                  <a:pt x="96" y="349"/>
                  <a:pt x="71" y="312"/>
                </a:cubicBezTo>
                <a:cubicBezTo>
                  <a:pt x="61" y="301"/>
                  <a:pt x="52" y="290"/>
                  <a:pt x="42" y="279"/>
                </a:cubicBezTo>
                <a:cubicBezTo>
                  <a:pt x="30" y="257"/>
                  <a:pt x="18" y="241"/>
                  <a:pt x="6" y="231"/>
                </a:cubicBezTo>
                <a:cubicBezTo>
                  <a:pt x="5" y="219"/>
                  <a:pt x="4" y="206"/>
                  <a:pt x="3" y="194"/>
                </a:cubicBezTo>
                <a:cubicBezTo>
                  <a:pt x="2" y="185"/>
                  <a:pt x="1" y="175"/>
                  <a:pt x="0" y="166"/>
                </a:cubicBezTo>
                <a:cubicBezTo>
                  <a:pt x="8" y="163"/>
                  <a:pt x="16" y="159"/>
                  <a:pt x="24" y="156"/>
                </a:cubicBezTo>
                <a:cubicBezTo>
                  <a:pt x="25" y="146"/>
                  <a:pt x="35" y="133"/>
                  <a:pt x="53" y="117"/>
                </a:cubicBezTo>
                <a:cubicBezTo>
                  <a:pt x="72" y="101"/>
                  <a:pt x="90" y="88"/>
                  <a:pt x="107" y="78"/>
                </a:cubicBezTo>
                <a:cubicBezTo>
                  <a:pt x="133" y="46"/>
                  <a:pt x="147" y="29"/>
                  <a:pt x="151" y="28"/>
                </a:cubicBezTo>
                <a:cubicBezTo>
                  <a:pt x="157" y="24"/>
                  <a:pt x="165" y="21"/>
                  <a:pt x="174" y="21"/>
                </a:cubicBezTo>
                <a:cubicBezTo>
                  <a:pt x="194" y="21"/>
                  <a:pt x="211" y="30"/>
                  <a:pt x="226" y="47"/>
                </a:cubicBezTo>
                <a:cubicBezTo>
                  <a:pt x="234" y="58"/>
                  <a:pt x="238" y="67"/>
                  <a:pt x="238" y="75"/>
                </a:cubicBezTo>
                <a:cubicBezTo>
                  <a:pt x="238" y="81"/>
                  <a:pt x="238" y="87"/>
                  <a:pt x="238" y="92"/>
                </a:cubicBezTo>
                <a:cubicBezTo>
                  <a:pt x="242" y="110"/>
                  <a:pt x="247" y="126"/>
                  <a:pt x="251" y="142"/>
                </a:cubicBezTo>
                <a:cubicBezTo>
                  <a:pt x="256" y="151"/>
                  <a:pt x="261" y="162"/>
                  <a:pt x="267" y="174"/>
                </a:cubicBezTo>
                <a:cubicBezTo>
                  <a:pt x="267" y="175"/>
                  <a:pt x="275" y="183"/>
                  <a:pt x="288" y="197"/>
                </a:cubicBezTo>
                <a:cubicBezTo>
                  <a:pt x="292" y="207"/>
                  <a:pt x="296" y="217"/>
                  <a:pt x="300" y="228"/>
                </a:cubicBezTo>
                <a:cubicBezTo>
                  <a:pt x="318" y="260"/>
                  <a:pt x="327" y="284"/>
                  <a:pt x="327" y="301"/>
                </a:cubicBezTo>
                <a:cubicBezTo>
                  <a:pt x="327" y="311"/>
                  <a:pt x="324" y="325"/>
                  <a:pt x="318" y="341"/>
                </a:cubicBezTo>
                <a:cubicBezTo>
                  <a:pt x="322" y="342"/>
                  <a:pt x="333" y="342"/>
                  <a:pt x="352" y="342"/>
                </a:cubicBezTo>
                <a:cubicBezTo>
                  <a:pt x="375" y="366"/>
                  <a:pt x="390" y="383"/>
                  <a:pt x="397" y="394"/>
                </a:cubicBezTo>
                <a:cubicBezTo>
                  <a:pt x="403" y="404"/>
                  <a:pt x="411" y="423"/>
                  <a:pt x="420" y="454"/>
                </a:cubicBezTo>
                <a:cubicBezTo>
                  <a:pt x="423" y="454"/>
                  <a:pt x="427" y="456"/>
                  <a:pt x="435" y="460"/>
                </a:cubicBezTo>
                <a:cubicBezTo>
                  <a:pt x="448" y="466"/>
                  <a:pt x="454" y="478"/>
                  <a:pt x="454" y="496"/>
                </a:cubicBezTo>
                <a:cubicBezTo>
                  <a:pt x="454" y="496"/>
                  <a:pt x="454" y="497"/>
                  <a:pt x="454" y="498"/>
                </a:cubicBezTo>
                <a:cubicBezTo>
                  <a:pt x="455" y="497"/>
                  <a:pt x="456" y="495"/>
                  <a:pt x="458" y="494"/>
                </a:cubicBezTo>
                <a:cubicBezTo>
                  <a:pt x="476" y="524"/>
                  <a:pt x="487" y="544"/>
                  <a:pt x="491" y="551"/>
                </a:cubicBezTo>
                <a:cubicBezTo>
                  <a:pt x="506" y="580"/>
                  <a:pt x="514" y="596"/>
                  <a:pt x="516" y="599"/>
                </a:cubicBezTo>
                <a:cubicBezTo>
                  <a:pt x="517" y="602"/>
                  <a:pt x="530" y="619"/>
                  <a:pt x="553" y="649"/>
                </a:cubicBezTo>
                <a:cubicBezTo>
                  <a:pt x="571" y="671"/>
                  <a:pt x="584" y="693"/>
                  <a:pt x="593" y="713"/>
                </a:cubicBezTo>
                <a:cubicBezTo>
                  <a:pt x="590" y="724"/>
                  <a:pt x="588" y="735"/>
                  <a:pt x="586" y="746"/>
                </a:cubicBezTo>
                <a:cubicBezTo>
                  <a:pt x="586" y="744"/>
                  <a:pt x="587" y="743"/>
                  <a:pt x="589" y="743"/>
                </a:cubicBezTo>
                <a:cubicBezTo>
                  <a:pt x="592" y="743"/>
                  <a:pt x="600" y="742"/>
                  <a:pt x="612" y="742"/>
                </a:cubicBezTo>
                <a:cubicBezTo>
                  <a:pt x="626" y="761"/>
                  <a:pt x="639" y="782"/>
                  <a:pt x="654" y="802"/>
                </a:cubicBezTo>
                <a:cubicBezTo>
                  <a:pt x="665" y="816"/>
                  <a:pt x="677" y="840"/>
                  <a:pt x="690" y="873"/>
                </a:cubicBezTo>
                <a:cubicBezTo>
                  <a:pt x="682" y="879"/>
                  <a:pt x="674" y="886"/>
                  <a:pt x="666" y="892"/>
                </a:cubicBezTo>
                <a:cubicBezTo>
                  <a:pt x="665" y="894"/>
                  <a:pt x="665" y="898"/>
                  <a:pt x="665" y="906"/>
                </a:cubicBezTo>
                <a:cubicBezTo>
                  <a:pt x="665" y="917"/>
                  <a:pt x="668" y="926"/>
                  <a:pt x="675" y="933"/>
                </a:cubicBezTo>
                <a:cubicBezTo>
                  <a:pt x="675" y="924"/>
                  <a:pt x="676" y="916"/>
                  <a:pt x="677" y="907"/>
                </a:cubicBezTo>
                <a:cubicBezTo>
                  <a:pt x="692" y="907"/>
                  <a:pt x="700" y="907"/>
                  <a:pt x="700" y="907"/>
                </a:cubicBezTo>
                <a:cubicBezTo>
                  <a:pt x="712" y="907"/>
                  <a:pt x="721" y="911"/>
                  <a:pt x="730" y="918"/>
                </a:cubicBezTo>
                <a:cubicBezTo>
                  <a:pt x="734" y="922"/>
                  <a:pt x="747" y="945"/>
                  <a:pt x="773" y="987"/>
                </a:cubicBezTo>
                <a:cubicBezTo>
                  <a:pt x="795" y="1007"/>
                  <a:pt x="807" y="1021"/>
                  <a:pt x="809" y="1029"/>
                </a:cubicBezTo>
                <a:cubicBezTo>
                  <a:pt x="811" y="1022"/>
                  <a:pt x="828" y="992"/>
                  <a:pt x="861" y="940"/>
                </a:cubicBezTo>
                <a:cubicBezTo>
                  <a:pt x="868" y="927"/>
                  <a:pt x="880" y="920"/>
                  <a:pt x="896" y="920"/>
                </a:cubicBezTo>
                <a:cubicBezTo>
                  <a:pt x="895" y="920"/>
                  <a:pt x="891" y="920"/>
                  <a:pt x="886" y="920"/>
                </a:cubicBezTo>
                <a:cubicBezTo>
                  <a:pt x="887" y="915"/>
                  <a:pt x="893" y="907"/>
                  <a:pt x="905" y="896"/>
                </a:cubicBezTo>
                <a:cubicBezTo>
                  <a:pt x="907" y="879"/>
                  <a:pt x="909" y="868"/>
                  <a:pt x="913" y="862"/>
                </a:cubicBezTo>
                <a:cubicBezTo>
                  <a:pt x="928" y="837"/>
                  <a:pt x="942" y="811"/>
                  <a:pt x="956" y="787"/>
                </a:cubicBezTo>
                <a:cubicBezTo>
                  <a:pt x="967" y="764"/>
                  <a:pt x="977" y="740"/>
                  <a:pt x="988" y="717"/>
                </a:cubicBezTo>
                <a:cubicBezTo>
                  <a:pt x="1015" y="667"/>
                  <a:pt x="1042" y="616"/>
                  <a:pt x="1070" y="565"/>
                </a:cubicBezTo>
                <a:cubicBezTo>
                  <a:pt x="1083" y="561"/>
                  <a:pt x="1090" y="560"/>
                  <a:pt x="1089" y="560"/>
                </a:cubicBezTo>
                <a:cubicBezTo>
                  <a:pt x="1094" y="546"/>
                  <a:pt x="1099" y="537"/>
                  <a:pt x="1103" y="532"/>
                </a:cubicBezTo>
                <a:cubicBezTo>
                  <a:pt x="1115" y="515"/>
                  <a:pt x="1121" y="506"/>
                  <a:pt x="1121" y="506"/>
                </a:cubicBezTo>
                <a:cubicBezTo>
                  <a:pt x="1119" y="489"/>
                  <a:pt x="1118" y="478"/>
                  <a:pt x="1118" y="471"/>
                </a:cubicBezTo>
                <a:cubicBezTo>
                  <a:pt x="1119" y="465"/>
                  <a:pt x="1133" y="433"/>
                  <a:pt x="1161" y="375"/>
                </a:cubicBezTo>
                <a:cubicBezTo>
                  <a:pt x="1179" y="332"/>
                  <a:pt x="1195" y="288"/>
                  <a:pt x="1213" y="245"/>
                </a:cubicBezTo>
                <a:cubicBezTo>
                  <a:pt x="1214" y="241"/>
                  <a:pt x="1217" y="236"/>
                  <a:pt x="1222" y="230"/>
                </a:cubicBezTo>
                <a:cubicBezTo>
                  <a:pt x="1230" y="220"/>
                  <a:pt x="1240" y="200"/>
                  <a:pt x="1254" y="170"/>
                </a:cubicBezTo>
                <a:cubicBezTo>
                  <a:pt x="1262" y="171"/>
                  <a:pt x="1270" y="172"/>
                  <a:pt x="1277" y="173"/>
                </a:cubicBezTo>
                <a:cubicBezTo>
                  <a:pt x="1279" y="169"/>
                  <a:pt x="1280" y="165"/>
                  <a:pt x="1282" y="161"/>
                </a:cubicBezTo>
                <a:cubicBezTo>
                  <a:pt x="1318" y="74"/>
                  <a:pt x="1341" y="29"/>
                  <a:pt x="1350" y="28"/>
                </a:cubicBezTo>
                <a:cubicBezTo>
                  <a:pt x="1353" y="26"/>
                  <a:pt x="1366" y="24"/>
                  <a:pt x="1391" y="22"/>
                </a:cubicBezTo>
                <a:cubicBezTo>
                  <a:pt x="1429" y="8"/>
                  <a:pt x="1455" y="0"/>
                  <a:pt x="1471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2062163" y="2185992"/>
            <a:ext cx="763588" cy="1028694"/>
          </a:xfrm>
          <a:custGeom>
            <a:avLst/>
            <a:gdLst/>
            <a:ahLst/>
            <a:cxnLst>
              <a:cxn ang="0">
                <a:pos x="187" y="0"/>
              </a:cxn>
              <a:cxn ang="0">
                <a:pos x="711" y="749"/>
              </a:cxn>
              <a:cxn ang="0">
                <a:pos x="904" y="487"/>
              </a:cxn>
              <a:cxn ang="0">
                <a:pos x="1158" y="265"/>
              </a:cxn>
              <a:cxn ang="0">
                <a:pos x="1253" y="332"/>
              </a:cxn>
              <a:cxn ang="0">
                <a:pos x="1283" y="435"/>
              </a:cxn>
              <a:cxn ang="0">
                <a:pos x="1078" y="745"/>
              </a:cxn>
              <a:cxn ang="0">
                <a:pos x="844" y="1005"/>
              </a:cxn>
              <a:cxn ang="0">
                <a:pos x="1254" y="1984"/>
              </a:cxn>
              <a:cxn ang="0">
                <a:pos x="1271" y="2049"/>
              </a:cxn>
              <a:cxn ang="0">
                <a:pos x="1222" y="2171"/>
              </a:cxn>
              <a:cxn ang="0">
                <a:pos x="1122" y="2224"/>
              </a:cxn>
              <a:cxn ang="0">
                <a:pos x="880" y="1770"/>
              </a:cxn>
              <a:cxn ang="0">
                <a:pos x="675" y="1210"/>
              </a:cxn>
              <a:cxn ang="0">
                <a:pos x="221" y="2024"/>
              </a:cxn>
              <a:cxn ang="0">
                <a:pos x="150" y="2058"/>
              </a:cxn>
              <a:cxn ang="0">
                <a:pos x="70" y="2023"/>
              </a:cxn>
              <a:cxn ang="0">
                <a:pos x="0" y="1905"/>
              </a:cxn>
              <a:cxn ang="0">
                <a:pos x="544" y="965"/>
              </a:cxn>
              <a:cxn ang="0">
                <a:pos x="131" y="318"/>
              </a:cxn>
              <a:cxn ang="0">
                <a:pos x="61" y="170"/>
              </a:cxn>
              <a:cxn ang="0">
                <a:pos x="97" y="53"/>
              </a:cxn>
              <a:cxn ang="0">
                <a:pos x="187" y="0"/>
              </a:cxn>
            </a:cxnLst>
            <a:rect l="0" t="0" r="r" b="b"/>
            <a:pathLst>
              <a:path w="1283" h="2224">
                <a:moveTo>
                  <a:pt x="187" y="0"/>
                </a:moveTo>
                <a:cubicBezTo>
                  <a:pt x="288" y="0"/>
                  <a:pt x="462" y="250"/>
                  <a:pt x="711" y="749"/>
                </a:cubicBezTo>
                <a:cubicBezTo>
                  <a:pt x="837" y="576"/>
                  <a:pt x="902" y="489"/>
                  <a:pt x="904" y="487"/>
                </a:cubicBezTo>
                <a:cubicBezTo>
                  <a:pt x="1028" y="339"/>
                  <a:pt x="1113" y="265"/>
                  <a:pt x="1158" y="265"/>
                </a:cubicBezTo>
                <a:cubicBezTo>
                  <a:pt x="1197" y="265"/>
                  <a:pt x="1228" y="287"/>
                  <a:pt x="1253" y="332"/>
                </a:cubicBezTo>
                <a:cubicBezTo>
                  <a:pt x="1273" y="370"/>
                  <a:pt x="1283" y="404"/>
                  <a:pt x="1283" y="435"/>
                </a:cubicBezTo>
                <a:cubicBezTo>
                  <a:pt x="1283" y="489"/>
                  <a:pt x="1215" y="592"/>
                  <a:pt x="1078" y="745"/>
                </a:cubicBezTo>
                <a:cubicBezTo>
                  <a:pt x="924" y="921"/>
                  <a:pt x="846" y="1007"/>
                  <a:pt x="844" y="1005"/>
                </a:cubicBezTo>
                <a:cubicBezTo>
                  <a:pt x="932" y="1205"/>
                  <a:pt x="1069" y="1532"/>
                  <a:pt x="1254" y="1984"/>
                </a:cubicBezTo>
                <a:cubicBezTo>
                  <a:pt x="1265" y="2027"/>
                  <a:pt x="1271" y="2049"/>
                  <a:pt x="1271" y="2049"/>
                </a:cubicBezTo>
                <a:cubicBezTo>
                  <a:pt x="1271" y="2095"/>
                  <a:pt x="1255" y="2135"/>
                  <a:pt x="1222" y="2171"/>
                </a:cubicBezTo>
                <a:cubicBezTo>
                  <a:pt x="1190" y="2206"/>
                  <a:pt x="1156" y="2224"/>
                  <a:pt x="1122" y="2224"/>
                </a:cubicBezTo>
                <a:cubicBezTo>
                  <a:pt x="1074" y="2224"/>
                  <a:pt x="993" y="2072"/>
                  <a:pt x="880" y="1770"/>
                </a:cubicBezTo>
                <a:cubicBezTo>
                  <a:pt x="802" y="1572"/>
                  <a:pt x="734" y="1385"/>
                  <a:pt x="675" y="1210"/>
                </a:cubicBezTo>
                <a:cubicBezTo>
                  <a:pt x="554" y="1416"/>
                  <a:pt x="402" y="1687"/>
                  <a:pt x="221" y="2024"/>
                </a:cubicBezTo>
                <a:cubicBezTo>
                  <a:pt x="185" y="2047"/>
                  <a:pt x="162" y="2058"/>
                  <a:pt x="150" y="2058"/>
                </a:cubicBezTo>
                <a:cubicBezTo>
                  <a:pt x="118" y="2058"/>
                  <a:pt x="91" y="2046"/>
                  <a:pt x="70" y="2023"/>
                </a:cubicBezTo>
                <a:cubicBezTo>
                  <a:pt x="24" y="1988"/>
                  <a:pt x="0" y="1948"/>
                  <a:pt x="0" y="1905"/>
                </a:cubicBezTo>
                <a:cubicBezTo>
                  <a:pt x="0" y="1806"/>
                  <a:pt x="182" y="1492"/>
                  <a:pt x="544" y="965"/>
                </a:cubicBezTo>
                <a:cubicBezTo>
                  <a:pt x="389" y="648"/>
                  <a:pt x="251" y="432"/>
                  <a:pt x="131" y="318"/>
                </a:cubicBezTo>
                <a:cubicBezTo>
                  <a:pt x="84" y="274"/>
                  <a:pt x="61" y="224"/>
                  <a:pt x="61" y="170"/>
                </a:cubicBezTo>
                <a:cubicBezTo>
                  <a:pt x="61" y="126"/>
                  <a:pt x="73" y="88"/>
                  <a:pt x="97" y="53"/>
                </a:cubicBezTo>
                <a:cubicBezTo>
                  <a:pt x="121" y="18"/>
                  <a:pt x="151" y="0"/>
                  <a:pt x="187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3476626" y="2185992"/>
            <a:ext cx="955675" cy="1028694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246" y="30"/>
              </a:cxn>
              <a:cxn ang="0">
                <a:pos x="804" y="827"/>
              </a:cxn>
              <a:cxn ang="0">
                <a:pos x="1330" y="58"/>
              </a:cxn>
              <a:cxn ang="0">
                <a:pos x="1469" y="0"/>
              </a:cxn>
              <a:cxn ang="0">
                <a:pos x="1582" y="154"/>
              </a:cxn>
              <a:cxn ang="0">
                <a:pos x="1500" y="313"/>
              </a:cxn>
              <a:cxn ang="0">
                <a:pos x="985" y="1089"/>
              </a:cxn>
              <a:cxn ang="0">
                <a:pos x="1554" y="1907"/>
              </a:cxn>
              <a:cxn ang="0">
                <a:pos x="1605" y="2053"/>
              </a:cxn>
              <a:cxn ang="0">
                <a:pos x="1541" y="2192"/>
              </a:cxn>
              <a:cxn ang="0">
                <a:pos x="1451" y="2224"/>
              </a:cxn>
              <a:cxn ang="0">
                <a:pos x="1354" y="2173"/>
              </a:cxn>
              <a:cxn ang="0">
                <a:pos x="804" y="1358"/>
              </a:cxn>
              <a:cxn ang="0">
                <a:pos x="252" y="2169"/>
              </a:cxn>
              <a:cxn ang="0">
                <a:pos x="141" y="2216"/>
              </a:cxn>
              <a:cxn ang="0">
                <a:pos x="0" y="2057"/>
              </a:cxn>
              <a:cxn ang="0">
                <a:pos x="48" y="1907"/>
              </a:cxn>
              <a:cxn ang="0">
                <a:pos x="622" y="1089"/>
              </a:cxn>
              <a:cxn ang="0">
                <a:pos x="96" y="313"/>
              </a:cxn>
              <a:cxn ang="0">
                <a:pos x="21" y="154"/>
              </a:cxn>
              <a:cxn ang="0">
                <a:pos x="103" y="6"/>
              </a:cxn>
              <a:cxn ang="0">
                <a:pos x="201" y="0"/>
              </a:cxn>
            </a:cxnLst>
            <a:rect l="0" t="0" r="r" b="b"/>
            <a:pathLst>
              <a:path w="1605" h="2224">
                <a:moveTo>
                  <a:pt x="201" y="0"/>
                </a:moveTo>
                <a:cubicBezTo>
                  <a:pt x="227" y="0"/>
                  <a:pt x="241" y="10"/>
                  <a:pt x="246" y="30"/>
                </a:cubicBezTo>
                <a:cubicBezTo>
                  <a:pt x="434" y="294"/>
                  <a:pt x="615" y="563"/>
                  <a:pt x="804" y="827"/>
                </a:cubicBezTo>
                <a:cubicBezTo>
                  <a:pt x="982" y="573"/>
                  <a:pt x="1153" y="313"/>
                  <a:pt x="1330" y="58"/>
                </a:cubicBezTo>
                <a:cubicBezTo>
                  <a:pt x="1355" y="20"/>
                  <a:pt x="1400" y="0"/>
                  <a:pt x="1469" y="0"/>
                </a:cubicBezTo>
                <a:cubicBezTo>
                  <a:pt x="1545" y="0"/>
                  <a:pt x="1582" y="52"/>
                  <a:pt x="1582" y="154"/>
                </a:cubicBezTo>
                <a:cubicBezTo>
                  <a:pt x="1582" y="208"/>
                  <a:pt x="1556" y="262"/>
                  <a:pt x="1500" y="313"/>
                </a:cubicBezTo>
                <a:cubicBezTo>
                  <a:pt x="1326" y="570"/>
                  <a:pt x="1159" y="832"/>
                  <a:pt x="985" y="1089"/>
                </a:cubicBezTo>
                <a:cubicBezTo>
                  <a:pt x="1177" y="1360"/>
                  <a:pt x="1362" y="1636"/>
                  <a:pt x="1554" y="1907"/>
                </a:cubicBezTo>
                <a:cubicBezTo>
                  <a:pt x="1588" y="1957"/>
                  <a:pt x="1605" y="2006"/>
                  <a:pt x="1605" y="2053"/>
                </a:cubicBezTo>
                <a:cubicBezTo>
                  <a:pt x="1605" y="2113"/>
                  <a:pt x="1584" y="2160"/>
                  <a:pt x="1541" y="2192"/>
                </a:cubicBezTo>
                <a:cubicBezTo>
                  <a:pt x="1507" y="2213"/>
                  <a:pt x="1477" y="2224"/>
                  <a:pt x="1451" y="2224"/>
                </a:cubicBezTo>
                <a:cubicBezTo>
                  <a:pt x="1409" y="2224"/>
                  <a:pt x="1377" y="2206"/>
                  <a:pt x="1354" y="2173"/>
                </a:cubicBezTo>
                <a:cubicBezTo>
                  <a:pt x="1168" y="1903"/>
                  <a:pt x="990" y="1628"/>
                  <a:pt x="804" y="1358"/>
                </a:cubicBezTo>
                <a:cubicBezTo>
                  <a:pt x="618" y="1626"/>
                  <a:pt x="438" y="1900"/>
                  <a:pt x="252" y="2169"/>
                </a:cubicBezTo>
                <a:cubicBezTo>
                  <a:pt x="228" y="2200"/>
                  <a:pt x="191" y="2216"/>
                  <a:pt x="141" y="2216"/>
                </a:cubicBezTo>
                <a:cubicBezTo>
                  <a:pt x="47" y="2216"/>
                  <a:pt x="0" y="2163"/>
                  <a:pt x="0" y="2057"/>
                </a:cubicBezTo>
                <a:cubicBezTo>
                  <a:pt x="0" y="2004"/>
                  <a:pt x="16" y="1954"/>
                  <a:pt x="48" y="1907"/>
                </a:cubicBezTo>
                <a:cubicBezTo>
                  <a:pt x="242" y="1636"/>
                  <a:pt x="428" y="1360"/>
                  <a:pt x="622" y="1089"/>
                </a:cubicBezTo>
                <a:cubicBezTo>
                  <a:pt x="444" y="832"/>
                  <a:pt x="274" y="570"/>
                  <a:pt x="96" y="313"/>
                </a:cubicBezTo>
                <a:cubicBezTo>
                  <a:pt x="45" y="263"/>
                  <a:pt x="21" y="209"/>
                  <a:pt x="21" y="154"/>
                </a:cubicBezTo>
                <a:cubicBezTo>
                  <a:pt x="21" y="71"/>
                  <a:pt x="48" y="21"/>
                  <a:pt x="103" y="6"/>
                </a:cubicBezTo>
                <a:cubicBezTo>
                  <a:pt x="111" y="2"/>
                  <a:pt x="144" y="0"/>
                  <a:pt x="201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4891088" y="2185992"/>
            <a:ext cx="762000" cy="1028694"/>
          </a:xfrm>
          <a:custGeom>
            <a:avLst/>
            <a:gdLst/>
            <a:ahLst/>
            <a:cxnLst>
              <a:cxn ang="0">
                <a:pos x="1140" y="0"/>
              </a:cxn>
              <a:cxn ang="0">
                <a:pos x="1205" y="2"/>
              </a:cxn>
              <a:cxn ang="0">
                <a:pos x="1280" y="2"/>
              </a:cxn>
              <a:cxn ang="0">
                <a:pos x="801" y="956"/>
              </a:cxn>
              <a:cxn ang="0">
                <a:pos x="731" y="1086"/>
              </a:cxn>
              <a:cxn ang="0">
                <a:pos x="930" y="1540"/>
              </a:cxn>
              <a:cxn ang="0">
                <a:pos x="1228" y="2224"/>
              </a:cxn>
              <a:cxn ang="0">
                <a:pos x="1153" y="2222"/>
              </a:cxn>
              <a:cxn ang="0">
                <a:pos x="1087" y="2224"/>
              </a:cxn>
              <a:cxn ang="0">
                <a:pos x="926" y="1847"/>
              </a:cxn>
              <a:cxn ang="0">
                <a:pos x="650" y="1227"/>
              </a:cxn>
              <a:cxn ang="0">
                <a:pos x="457" y="1608"/>
              </a:cxn>
              <a:cxn ang="0">
                <a:pos x="223" y="2060"/>
              </a:cxn>
              <a:cxn ang="0">
                <a:pos x="141" y="2224"/>
              </a:cxn>
              <a:cxn ang="0">
                <a:pos x="76" y="2222"/>
              </a:cxn>
              <a:cxn ang="0">
                <a:pos x="0" y="2224"/>
              </a:cxn>
              <a:cxn ang="0">
                <a:pos x="580" y="1083"/>
              </a:cxn>
              <a:cxn ang="0">
                <a:pos x="107" y="2"/>
              </a:cxn>
              <a:cxn ang="0">
                <a:pos x="184" y="4"/>
              </a:cxn>
              <a:cxn ang="0">
                <a:pos x="250" y="2"/>
              </a:cxn>
              <a:cxn ang="0">
                <a:pos x="377" y="300"/>
              </a:cxn>
              <a:cxn ang="0">
                <a:pos x="661" y="941"/>
              </a:cxn>
              <a:cxn ang="0">
                <a:pos x="1051" y="187"/>
              </a:cxn>
              <a:cxn ang="0">
                <a:pos x="1090" y="114"/>
              </a:cxn>
              <a:cxn ang="0">
                <a:pos x="1140" y="0"/>
              </a:cxn>
            </a:cxnLst>
            <a:rect l="0" t="0" r="r" b="b"/>
            <a:pathLst>
              <a:path w="1280" h="2224">
                <a:moveTo>
                  <a:pt x="1140" y="0"/>
                </a:moveTo>
                <a:cubicBezTo>
                  <a:pt x="1160" y="2"/>
                  <a:pt x="1182" y="2"/>
                  <a:pt x="1205" y="2"/>
                </a:cubicBezTo>
                <a:cubicBezTo>
                  <a:pt x="1223" y="2"/>
                  <a:pt x="1248" y="2"/>
                  <a:pt x="1280" y="2"/>
                </a:cubicBezTo>
                <a:cubicBezTo>
                  <a:pt x="1120" y="320"/>
                  <a:pt x="961" y="638"/>
                  <a:pt x="801" y="956"/>
                </a:cubicBezTo>
                <a:cubicBezTo>
                  <a:pt x="778" y="1000"/>
                  <a:pt x="755" y="1043"/>
                  <a:pt x="731" y="1086"/>
                </a:cubicBezTo>
                <a:cubicBezTo>
                  <a:pt x="783" y="1198"/>
                  <a:pt x="849" y="1349"/>
                  <a:pt x="930" y="1540"/>
                </a:cubicBezTo>
                <a:cubicBezTo>
                  <a:pt x="1030" y="1768"/>
                  <a:pt x="1129" y="1996"/>
                  <a:pt x="1228" y="2224"/>
                </a:cubicBezTo>
                <a:cubicBezTo>
                  <a:pt x="1195" y="2222"/>
                  <a:pt x="1170" y="2222"/>
                  <a:pt x="1153" y="2222"/>
                </a:cubicBezTo>
                <a:cubicBezTo>
                  <a:pt x="1135" y="2222"/>
                  <a:pt x="1113" y="2222"/>
                  <a:pt x="1087" y="2224"/>
                </a:cubicBezTo>
                <a:cubicBezTo>
                  <a:pt x="1037" y="2101"/>
                  <a:pt x="983" y="1975"/>
                  <a:pt x="926" y="1847"/>
                </a:cubicBezTo>
                <a:cubicBezTo>
                  <a:pt x="869" y="1719"/>
                  <a:pt x="777" y="1512"/>
                  <a:pt x="650" y="1227"/>
                </a:cubicBezTo>
                <a:cubicBezTo>
                  <a:pt x="586" y="1354"/>
                  <a:pt x="521" y="1481"/>
                  <a:pt x="457" y="1608"/>
                </a:cubicBezTo>
                <a:cubicBezTo>
                  <a:pt x="379" y="1759"/>
                  <a:pt x="301" y="1909"/>
                  <a:pt x="223" y="2060"/>
                </a:cubicBezTo>
                <a:cubicBezTo>
                  <a:pt x="197" y="2107"/>
                  <a:pt x="170" y="2161"/>
                  <a:pt x="141" y="2224"/>
                </a:cubicBezTo>
                <a:cubicBezTo>
                  <a:pt x="116" y="2222"/>
                  <a:pt x="94" y="2222"/>
                  <a:pt x="76" y="2222"/>
                </a:cubicBezTo>
                <a:cubicBezTo>
                  <a:pt x="57" y="2222"/>
                  <a:pt x="32" y="2222"/>
                  <a:pt x="0" y="2224"/>
                </a:cubicBezTo>
                <a:cubicBezTo>
                  <a:pt x="89" y="2035"/>
                  <a:pt x="282" y="1655"/>
                  <a:pt x="580" y="1083"/>
                </a:cubicBezTo>
                <a:cubicBezTo>
                  <a:pt x="422" y="723"/>
                  <a:pt x="265" y="363"/>
                  <a:pt x="107" y="2"/>
                </a:cubicBezTo>
                <a:cubicBezTo>
                  <a:pt x="134" y="3"/>
                  <a:pt x="160" y="4"/>
                  <a:pt x="184" y="4"/>
                </a:cubicBezTo>
                <a:cubicBezTo>
                  <a:pt x="207" y="4"/>
                  <a:pt x="230" y="3"/>
                  <a:pt x="250" y="2"/>
                </a:cubicBezTo>
                <a:cubicBezTo>
                  <a:pt x="292" y="101"/>
                  <a:pt x="335" y="200"/>
                  <a:pt x="377" y="300"/>
                </a:cubicBezTo>
                <a:cubicBezTo>
                  <a:pt x="471" y="514"/>
                  <a:pt x="566" y="727"/>
                  <a:pt x="661" y="941"/>
                </a:cubicBezTo>
                <a:cubicBezTo>
                  <a:pt x="791" y="690"/>
                  <a:pt x="921" y="438"/>
                  <a:pt x="1051" y="187"/>
                </a:cubicBezTo>
                <a:cubicBezTo>
                  <a:pt x="1069" y="157"/>
                  <a:pt x="1082" y="133"/>
                  <a:pt x="1090" y="114"/>
                </a:cubicBezTo>
                <a:cubicBezTo>
                  <a:pt x="1097" y="95"/>
                  <a:pt x="1114" y="57"/>
                  <a:pt x="1140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6305551" y="2185992"/>
            <a:ext cx="835025" cy="1028694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15" y="395"/>
              </a:cxn>
              <a:cxn ang="0">
                <a:pos x="490" y="819"/>
              </a:cxn>
              <a:cxn ang="0">
                <a:pos x="682" y="1170"/>
              </a:cxn>
              <a:cxn ang="0">
                <a:pos x="1099" y="211"/>
              </a:cxn>
              <a:cxn ang="0">
                <a:pos x="1181" y="98"/>
              </a:cxn>
              <a:cxn ang="0">
                <a:pos x="1329" y="33"/>
              </a:cxn>
              <a:cxn ang="0">
                <a:pos x="1205" y="548"/>
              </a:cxn>
              <a:cxn ang="0">
                <a:pos x="974" y="969"/>
              </a:cxn>
              <a:cxn ang="0">
                <a:pos x="846" y="1375"/>
              </a:cxn>
              <a:cxn ang="0">
                <a:pos x="1016" y="1773"/>
              </a:cxn>
              <a:cxn ang="0">
                <a:pos x="1336" y="2045"/>
              </a:cxn>
              <a:cxn ang="0">
                <a:pos x="1347" y="2042"/>
              </a:cxn>
              <a:cxn ang="0">
                <a:pos x="1404" y="2078"/>
              </a:cxn>
              <a:cxn ang="0">
                <a:pos x="1353" y="2140"/>
              </a:cxn>
              <a:cxn ang="0">
                <a:pos x="1294" y="2153"/>
              </a:cxn>
              <a:cxn ang="0">
                <a:pos x="1006" y="2005"/>
              </a:cxn>
              <a:cxn ang="0">
                <a:pos x="697" y="1631"/>
              </a:cxn>
              <a:cxn ang="0">
                <a:pos x="578" y="1959"/>
              </a:cxn>
              <a:cxn ang="0">
                <a:pos x="315" y="2224"/>
              </a:cxn>
              <a:cxn ang="0">
                <a:pos x="563" y="1410"/>
              </a:cxn>
              <a:cxn ang="0">
                <a:pos x="433" y="1078"/>
              </a:cxn>
              <a:cxn ang="0">
                <a:pos x="184" y="575"/>
              </a:cxn>
              <a:cxn ang="0">
                <a:pos x="0" y="102"/>
              </a:cxn>
              <a:cxn ang="0">
                <a:pos x="24" y="46"/>
              </a:cxn>
              <a:cxn ang="0">
                <a:pos x="69" y="0"/>
              </a:cxn>
            </a:cxnLst>
            <a:rect l="0" t="0" r="r" b="b"/>
            <a:pathLst>
              <a:path w="1404" h="2224">
                <a:moveTo>
                  <a:pt x="69" y="0"/>
                </a:moveTo>
                <a:cubicBezTo>
                  <a:pt x="162" y="102"/>
                  <a:pt x="244" y="233"/>
                  <a:pt x="315" y="395"/>
                </a:cubicBezTo>
                <a:cubicBezTo>
                  <a:pt x="367" y="523"/>
                  <a:pt x="426" y="665"/>
                  <a:pt x="490" y="819"/>
                </a:cubicBezTo>
                <a:cubicBezTo>
                  <a:pt x="558" y="971"/>
                  <a:pt x="622" y="1087"/>
                  <a:pt x="682" y="1170"/>
                </a:cubicBezTo>
                <a:cubicBezTo>
                  <a:pt x="816" y="856"/>
                  <a:pt x="955" y="537"/>
                  <a:pt x="1099" y="211"/>
                </a:cubicBezTo>
                <a:cubicBezTo>
                  <a:pt x="1124" y="164"/>
                  <a:pt x="1151" y="126"/>
                  <a:pt x="1181" y="98"/>
                </a:cubicBezTo>
                <a:cubicBezTo>
                  <a:pt x="1217" y="63"/>
                  <a:pt x="1267" y="41"/>
                  <a:pt x="1329" y="33"/>
                </a:cubicBezTo>
                <a:cubicBezTo>
                  <a:pt x="1329" y="193"/>
                  <a:pt x="1288" y="364"/>
                  <a:pt x="1205" y="548"/>
                </a:cubicBezTo>
                <a:cubicBezTo>
                  <a:pt x="1126" y="705"/>
                  <a:pt x="1049" y="845"/>
                  <a:pt x="974" y="969"/>
                </a:cubicBezTo>
                <a:cubicBezTo>
                  <a:pt x="889" y="1163"/>
                  <a:pt x="846" y="1298"/>
                  <a:pt x="846" y="1375"/>
                </a:cubicBezTo>
                <a:cubicBezTo>
                  <a:pt x="846" y="1508"/>
                  <a:pt x="903" y="1641"/>
                  <a:pt x="1016" y="1773"/>
                </a:cubicBezTo>
                <a:cubicBezTo>
                  <a:pt x="1098" y="1867"/>
                  <a:pt x="1204" y="1957"/>
                  <a:pt x="1336" y="2045"/>
                </a:cubicBezTo>
                <a:cubicBezTo>
                  <a:pt x="1340" y="2044"/>
                  <a:pt x="1343" y="2043"/>
                  <a:pt x="1347" y="2042"/>
                </a:cubicBezTo>
                <a:cubicBezTo>
                  <a:pt x="1366" y="2054"/>
                  <a:pt x="1385" y="2066"/>
                  <a:pt x="1404" y="2078"/>
                </a:cubicBezTo>
                <a:cubicBezTo>
                  <a:pt x="1391" y="2110"/>
                  <a:pt x="1374" y="2131"/>
                  <a:pt x="1353" y="2140"/>
                </a:cubicBezTo>
                <a:cubicBezTo>
                  <a:pt x="1331" y="2149"/>
                  <a:pt x="1312" y="2153"/>
                  <a:pt x="1294" y="2153"/>
                </a:cubicBezTo>
                <a:cubicBezTo>
                  <a:pt x="1195" y="2153"/>
                  <a:pt x="1098" y="2104"/>
                  <a:pt x="1006" y="2005"/>
                </a:cubicBezTo>
                <a:cubicBezTo>
                  <a:pt x="905" y="1886"/>
                  <a:pt x="802" y="1762"/>
                  <a:pt x="697" y="1631"/>
                </a:cubicBezTo>
                <a:cubicBezTo>
                  <a:pt x="662" y="1736"/>
                  <a:pt x="623" y="1845"/>
                  <a:pt x="578" y="1959"/>
                </a:cubicBezTo>
                <a:cubicBezTo>
                  <a:pt x="508" y="2109"/>
                  <a:pt x="420" y="2197"/>
                  <a:pt x="315" y="2224"/>
                </a:cubicBezTo>
                <a:cubicBezTo>
                  <a:pt x="398" y="1939"/>
                  <a:pt x="481" y="1668"/>
                  <a:pt x="563" y="1410"/>
                </a:cubicBezTo>
                <a:cubicBezTo>
                  <a:pt x="563" y="1361"/>
                  <a:pt x="520" y="1250"/>
                  <a:pt x="433" y="1078"/>
                </a:cubicBezTo>
                <a:cubicBezTo>
                  <a:pt x="346" y="905"/>
                  <a:pt x="263" y="738"/>
                  <a:pt x="184" y="575"/>
                </a:cubicBezTo>
                <a:cubicBezTo>
                  <a:pt x="77" y="358"/>
                  <a:pt x="16" y="200"/>
                  <a:pt x="0" y="102"/>
                </a:cubicBezTo>
                <a:cubicBezTo>
                  <a:pt x="3" y="82"/>
                  <a:pt x="11" y="63"/>
                  <a:pt x="24" y="46"/>
                </a:cubicBezTo>
                <a:cubicBezTo>
                  <a:pt x="38" y="28"/>
                  <a:pt x="53" y="13"/>
                  <a:pt x="69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720013" y="2185992"/>
            <a:ext cx="838200" cy="1028694"/>
          </a:xfrm>
          <a:custGeom>
            <a:avLst/>
            <a:gdLst/>
            <a:ahLst/>
            <a:cxnLst>
              <a:cxn ang="0">
                <a:pos x="478" y="0"/>
              </a:cxn>
              <a:cxn ang="0">
                <a:pos x="663" y="708"/>
              </a:cxn>
              <a:cxn ang="0">
                <a:pos x="681" y="777"/>
              </a:cxn>
              <a:cxn ang="0">
                <a:pos x="691" y="724"/>
              </a:cxn>
              <a:cxn ang="0">
                <a:pos x="1120" y="219"/>
              </a:cxn>
              <a:cxn ang="0">
                <a:pos x="1365" y="680"/>
              </a:cxn>
              <a:cxn ang="0">
                <a:pos x="1306" y="676"/>
              </a:cxn>
              <a:cxn ang="0">
                <a:pos x="1140" y="816"/>
              </a:cxn>
              <a:cxn ang="0">
                <a:pos x="924" y="1155"/>
              </a:cxn>
              <a:cxn ang="0">
                <a:pos x="915" y="1197"/>
              </a:cxn>
              <a:cxn ang="0">
                <a:pos x="898" y="1220"/>
              </a:cxn>
              <a:cxn ang="0">
                <a:pos x="1406" y="1576"/>
              </a:cxn>
              <a:cxn ang="0">
                <a:pos x="1114" y="2103"/>
              </a:cxn>
              <a:cxn ang="0">
                <a:pos x="762" y="1733"/>
              </a:cxn>
              <a:cxn ang="0">
                <a:pos x="699" y="1638"/>
              </a:cxn>
              <a:cxn ang="0">
                <a:pos x="696" y="1671"/>
              </a:cxn>
              <a:cxn ang="0">
                <a:pos x="330" y="2224"/>
              </a:cxn>
              <a:cxn ang="0">
                <a:pos x="0" y="1704"/>
              </a:cxn>
              <a:cxn ang="0">
                <a:pos x="56" y="1707"/>
              </a:cxn>
              <a:cxn ang="0">
                <a:pos x="421" y="1282"/>
              </a:cxn>
              <a:cxn ang="0">
                <a:pos x="458" y="1221"/>
              </a:cxn>
              <a:cxn ang="0">
                <a:pos x="411" y="1130"/>
              </a:cxn>
              <a:cxn ang="0">
                <a:pos x="213" y="527"/>
              </a:cxn>
              <a:cxn ang="0">
                <a:pos x="478" y="0"/>
              </a:cxn>
            </a:cxnLst>
            <a:rect l="0" t="0" r="r" b="b"/>
            <a:pathLst>
              <a:path w="1406" h="2224">
                <a:moveTo>
                  <a:pt x="478" y="0"/>
                </a:moveTo>
                <a:cubicBezTo>
                  <a:pt x="503" y="256"/>
                  <a:pt x="564" y="491"/>
                  <a:pt x="663" y="708"/>
                </a:cubicBezTo>
                <a:cubicBezTo>
                  <a:pt x="669" y="731"/>
                  <a:pt x="675" y="754"/>
                  <a:pt x="681" y="777"/>
                </a:cubicBezTo>
                <a:cubicBezTo>
                  <a:pt x="685" y="759"/>
                  <a:pt x="688" y="742"/>
                  <a:pt x="691" y="724"/>
                </a:cubicBezTo>
                <a:cubicBezTo>
                  <a:pt x="847" y="388"/>
                  <a:pt x="990" y="219"/>
                  <a:pt x="1120" y="219"/>
                </a:cubicBezTo>
                <a:cubicBezTo>
                  <a:pt x="1229" y="219"/>
                  <a:pt x="1311" y="373"/>
                  <a:pt x="1365" y="680"/>
                </a:cubicBezTo>
                <a:cubicBezTo>
                  <a:pt x="1330" y="677"/>
                  <a:pt x="1310" y="676"/>
                  <a:pt x="1306" y="676"/>
                </a:cubicBezTo>
                <a:cubicBezTo>
                  <a:pt x="1269" y="676"/>
                  <a:pt x="1214" y="722"/>
                  <a:pt x="1140" y="816"/>
                </a:cubicBezTo>
                <a:cubicBezTo>
                  <a:pt x="1066" y="910"/>
                  <a:pt x="993" y="1023"/>
                  <a:pt x="924" y="1155"/>
                </a:cubicBezTo>
                <a:cubicBezTo>
                  <a:pt x="921" y="1169"/>
                  <a:pt x="918" y="1183"/>
                  <a:pt x="915" y="1197"/>
                </a:cubicBezTo>
                <a:cubicBezTo>
                  <a:pt x="910" y="1205"/>
                  <a:pt x="904" y="1212"/>
                  <a:pt x="898" y="1220"/>
                </a:cubicBezTo>
                <a:cubicBezTo>
                  <a:pt x="1068" y="1458"/>
                  <a:pt x="1237" y="1576"/>
                  <a:pt x="1406" y="1576"/>
                </a:cubicBezTo>
                <a:cubicBezTo>
                  <a:pt x="1314" y="1927"/>
                  <a:pt x="1217" y="2103"/>
                  <a:pt x="1114" y="2103"/>
                </a:cubicBezTo>
                <a:cubicBezTo>
                  <a:pt x="1024" y="2103"/>
                  <a:pt x="907" y="1979"/>
                  <a:pt x="762" y="1733"/>
                </a:cubicBezTo>
                <a:cubicBezTo>
                  <a:pt x="741" y="1701"/>
                  <a:pt x="720" y="1669"/>
                  <a:pt x="699" y="1638"/>
                </a:cubicBezTo>
                <a:cubicBezTo>
                  <a:pt x="698" y="1649"/>
                  <a:pt x="697" y="1660"/>
                  <a:pt x="696" y="1671"/>
                </a:cubicBezTo>
                <a:cubicBezTo>
                  <a:pt x="552" y="2039"/>
                  <a:pt x="431" y="2224"/>
                  <a:pt x="330" y="2224"/>
                </a:cubicBezTo>
                <a:cubicBezTo>
                  <a:pt x="217" y="2224"/>
                  <a:pt x="106" y="2051"/>
                  <a:pt x="0" y="1704"/>
                </a:cubicBezTo>
                <a:cubicBezTo>
                  <a:pt x="28" y="1706"/>
                  <a:pt x="47" y="1707"/>
                  <a:pt x="56" y="1707"/>
                </a:cubicBezTo>
                <a:cubicBezTo>
                  <a:pt x="165" y="1707"/>
                  <a:pt x="287" y="1565"/>
                  <a:pt x="421" y="1282"/>
                </a:cubicBezTo>
                <a:cubicBezTo>
                  <a:pt x="433" y="1262"/>
                  <a:pt x="445" y="1241"/>
                  <a:pt x="458" y="1221"/>
                </a:cubicBezTo>
                <a:cubicBezTo>
                  <a:pt x="442" y="1191"/>
                  <a:pt x="426" y="1160"/>
                  <a:pt x="411" y="1130"/>
                </a:cubicBezTo>
                <a:cubicBezTo>
                  <a:pt x="279" y="906"/>
                  <a:pt x="213" y="705"/>
                  <a:pt x="213" y="527"/>
                </a:cubicBezTo>
                <a:cubicBezTo>
                  <a:pt x="213" y="375"/>
                  <a:pt x="302" y="200"/>
                  <a:pt x="478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647701" y="3876072"/>
            <a:ext cx="990600" cy="1039434"/>
          </a:xfrm>
          <a:custGeom>
            <a:avLst/>
            <a:gdLst/>
            <a:ahLst/>
            <a:cxnLst>
              <a:cxn ang="0">
                <a:pos x="1607" y="0"/>
              </a:cxn>
              <a:cxn ang="0">
                <a:pos x="1665" y="123"/>
              </a:cxn>
              <a:cxn ang="0">
                <a:pos x="1105" y="948"/>
              </a:cxn>
              <a:cxn ang="0">
                <a:pos x="639" y="1975"/>
              </a:cxn>
              <a:cxn ang="0">
                <a:pos x="542" y="2067"/>
              </a:cxn>
              <a:cxn ang="0">
                <a:pos x="375" y="2223"/>
              </a:cxn>
              <a:cxn ang="0">
                <a:pos x="298" y="1935"/>
              </a:cxn>
              <a:cxn ang="0">
                <a:pos x="267" y="1845"/>
              </a:cxn>
              <a:cxn ang="0">
                <a:pos x="141" y="1515"/>
              </a:cxn>
              <a:cxn ang="0">
                <a:pos x="0" y="1361"/>
              </a:cxn>
              <a:cxn ang="0">
                <a:pos x="255" y="1126"/>
              </a:cxn>
              <a:cxn ang="0">
                <a:pos x="466" y="1468"/>
              </a:cxn>
              <a:cxn ang="0">
                <a:pos x="494" y="1583"/>
              </a:cxn>
              <a:cxn ang="0">
                <a:pos x="979" y="687"/>
              </a:cxn>
              <a:cxn ang="0">
                <a:pos x="1607" y="0"/>
              </a:cxn>
            </a:cxnLst>
            <a:rect l="0" t="0" r="r" b="b"/>
            <a:pathLst>
              <a:path w="1665" h="2223">
                <a:moveTo>
                  <a:pt x="1607" y="0"/>
                </a:moveTo>
                <a:cubicBezTo>
                  <a:pt x="1626" y="41"/>
                  <a:pt x="1646" y="82"/>
                  <a:pt x="1665" y="123"/>
                </a:cubicBezTo>
                <a:cubicBezTo>
                  <a:pt x="1494" y="310"/>
                  <a:pt x="1307" y="585"/>
                  <a:pt x="1105" y="948"/>
                </a:cubicBezTo>
                <a:cubicBezTo>
                  <a:pt x="903" y="1312"/>
                  <a:pt x="747" y="1654"/>
                  <a:pt x="639" y="1975"/>
                </a:cubicBezTo>
                <a:cubicBezTo>
                  <a:pt x="607" y="2006"/>
                  <a:pt x="574" y="2036"/>
                  <a:pt x="542" y="2067"/>
                </a:cubicBezTo>
                <a:cubicBezTo>
                  <a:pt x="475" y="2133"/>
                  <a:pt x="419" y="2185"/>
                  <a:pt x="375" y="2223"/>
                </a:cubicBezTo>
                <a:cubicBezTo>
                  <a:pt x="359" y="2158"/>
                  <a:pt x="333" y="2062"/>
                  <a:pt x="298" y="1935"/>
                </a:cubicBezTo>
                <a:cubicBezTo>
                  <a:pt x="287" y="1905"/>
                  <a:pt x="277" y="1875"/>
                  <a:pt x="267" y="1845"/>
                </a:cubicBezTo>
                <a:cubicBezTo>
                  <a:pt x="221" y="1695"/>
                  <a:pt x="179" y="1585"/>
                  <a:pt x="141" y="1515"/>
                </a:cubicBezTo>
                <a:cubicBezTo>
                  <a:pt x="103" y="1446"/>
                  <a:pt x="56" y="1394"/>
                  <a:pt x="0" y="1361"/>
                </a:cubicBezTo>
                <a:cubicBezTo>
                  <a:pt x="93" y="1204"/>
                  <a:pt x="178" y="1126"/>
                  <a:pt x="255" y="1126"/>
                </a:cubicBezTo>
                <a:cubicBezTo>
                  <a:pt x="326" y="1126"/>
                  <a:pt x="396" y="1240"/>
                  <a:pt x="466" y="1468"/>
                </a:cubicBezTo>
                <a:cubicBezTo>
                  <a:pt x="475" y="1507"/>
                  <a:pt x="484" y="1545"/>
                  <a:pt x="494" y="1583"/>
                </a:cubicBezTo>
                <a:cubicBezTo>
                  <a:pt x="609" y="1282"/>
                  <a:pt x="771" y="983"/>
                  <a:pt x="979" y="687"/>
                </a:cubicBezTo>
                <a:cubicBezTo>
                  <a:pt x="1186" y="391"/>
                  <a:pt x="1396" y="162"/>
                  <a:pt x="1607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504826" y="5557819"/>
            <a:ext cx="933450" cy="800140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707"/>
              </a:cxn>
              <a:cxn ang="0">
                <a:pos x="569" y="1713"/>
              </a:cxn>
              <a:cxn ang="0">
                <a:pos x="0" y="1146"/>
              </a:cxn>
              <a:cxn ang="0">
                <a:pos x="0" y="438"/>
              </a:cxn>
              <a:cxn ang="0">
                <a:pos x="569" y="985"/>
              </a:cxn>
              <a:cxn ang="0">
                <a:pos x="1567" y="0"/>
              </a:cxn>
            </a:cxnLst>
            <a:rect l="0" t="0" r="r" b="b"/>
            <a:pathLst>
              <a:path w="1567" h="1713">
                <a:moveTo>
                  <a:pt x="1567" y="0"/>
                </a:moveTo>
                <a:cubicBezTo>
                  <a:pt x="1567" y="236"/>
                  <a:pt x="1567" y="472"/>
                  <a:pt x="1567" y="707"/>
                </a:cubicBezTo>
                <a:cubicBezTo>
                  <a:pt x="1234" y="1042"/>
                  <a:pt x="902" y="1377"/>
                  <a:pt x="569" y="1713"/>
                </a:cubicBezTo>
                <a:cubicBezTo>
                  <a:pt x="380" y="1524"/>
                  <a:pt x="190" y="1335"/>
                  <a:pt x="0" y="1146"/>
                </a:cubicBezTo>
                <a:cubicBezTo>
                  <a:pt x="0" y="910"/>
                  <a:pt x="0" y="674"/>
                  <a:pt x="0" y="438"/>
                </a:cubicBezTo>
                <a:cubicBezTo>
                  <a:pt x="190" y="620"/>
                  <a:pt x="380" y="802"/>
                  <a:pt x="569" y="985"/>
                </a:cubicBezTo>
                <a:cubicBezTo>
                  <a:pt x="902" y="656"/>
                  <a:pt x="1234" y="328"/>
                  <a:pt x="1567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3362326" y="3900472"/>
            <a:ext cx="990600" cy="950946"/>
          </a:xfrm>
          <a:custGeom>
            <a:avLst/>
            <a:gdLst/>
            <a:ahLst/>
            <a:cxnLst>
              <a:cxn ang="0">
                <a:pos x="1621" y="0"/>
              </a:cxn>
              <a:cxn ang="0">
                <a:pos x="1664" y="42"/>
              </a:cxn>
              <a:cxn ang="0">
                <a:pos x="1182" y="1183"/>
              </a:cxn>
              <a:cxn ang="0">
                <a:pos x="633" y="1995"/>
              </a:cxn>
              <a:cxn ang="0">
                <a:pos x="522" y="2023"/>
              </a:cxn>
              <a:cxn ang="0">
                <a:pos x="340" y="2028"/>
              </a:cxn>
              <a:cxn ang="0">
                <a:pos x="278" y="1859"/>
              </a:cxn>
              <a:cxn ang="0">
                <a:pos x="251" y="1805"/>
              </a:cxn>
              <a:cxn ang="0">
                <a:pos x="136" y="1606"/>
              </a:cxn>
              <a:cxn ang="0">
                <a:pos x="0" y="1462"/>
              </a:cxn>
              <a:cxn ang="0">
                <a:pos x="268" y="1498"/>
              </a:cxn>
              <a:cxn ang="0">
                <a:pos x="480" y="1700"/>
              </a:cxn>
              <a:cxn ang="0">
                <a:pos x="503" y="1761"/>
              </a:cxn>
              <a:cxn ang="0">
                <a:pos x="1072" y="1082"/>
              </a:cxn>
              <a:cxn ang="0">
                <a:pos x="1621" y="0"/>
              </a:cxn>
            </a:cxnLst>
            <a:rect l="0" t="0" r="r" b="b"/>
            <a:pathLst>
              <a:path w="1664" h="2035">
                <a:moveTo>
                  <a:pt x="1621" y="0"/>
                </a:moveTo>
                <a:cubicBezTo>
                  <a:pt x="1635" y="14"/>
                  <a:pt x="1650" y="28"/>
                  <a:pt x="1664" y="42"/>
                </a:cubicBezTo>
                <a:cubicBezTo>
                  <a:pt x="1537" y="365"/>
                  <a:pt x="1403" y="766"/>
                  <a:pt x="1182" y="1183"/>
                </a:cubicBezTo>
                <a:cubicBezTo>
                  <a:pt x="981" y="1560"/>
                  <a:pt x="787" y="1821"/>
                  <a:pt x="633" y="1995"/>
                </a:cubicBezTo>
                <a:cubicBezTo>
                  <a:pt x="596" y="2007"/>
                  <a:pt x="559" y="2017"/>
                  <a:pt x="522" y="2023"/>
                </a:cubicBezTo>
                <a:cubicBezTo>
                  <a:pt x="447" y="2035"/>
                  <a:pt x="387" y="2034"/>
                  <a:pt x="340" y="2028"/>
                </a:cubicBezTo>
                <a:cubicBezTo>
                  <a:pt x="327" y="1989"/>
                  <a:pt x="308" y="1932"/>
                  <a:pt x="278" y="1859"/>
                </a:cubicBezTo>
                <a:cubicBezTo>
                  <a:pt x="269" y="1841"/>
                  <a:pt x="260" y="1823"/>
                  <a:pt x="251" y="1805"/>
                </a:cubicBezTo>
                <a:cubicBezTo>
                  <a:pt x="212" y="1720"/>
                  <a:pt x="173" y="1654"/>
                  <a:pt x="136" y="1606"/>
                </a:cubicBezTo>
                <a:cubicBezTo>
                  <a:pt x="100" y="1558"/>
                  <a:pt x="53" y="1512"/>
                  <a:pt x="0" y="1462"/>
                </a:cubicBezTo>
                <a:cubicBezTo>
                  <a:pt x="93" y="1468"/>
                  <a:pt x="184" y="1473"/>
                  <a:pt x="268" y="1498"/>
                </a:cubicBezTo>
                <a:cubicBezTo>
                  <a:pt x="345" y="1521"/>
                  <a:pt x="417" y="1580"/>
                  <a:pt x="480" y="1700"/>
                </a:cubicBezTo>
                <a:cubicBezTo>
                  <a:pt x="488" y="1720"/>
                  <a:pt x="495" y="1741"/>
                  <a:pt x="503" y="1761"/>
                </a:cubicBezTo>
                <a:cubicBezTo>
                  <a:pt x="664" y="1623"/>
                  <a:pt x="863" y="1402"/>
                  <a:pt x="1072" y="1082"/>
                </a:cubicBezTo>
                <a:cubicBezTo>
                  <a:pt x="1304" y="727"/>
                  <a:pt x="1463" y="344"/>
                  <a:pt x="1621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4719638" y="3944487"/>
            <a:ext cx="992188" cy="854978"/>
          </a:xfrm>
          <a:custGeom>
            <a:avLst/>
            <a:gdLst/>
            <a:ahLst/>
            <a:cxnLst>
              <a:cxn ang="0">
                <a:pos x="1647" y="77"/>
              </a:cxn>
              <a:cxn ang="0">
                <a:pos x="1663" y="166"/>
              </a:cxn>
              <a:cxn ang="0">
                <a:pos x="1665" y="246"/>
              </a:cxn>
              <a:cxn ang="0">
                <a:pos x="1664" y="265"/>
              </a:cxn>
              <a:cxn ang="0">
                <a:pos x="1139" y="686"/>
              </a:cxn>
              <a:cxn ang="0">
                <a:pos x="834" y="1131"/>
              </a:cxn>
              <a:cxn ang="0">
                <a:pos x="616" y="1565"/>
              </a:cxn>
              <a:cxn ang="0">
                <a:pos x="508" y="1658"/>
              </a:cxn>
              <a:cxn ang="0">
                <a:pos x="325" y="1831"/>
              </a:cxn>
              <a:cxn ang="0">
                <a:pos x="241" y="1608"/>
              </a:cxn>
              <a:cxn ang="0">
                <a:pos x="209" y="1542"/>
              </a:cxn>
              <a:cxn ang="0">
                <a:pos x="84" y="1323"/>
              </a:cxn>
              <a:cxn ang="0">
                <a:pos x="0" y="1319"/>
              </a:cxn>
              <a:cxn ang="0">
                <a:pos x="196" y="924"/>
              </a:cxn>
              <a:cxn ang="0">
                <a:pos x="424" y="1154"/>
              </a:cxn>
              <a:cxn ang="0">
                <a:pos x="455" y="1248"/>
              </a:cxn>
              <a:cxn ang="0">
                <a:pos x="832" y="631"/>
              </a:cxn>
              <a:cxn ang="0">
                <a:pos x="997" y="444"/>
              </a:cxn>
              <a:cxn ang="0">
                <a:pos x="1647" y="77"/>
              </a:cxn>
            </a:cxnLst>
            <a:rect l="0" t="0" r="r" b="b"/>
            <a:pathLst>
              <a:path w="1668" h="1831">
                <a:moveTo>
                  <a:pt x="1647" y="77"/>
                </a:moveTo>
                <a:cubicBezTo>
                  <a:pt x="1651" y="100"/>
                  <a:pt x="1660" y="124"/>
                  <a:pt x="1663" y="166"/>
                </a:cubicBezTo>
                <a:cubicBezTo>
                  <a:pt x="1666" y="206"/>
                  <a:pt x="1668" y="226"/>
                  <a:pt x="1665" y="246"/>
                </a:cubicBezTo>
                <a:cubicBezTo>
                  <a:pt x="1665" y="246"/>
                  <a:pt x="1666" y="266"/>
                  <a:pt x="1664" y="265"/>
                </a:cubicBezTo>
                <a:cubicBezTo>
                  <a:pt x="1603" y="205"/>
                  <a:pt x="1343" y="429"/>
                  <a:pt x="1139" y="686"/>
                </a:cubicBezTo>
                <a:cubicBezTo>
                  <a:pt x="1022" y="832"/>
                  <a:pt x="921" y="982"/>
                  <a:pt x="834" y="1131"/>
                </a:cubicBezTo>
                <a:cubicBezTo>
                  <a:pt x="748" y="1277"/>
                  <a:pt x="676" y="1423"/>
                  <a:pt x="616" y="1565"/>
                </a:cubicBezTo>
                <a:cubicBezTo>
                  <a:pt x="580" y="1595"/>
                  <a:pt x="544" y="1626"/>
                  <a:pt x="508" y="1658"/>
                </a:cubicBezTo>
                <a:cubicBezTo>
                  <a:pt x="433" y="1727"/>
                  <a:pt x="372" y="1785"/>
                  <a:pt x="325" y="1831"/>
                </a:cubicBezTo>
                <a:cubicBezTo>
                  <a:pt x="307" y="1780"/>
                  <a:pt x="279" y="1705"/>
                  <a:pt x="241" y="1608"/>
                </a:cubicBezTo>
                <a:cubicBezTo>
                  <a:pt x="230" y="1586"/>
                  <a:pt x="220" y="1564"/>
                  <a:pt x="209" y="1542"/>
                </a:cubicBezTo>
                <a:cubicBezTo>
                  <a:pt x="162" y="1433"/>
                  <a:pt x="120" y="1360"/>
                  <a:pt x="84" y="1323"/>
                </a:cubicBezTo>
                <a:cubicBezTo>
                  <a:pt x="51" y="1290"/>
                  <a:pt x="0" y="1288"/>
                  <a:pt x="0" y="1319"/>
                </a:cubicBezTo>
                <a:cubicBezTo>
                  <a:pt x="0" y="1089"/>
                  <a:pt x="117" y="957"/>
                  <a:pt x="196" y="924"/>
                </a:cubicBezTo>
                <a:cubicBezTo>
                  <a:pt x="270" y="893"/>
                  <a:pt x="348" y="973"/>
                  <a:pt x="424" y="1154"/>
                </a:cubicBezTo>
                <a:cubicBezTo>
                  <a:pt x="434" y="1185"/>
                  <a:pt x="444" y="1216"/>
                  <a:pt x="455" y="1248"/>
                </a:cubicBezTo>
                <a:cubicBezTo>
                  <a:pt x="550" y="1036"/>
                  <a:pt x="674" y="827"/>
                  <a:pt x="832" y="631"/>
                </a:cubicBezTo>
                <a:cubicBezTo>
                  <a:pt x="884" y="567"/>
                  <a:pt x="938" y="504"/>
                  <a:pt x="997" y="444"/>
                </a:cubicBezTo>
                <a:cubicBezTo>
                  <a:pt x="1223" y="211"/>
                  <a:pt x="1499" y="0"/>
                  <a:pt x="1647" y="77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6205538" y="3876072"/>
            <a:ext cx="550863" cy="1039434"/>
          </a:xfrm>
          <a:custGeom>
            <a:avLst/>
            <a:gdLst/>
            <a:ahLst/>
            <a:cxnLst>
              <a:cxn ang="0">
                <a:pos x="875" y="0"/>
              </a:cxn>
              <a:cxn ang="0">
                <a:pos x="925" y="123"/>
              </a:cxn>
              <a:cxn ang="0">
                <a:pos x="785" y="948"/>
              </a:cxn>
              <a:cxn ang="0">
                <a:pos x="438" y="1975"/>
              </a:cxn>
              <a:cxn ang="0">
                <a:pos x="339" y="2067"/>
              </a:cxn>
              <a:cxn ang="0">
                <a:pos x="159" y="2223"/>
              </a:cxn>
              <a:cxn ang="0">
                <a:pos x="128" y="1935"/>
              </a:cxn>
              <a:cxn ang="0">
                <a:pos x="115" y="1845"/>
              </a:cxn>
              <a:cxn ang="0">
                <a:pos x="72" y="1515"/>
              </a:cxn>
              <a:cxn ang="0">
                <a:pos x="0" y="1361"/>
              </a:cxn>
              <a:cxn ang="0">
                <a:pos x="229" y="1126"/>
              </a:cxn>
              <a:cxn ang="0">
                <a:pos x="333" y="1468"/>
              </a:cxn>
              <a:cxn ang="0">
                <a:pos x="343" y="1583"/>
              </a:cxn>
              <a:cxn ang="0">
                <a:pos x="696" y="687"/>
              </a:cxn>
              <a:cxn ang="0">
                <a:pos x="875" y="0"/>
              </a:cxn>
            </a:cxnLst>
            <a:rect l="0" t="0" r="r" b="b"/>
            <a:pathLst>
              <a:path w="925" h="2223">
                <a:moveTo>
                  <a:pt x="875" y="0"/>
                </a:moveTo>
                <a:cubicBezTo>
                  <a:pt x="891" y="41"/>
                  <a:pt x="908" y="82"/>
                  <a:pt x="925" y="123"/>
                </a:cubicBezTo>
                <a:cubicBezTo>
                  <a:pt x="908" y="310"/>
                  <a:pt x="879" y="590"/>
                  <a:pt x="785" y="948"/>
                </a:cubicBezTo>
                <a:cubicBezTo>
                  <a:pt x="688" y="1317"/>
                  <a:pt x="555" y="1658"/>
                  <a:pt x="438" y="1975"/>
                </a:cubicBezTo>
                <a:cubicBezTo>
                  <a:pt x="406" y="2006"/>
                  <a:pt x="373" y="2037"/>
                  <a:pt x="339" y="2067"/>
                </a:cubicBezTo>
                <a:cubicBezTo>
                  <a:pt x="269" y="2133"/>
                  <a:pt x="208" y="2185"/>
                  <a:pt x="159" y="2223"/>
                </a:cubicBezTo>
                <a:cubicBezTo>
                  <a:pt x="152" y="2158"/>
                  <a:pt x="140" y="2062"/>
                  <a:pt x="128" y="1935"/>
                </a:cubicBezTo>
                <a:cubicBezTo>
                  <a:pt x="123" y="1905"/>
                  <a:pt x="119" y="1875"/>
                  <a:pt x="115" y="1845"/>
                </a:cubicBezTo>
                <a:cubicBezTo>
                  <a:pt x="100" y="1695"/>
                  <a:pt x="88" y="1585"/>
                  <a:pt x="72" y="1515"/>
                </a:cubicBezTo>
                <a:cubicBezTo>
                  <a:pt x="56" y="1446"/>
                  <a:pt x="33" y="1395"/>
                  <a:pt x="0" y="1361"/>
                </a:cubicBezTo>
                <a:cubicBezTo>
                  <a:pt x="106" y="1206"/>
                  <a:pt x="178" y="1126"/>
                  <a:pt x="229" y="1126"/>
                </a:cubicBezTo>
                <a:cubicBezTo>
                  <a:pt x="277" y="1126"/>
                  <a:pt x="304" y="1241"/>
                  <a:pt x="333" y="1468"/>
                </a:cubicBezTo>
                <a:cubicBezTo>
                  <a:pt x="336" y="1507"/>
                  <a:pt x="339" y="1545"/>
                  <a:pt x="343" y="1583"/>
                </a:cubicBezTo>
                <a:cubicBezTo>
                  <a:pt x="465" y="1285"/>
                  <a:pt x="595" y="988"/>
                  <a:pt x="696" y="687"/>
                </a:cubicBezTo>
                <a:cubicBezTo>
                  <a:pt x="793" y="396"/>
                  <a:pt x="842" y="164"/>
                  <a:pt x="875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7788276" y="3876072"/>
            <a:ext cx="838200" cy="1039434"/>
          </a:xfrm>
          <a:custGeom>
            <a:avLst/>
            <a:gdLst/>
            <a:ahLst/>
            <a:cxnLst>
              <a:cxn ang="0">
                <a:pos x="1371" y="0"/>
              </a:cxn>
              <a:cxn ang="0">
                <a:pos x="1408" y="123"/>
              </a:cxn>
              <a:cxn ang="0">
                <a:pos x="815" y="948"/>
              </a:cxn>
              <a:cxn ang="0">
                <a:pos x="483" y="1975"/>
              </a:cxn>
              <a:cxn ang="0">
                <a:pos x="431" y="2067"/>
              </a:cxn>
              <a:cxn ang="0">
                <a:pos x="351" y="2223"/>
              </a:cxn>
              <a:cxn ang="0">
                <a:pos x="277" y="1935"/>
              </a:cxn>
              <a:cxn ang="0">
                <a:pos x="248" y="1845"/>
              </a:cxn>
              <a:cxn ang="0">
                <a:pos x="123" y="1515"/>
              </a:cxn>
              <a:cxn ang="0">
                <a:pos x="0" y="1361"/>
              </a:cxn>
              <a:cxn ang="0">
                <a:pos x="154" y="1126"/>
              </a:cxn>
              <a:cxn ang="0">
                <a:pos x="342" y="1468"/>
              </a:cxn>
              <a:cxn ang="0">
                <a:pos x="369" y="1583"/>
              </a:cxn>
              <a:cxn ang="0">
                <a:pos x="722" y="687"/>
              </a:cxn>
              <a:cxn ang="0">
                <a:pos x="1371" y="0"/>
              </a:cxn>
            </a:cxnLst>
            <a:rect l="0" t="0" r="r" b="b"/>
            <a:pathLst>
              <a:path w="1408" h="2223">
                <a:moveTo>
                  <a:pt x="1371" y="0"/>
                </a:moveTo>
                <a:cubicBezTo>
                  <a:pt x="1384" y="41"/>
                  <a:pt x="1396" y="82"/>
                  <a:pt x="1408" y="123"/>
                </a:cubicBezTo>
                <a:cubicBezTo>
                  <a:pt x="1213" y="306"/>
                  <a:pt x="1002" y="579"/>
                  <a:pt x="815" y="948"/>
                </a:cubicBezTo>
                <a:cubicBezTo>
                  <a:pt x="635" y="1306"/>
                  <a:pt x="534" y="1653"/>
                  <a:pt x="483" y="1975"/>
                </a:cubicBezTo>
                <a:cubicBezTo>
                  <a:pt x="465" y="2006"/>
                  <a:pt x="447" y="2036"/>
                  <a:pt x="431" y="2067"/>
                </a:cubicBezTo>
                <a:cubicBezTo>
                  <a:pt x="397" y="2132"/>
                  <a:pt x="371" y="2184"/>
                  <a:pt x="351" y="2223"/>
                </a:cubicBezTo>
                <a:cubicBezTo>
                  <a:pt x="335" y="2158"/>
                  <a:pt x="312" y="2062"/>
                  <a:pt x="277" y="1935"/>
                </a:cubicBezTo>
                <a:cubicBezTo>
                  <a:pt x="267" y="1905"/>
                  <a:pt x="257" y="1875"/>
                  <a:pt x="248" y="1845"/>
                </a:cubicBezTo>
                <a:cubicBezTo>
                  <a:pt x="202" y="1694"/>
                  <a:pt x="159" y="1585"/>
                  <a:pt x="123" y="1515"/>
                </a:cubicBezTo>
                <a:cubicBezTo>
                  <a:pt x="87" y="1446"/>
                  <a:pt x="45" y="1394"/>
                  <a:pt x="0" y="1361"/>
                </a:cubicBezTo>
                <a:cubicBezTo>
                  <a:pt x="40" y="1204"/>
                  <a:pt x="95" y="1126"/>
                  <a:pt x="154" y="1126"/>
                </a:cubicBezTo>
                <a:cubicBezTo>
                  <a:pt x="208" y="1126"/>
                  <a:pt x="276" y="1239"/>
                  <a:pt x="342" y="1468"/>
                </a:cubicBezTo>
                <a:cubicBezTo>
                  <a:pt x="351" y="1507"/>
                  <a:pt x="360" y="1545"/>
                  <a:pt x="369" y="1583"/>
                </a:cubicBezTo>
                <a:cubicBezTo>
                  <a:pt x="426" y="1280"/>
                  <a:pt x="539" y="977"/>
                  <a:pt x="722" y="687"/>
                </a:cubicBezTo>
                <a:cubicBezTo>
                  <a:pt x="913" y="385"/>
                  <a:pt x="1139" y="158"/>
                  <a:pt x="1371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2219326" y="3999771"/>
            <a:ext cx="571500" cy="725360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960" y="119"/>
              </a:cxn>
              <a:cxn ang="0">
                <a:pos x="637" y="757"/>
              </a:cxn>
              <a:cxn ang="0">
                <a:pos x="369" y="1462"/>
              </a:cxn>
              <a:cxn ang="0">
                <a:pos x="313" y="1498"/>
              </a:cxn>
              <a:cxn ang="0">
                <a:pos x="217" y="1553"/>
              </a:cxn>
              <a:cxn ang="0">
                <a:pos x="172" y="1309"/>
              </a:cxn>
              <a:cxn ang="0">
                <a:pos x="154" y="1231"/>
              </a:cxn>
              <a:cxn ang="0">
                <a:pos x="82" y="949"/>
              </a:cxn>
              <a:cxn ang="0">
                <a:pos x="0" y="799"/>
              </a:cxn>
              <a:cxn ang="0">
                <a:pos x="147" y="696"/>
              </a:cxn>
              <a:cxn ang="0">
                <a:pos x="269" y="1012"/>
              </a:cxn>
              <a:cxn ang="0">
                <a:pos x="285" y="1108"/>
              </a:cxn>
              <a:cxn ang="0">
                <a:pos x="565" y="511"/>
              </a:cxn>
              <a:cxn ang="0">
                <a:pos x="927" y="0"/>
              </a:cxn>
            </a:cxnLst>
            <a:rect l="0" t="0" r="r" b="b"/>
            <a:pathLst>
              <a:path w="960" h="1553">
                <a:moveTo>
                  <a:pt x="927" y="0"/>
                </a:moveTo>
                <a:cubicBezTo>
                  <a:pt x="938" y="40"/>
                  <a:pt x="949" y="79"/>
                  <a:pt x="960" y="119"/>
                </a:cubicBezTo>
                <a:cubicBezTo>
                  <a:pt x="863" y="269"/>
                  <a:pt x="760" y="487"/>
                  <a:pt x="637" y="757"/>
                </a:cubicBezTo>
                <a:cubicBezTo>
                  <a:pt x="522" y="1012"/>
                  <a:pt x="433" y="1244"/>
                  <a:pt x="369" y="1462"/>
                </a:cubicBezTo>
                <a:cubicBezTo>
                  <a:pt x="350" y="1474"/>
                  <a:pt x="331" y="1487"/>
                  <a:pt x="313" y="1498"/>
                </a:cubicBezTo>
                <a:cubicBezTo>
                  <a:pt x="274" y="1524"/>
                  <a:pt x="242" y="1542"/>
                  <a:pt x="217" y="1553"/>
                </a:cubicBezTo>
                <a:cubicBezTo>
                  <a:pt x="207" y="1498"/>
                  <a:pt x="192" y="1416"/>
                  <a:pt x="172" y="1309"/>
                </a:cubicBezTo>
                <a:cubicBezTo>
                  <a:pt x="166" y="1283"/>
                  <a:pt x="160" y="1257"/>
                  <a:pt x="154" y="1231"/>
                </a:cubicBezTo>
                <a:cubicBezTo>
                  <a:pt x="127" y="1105"/>
                  <a:pt x="104" y="1011"/>
                  <a:pt x="82" y="949"/>
                </a:cubicBezTo>
                <a:cubicBezTo>
                  <a:pt x="59" y="888"/>
                  <a:pt x="33" y="837"/>
                  <a:pt x="0" y="799"/>
                </a:cubicBezTo>
                <a:cubicBezTo>
                  <a:pt x="56" y="714"/>
                  <a:pt x="103" y="678"/>
                  <a:pt x="147" y="696"/>
                </a:cubicBezTo>
                <a:cubicBezTo>
                  <a:pt x="188" y="713"/>
                  <a:pt x="228" y="818"/>
                  <a:pt x="269" y="1012"/>
                </a:cubicBezTo>
                <a:cubicBezTo>
                  <a:pt x="275" y="1044"/>
                  <a:pt x="279" y="1076"/>
                  <a:pt x="285" y="1108"/>
                </a:cubicBezTo>
                <a:cubicBezTo>
                  <a:pt x="355" y="908"/>
                  <a:pt x="447" y="711"/>
                  <a:pt x="565" y="511"/>
                </a:cubicBezTo>
                <a:cubicBezTo>
                  <a:pt x="690" y="298"/>
                  <a:pt x="807" y="125"/>
                  <a:pt x="927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1943116" y="5605190"/>
            <a:ext cx="628620" cy="589510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655"/>
              </a:cxn>
              <a:cxn ang="0">
                <a:pos x="569" y="1262"/>
              </a:cxn>
              <a:cxn ang="0">
                <a:pos x="0" y="680"/>
              </a:cxn>
              <a:cxn ang="0">
                <a:pos x="0" y="181"/>
              </a:cxn>
              <a:cxn ang="0">
                <a:pos x="569" y="691"/>
              </a:cxn>
              <a:cxn ang="0">
                <a:pos x="1567" y="0"/>
              </a:cxn>
            </a:cxnLst>
            <a:rect l="0" t="0" r="r" b="b"/>
            <a:pathLst>
              <a:path w="1567" h="1262">
                <a:moveTo>
                  <a:pt x="1567" y="0"/>
                </a:moveTo>
                <a:cubicBezTo>
                  <a:pt x="1567" y="218"/>
                  <a:pt x="1567" y="436"/>
                  <a:pt x="1567" y="655"/>
                </a:cubicBezTo>
                <a:cubicBezTo>
                  <a:pt x="1241" y="898"/>
                  <a:pt x="908" y="1104"/>
                  <a:pt x="569" y="1262"/>
                </a:cubicBezTo>
                <a:cubicBezTo>
                  <a:pt x="382" y="1056"/>
                  <a:pt x="193" y="860"/>
                  <a:pt x="0" y="680"/>
                </a:cubicBezTo>
                <a:cubicBezTo>
                  <a:pt x="0" y="513"/>
                  <a:pt x="0" y="347"/>
                  <a:pt x="0" y="181"/>
                </a:cubicBezTo>
                <a:cubicBezTo>
                  <a:pt x="193" y="338"/>
                  <a:pt x="381" y="510"/>
                  <a:pt x="569" y="691"/>
                </a:cubicBezTo>
                <a:cubicBezTo>
                  <a:pt x="909" y="504"/>
                  <a:pt x="1242" y="270"/>
                  <a:pt x="1567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3219451" y="5555943"/>
            <a:ext cx="714375" cy="786430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200" y="585"/>
              </a:cxn>
              <a:cxn ang="0">
                <a:pos x="415" y="1683"/>
              </a:cxn>
              <a:cxn ang="0">
                <a:pos x="0" y="1208"/>
              </a:cxn>
              <a:cxn ang="0">
                <a:pos x="0" y="948"/>
              </a:cxn>
              <a:cxn ang="0">
                <a:pos x="467" y="1279"/>
              </a:cxn>
              <a:cxn ang="0">
                <a:pos x="1200" y="0"/>
              </a:cxn>
            </a:cxnLst>
            <a:rect l="0" t="0" r="r" b="b"/>
            <a:pathLst>
              <a:path w="1200" h="1683">
                <a:moveTo>
                  <a:pt x="1200" y="0"/>
                </a:moveTo>
                <a:cubicBezTo>
                  <a:pt x="1200" y="195"/>
                  <a:pt x="1200" y="390"/>
                  <a:pt x="1200" y="585"/>
                </a:cubicBezTo>
                <a:cubicBezTo>
                  <a:pt x="1010" y="1087"/>
                  <a:pt x="753" y="1570"/>
                  <a:pt x="415" y="1683"/>
                </a:cubicBezTo>
                <a:cubicBezTo>
                  <a:pt x="272" y="1532"/>
                  <a:pt x="131" y="1379"/>
                  <a:pt x="0" y="1208"/>
                </a:cubicBezTo>
                <a:cubicBezTo>
                  <a:pt x="0" y="1121"/>
                  <a:pt x="0" y="1034"/>
                  <a:pt x="0" y="948"/>
                </a:cubicBezTo>
                <a:cubicBezTo>
                  <a:pt x="148" y="1099"/>
                  <a:pt x="315" y="1195"/>
                  <a:pt x="467" y="1279"/>
                </a:cubicBezTo>
                <a:cubicBezTo>
                  <a:pt x="814" y="1065"/>
                  <a:pt x="1019" y="530"/>
                  <a:pt x="1200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4791076" y="5654520"/>
            <a:ext cx="503238" cy="601976"/>
          </a:xfrm>
          <a:custGeom>
            <a:avLst/>
            <a:gdLst/>
            <a:ahLst/>
            <a:cxnLst>
              <a:cxn ang="0">
                <a:pos x="845" y="0"/>
              </a:cxn>
              <a:cxn ang="0">
                <a:pos x="846" y="622"/>
              </a:cxn>
              <a:cxn ang="0">
                <a:pos x="843" y="633"/>
              </a:cxn>
              <a:cxn ang="0">
                <a:pos x="433" y="1076"/>
              </a:cxn>
              <a:cxn ang="0">
                <a:pos x="423" y="1089"/>
              </a:cxn>
              <a:cxn ang="0">
                <a:pos x="282" y="1290"/>
              </a:cxn>
              <a:cxn ang="0">
                <a:pos x="0" y="1015"/>
              </a:cxn>
              <a:cxn ang="0">
                <a:pos x="0" y="401"/>
              </a:cxn>
              <a:cxn ang="0">
                <a:pos x="278" y="660"/>
              </a:cxn>
              <a:cxn ang="0">
                <a:pos x="418" y="463"/>
              </a:cxn>
              <a:cxn ang="0">
                <a:pos x="430" y="447"/>
              </a:cxn>
              <a:cxn ang="0">
                <a:pos x="840" y="7"/>
              </a:cxn>
              <a:cxn ang="0">
                <a:pos x="845" y="0"/>
              </a:cxn>
            </a:cxnLst>
            <a:rect l="0" t="0" r="r" b="b"/>
            <a:pathLst>
              <a:path w="846" h="1290">
                <a:moveTo>
                  <a:pt x="845" y="0"/>
                </a:moveTo>
                <a:cubicBezTo>
                  <a:pt x="845" y="207"/>
                  <a:pt x="846" y="414"/>
                  <a:pt x="846" y="622"/>
                </a:cubicBezTo>
                <a:cubicBezTo>
                  <a:pt x="846" y="627"/>
                  <a:pt x="843" y="632"/>
                  <a:pt x="843" y="633"/>
                </a:cubicBezTo>
                <a:cubicBezTo>
                  <a:pt x="775" y="745"/>
                  <a:pt x="586" y="876"/>
                  <a:pt x="433" y="1076"/>
                </a:cubicBezTo>
                <a:cubicBezTo>
                  <a:pt x="430" y="1080"/>
                  <a:pt x="427" y="1085"/>
                  <a:pt x="423" y="1089"/>
                </a:cubicBezTo>
                <a:cubicBezTo>
                  <a:pt x="375" y="1152"/>
                  <a:pt x="328" y="1220"/>
                  <a:pt x="282" y="1290"/>
                </a:cubicBezTo>
                <a:cubicBezTo>
                  <a:pt x="164" y="1160"/>
                  <a:pt x="0" y="1068"/>
                  <a:pt x="0" y="1015"/>
                </a:cubicBezTo>
                <a:cubicBezTo>
                  <a:pt x="0" y="810"/>
                  <a:pt x="0" y="606"/>
                  <a:pt x="0" y="401"/>
                </a:cubicBezTo>
                <a:cubicBezTo>
                  <a:pt x="0" y="449"/>
                  <a:pt x="161" y="536"/>
                  <a:pt x="278" y="660"/>
                </a:cubicBezTo>
                <a:cubicBezTo>
                  <a:pt x="324" y="591"/>
                  <a:pt x="370" y="525"/>
                  <a:pt x="418" y="463"/>
                </a:cubicBezTo>
                <a:cubicBezTo>
                  <a:pt x="422" y="458"/>
                  <a:pt x="426" y="453"/>
                  <a:pt x="430" y="447"/>
                </a:cubicBezTo>
                <a:cubicBezTo>
                  <a:pt x="583" y="251"/>
                  <a:pt x="750" y="114"/>
                  <a:pt x="840" y="7"/>
                </a:cubicBezTo>
                <a:cubicBezTo>
                  <a:pt x="843" y="5"/>
                  <a:pt x="844" y="2"/>
                  <a:pt x="845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83301" y="5557819"/>
            <a:ext cx="715963" cy="800140"/>
          </a:xfrm>
          <a:custGeom>
            <a:avLst/>
            <a:gdLst/>
            <a:ahLst/>
            <a:cxnLst>
              <a:cxn ang="0">
                <a:pos x="1036" y="0"/>
              </a:cxn>
              <a:cxn ang="0">
                <a:pos x="1201" y="707"/>
              </a:cxn>
              <a:cxn ang="0">
                <a:pos x="438" y="1713"/>
              </a:cxn>
              <a:cxn ang="0">
                <a:pos x="0" y="1146"/>
              </a:cxn>
              <a:cxn ang="0">
                <a:pos x="166" y="438"/>
              </a:cxn>
              <a:cxn ang="0">
                <a:pos x="484" y="985"/>
              </a:cxn>
              <a:cxn ang="0">
                <a:pos x="1036" y="0"/>
              </a:cxn>
            </a:cxnLst>
            <a:rect l="0" t="0" r="r" b="b"/>
            <a:pathLst>
              <a:path w="1201" h="1713">
                <a:moveTo>
                  <a:pt x="1036" y="0"/>
                </a:moveTo>
                <a:cubicBezTo>
                  <a:pt x="1091" y="236"/>
                  <a:pt x="1146" y="472"/>
                  <a:pt x="1201" y="707"/>
                </a:cubicBezTo>
                <a:cubicBezTo>
                  <a:pt x="1040" y="1055"/>
                  <a:pt x="774" y="1394"/>
                  <a:pt x="438" y="1713"/>
                </a:cubicBezTo>
                <a:cubicBezTo>
                  <a:pt x="265" y="1529"/>
                  <a:pt x="117" y="1340"/>
                  <a:pt x="0" y="1146"/>
                </a:cubicBezTo>
                <a:cubicBezTo>
                  <a:pt x="55" y="910"/>
                  <a:pt x="111" y="674"/>
                  <a:pt x="166" y="438"/>
                </a:cubicBezTo>
                <a:cubicBezTo>
                  <a:pt x="242" y="624"/>
                  <a:pt x="351" y="807"/>
                  <a:pt x="484" y="985"/>
                </a:cubicBezTo>
                <a:cubicBezTo>
                  <a:pt x="752" y="672"/>
                  <a:pt x="947" y="336"/>
                  <a:pt x="1036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7704138" y="5557819"/>
            <a:ext cx="877888" cy="800140"/>
          </a:xfrm>
          <a:custGeom>
            <a:avLst/>
            <a:gdLst/>
            <a:ahLst/>
            <a:cxnLst>
              <a:cxn ang="0">
                <a:pos x="1474" y="0"/>
              </a:cxn>
              <a:cxn ang="0">
                <a:pos x="1318" y="707"/>
              </a:cxn>
              <a:cxn ang="0">
                <a:pos x="569" y="1713"/>
              </a:cxn>
              <a:cxn ang="0">
                <a:pos x="150" y="1146"/>
              </a:cxn>
              <a:cxn ang="0">
                <a:pos x="0" y="438"/>
              </a:cxn>
              <a:cxn ang="0">
                <a:pos x="530" y="985"/>
              </a:cxn>
              <a:cxn ang="0">
                <a:pos x="1474" y="0"/>
              </a:cxn>
            </a:cxnLst>
            <a:rect l="0" t="0" r="r" b="b"/>
            <a:pathLst>
              <a:path w="1474" h="1713">
                <a:moveTo>
                  <a:pt x="1474" y="0"/>
                </a:moveTo>
                <a:cubicBezTo>
                  <a:pt x="1422" y="236"/>
                  <a:pt x="1370" y="472"/>
                  <a:pt x="1318" y="707"/>
                </a:cubicBezTo>
                <a:cubicBezTo>
                  <a:pt x="991" y="1026"/>
                  <a:pt x="735" y="1367"/>
                  <a:pt x="569" y="1713"/>
                </a:cubicBezTo>
                <a:cubicBezTo>
                  <a:pt x="455" y="1520"/>
                  <a:pt x="315" y="1330"/>
                  <a:pt x="150" y="1146"/>
                </a:cubicBezTo>
                <a:cubicBezTo>
                  <a:pt x="100" y="910"/>
                  <a:pt x="50" y="674"/>
                  <a:pt x="0" y="438"/>
                </a:cubicBezTo>
                <a:cubicBezTo>
                  <a:pt x="200" y="615"/>
                  <a:pt x="377" y="798"/>
                  <a:pt x="530" y="985"/>
                </a:cubicBezTo>
                <a:cubicBezTo>
                  <a:pt x="765" y="643"/>
                  <a:pt x="1087" y="313"/>
                  <a:pt x="1474" y="0"/>
                </a:cubicBezTo>
              </a:path>
            </a:pathLst>
          </a:cu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310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6"/>
          <p:cNvSpPr>
            <a:spLocks/>
          </p:cNvSpPr>
          <p:nvPr/>
        </p:nvSpPr>
        <p:spPr bwMode="auto">
          <a:xfrm>
            <a:off x="647701" y="542929"/>
            <a:ext cx="869950" cy="1028694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421" y="0"/>
              </a:cxn>
              <a:cxn ang="0">
                <a:pos x="736" y="715"/>
              </a:cxn>
              <a:cxn ang="0">
                <a:pos x="1045" y="0"/>
              </a:cxn>
              <a:cxn ang="0">
                <a:pos x="1412" y="0"/>
              </a:cxn>
              <a:cxn ang="0">
                <a:pos x="924" y="1080"/>
              </a:cxn>
              <a:cxn ang="0">
                <a:pos x="1460" y="2224"/>
              </a:cxn>
              <a:cxn ang="0">
                <a:pos x="1078" y="2224"/>
              </a:cxn>
              <a:cxn ang="0">
                <a:pos x="730" y="1455"/>
              </a:cxn>
              <a:cxn ang="0">
                <a:pos x="381" y="2224"/>
              </a:cxn>
              <a:cxn ang="0">
                <a:pos x="0" y="2224"/>
              </a:cxn>
              <a:cxn ang="0">
                <a:pos x="537" y="1063"/>
              </a:cxn>
              <a:cxn ang="0">
                <a:pos x="51" y="0"/>
              </a:cxn>
            </a:cxnLst>
            <a:rect l="0" t="0" r="r" b="b"/>
            <a:pathLst>
              <a:path w="1460" h="2224">
                <a:moveTo>
                  <a:pt x="51" y="0"/>
                </a:moveTo>
                <a:cubicBezTo>
                  <a:pt x="174" y="0"/>
                  <a:pt x="298" y="0"/>
                  <a:pt x="421" y="0"/>
                </a:cubicBezTo>
                <a:cubicBezTo>
                  <a:pt x="526" y="239"/>
                  <a:pt x="631" y="477"/>
                  <a:pt x="736" y="715"/>
                </a:cubicBezTo>
                <a:cubicBezTo>
                  <a:pt x="839" y="477"/>
                  <a:pt x="942" y="239"/>
                  <a:pt x="1045" y="0"/>
                </a:cubicBezTo>
                <a:cubicBezTo>
                  <a:pt x="1167" y="0"/>
                  <a:pt x="1290" y="0"/>
                  <a:pt x="1412" y="0"/>
                </a:cubicBezTo>
                <a:cubicBezTo>
                  <a:pt x="1249" y="360"/>
                  <a:pt x="1087" y="720"/>
                  <a:pt x="924" y="1080"/>
                </a:cubicBezTo>
                <a:cubicBezTo>
                  <a:pt x="1103" y="1461"/>
                  <a:pt x="1282" y="1842"/>
                  <a:pt x="1460" y="2224"/>
                </a:cubicBezTo>
                <a:cubicBezTo>
                  <a:pt x="1333" y="2224"/>
                  <a:pt x="1205" y="2224"/>
                  <a:pt x="1078" y="2224"/>
                </a:cubicBezTo>
                <a:cubicBezTo>
                  <a:pt x="962" y="1967"/>
                  <a:pt x="846" y="1711"/>
                  <a:pt x="730" y="1455"/>
                </a:cubicBezTo>
                <a:cubicBezTo>
                  <a:pt x="613" y="1711"/>
                  <a:pt x="497" y="1967"/>
                  <a:pt x="381" y="2224"/>
                </a:cubicBezTo>
                <a:cubicBezTo>
                  <a:pt x="254" y="2224"/>
                  <a:pt x="127" y="2224"/>
                  <a:pt x="0" y="2224"/>
                </a:cubicBezTo>
                <a:cubicBezTo>
                  <a:pt x="179" y="1837"/>
                  <a:pt x="358" y="1450"/>
                  <a:pt x="537" y="1063"/>
                </a:cubicBezTo>
                <a:cubicBezTo>
                  <a:pt x="375" y="709"/>
                  <a:pt x="213" y="355"/>
                  <a:pt x="51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2062163" y="542929"/>
            <a:ext cx="938213" cy="1028694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641" y="0"/>
              </a:cxn>
              <a:cxn ang="0">
                <a:pos x="641" y="77"/>
              </a:cxn>
              <a:cxn ang="0">
                <a:pos x="468" y="96"/>
              </a:cxn>
              <a:cxn ang="0">
                <a:pos x="403" y="161"/>
              </a:cxn>
              <a:cxn ang="0">
                <a:pos x="407" y="180"/>
              </a:cxn>
              <a:cxn ang="0">
                <a:pos x="416" y="201"/>
              </a:cxn>
              <a:cxn ang="0">
                <a:pos x="802" y="953"/>
              </a:cxn>
              <a:cxn ang="0">
                <a:pos x="1168" y="269"/>
              </a:cxn>
              <a:cxn ang="0">
                <a:pos x="1203" y="167"/>
              </a:cxn>
              <a:cxn ang="0">
                <a:pos x="1146" y="98"/>
              </a:cxn>
              <a:cxn ang="0">
                <a:pos x="965" y="77"/>
              </a:cxn>
              <a:cxn ang="0">
                <a:pos x="965" y="0"/>
              </a:cxn>
              <a:cxn ang="0">
                <a:pos x="1509" y="0"/>
              </a:cxn>
              <a:cxn ang="0">
                <a:pos x="1509" y="77"/>
              </a:cxn>
              <a:cxn ang="0">
                <a:pos x="1352" y="130"/>
              </a:cxn>
              <a:cxn ang="0">
                <a:pos x="1225" y="294"/>
              </a:cxn>
              <a:cxn ang="0">
                <a:pos x="834" y="1018"/>
              </a:cxn>
              <a:cxn ang="0">
                <a:pos x="1336" y="1980"/>
              </a:cxn>
              <a:cxn ang="0">
                <a:pos x="1440" y="2115"/>
              </a:cxn>
              <a:cxn ang="0">
                <a:pos x="1576" y="2147"/>
              </a:cxn>
              <a:cxn ang="0">
                <a:pos x="1576" y="2224"/>
              </a:cxn>
              <a:cxn ang="0">
                <a:pos x="948" y="2224"/>
              </a:cxn>
              <a:cxn ang="0">
                <a:pos x="948" y="2147"/>
              </a:cxn>
              <a:cxn ang="0">
                <a:pos x="1121" y="2132"/>
              </a:cxn>
              <a:cxn ang="0">
                <a:pos x="1183" y="2066"/>
              </a:cxn>
              <a:cxn ang="0">
                <a:pos x="1179" y="2034"/>
              </a:cxn>
              <a:cxn ang="0">
                <a:pos x="1163" y="1995"/>
              </a:cxn>
              <a:cxn ang="0">
                <a:pos x="745" y="1185"/>
              </a:cxn>
              <a:cxn ang="0">
                <a:pos x="332" y="1952"/>
              </a:cxn>
              <a:cxn ang="0">
                <a:pos x="312" y="2003"/>
              </a:cxn>
              <a:cxn ang="0">
                <a:pos x="304" y="2048"/>
              </a:cxn>
              <a:cxn ang="0">
                <a:pos x="362" y="2124"/>
              </a:cxn>
              <a:cxn ang="0">
                <a:pos x="542" y="2147"/>
              </a:cxn>
              <a:cxn ang="0">
                <a:pos x="542" y="2224"/>
              </a:cxn>
              <a:cxn ang="0">
                <a:pos x="0" y="2224"/>
              </a:cxn>
              <a:cxn ang="0">
                <a:pos x="0" y="2147"/>
              </a:cxn>
              <a:cxn ang="0">
                <a:pos x="161" y="2091"/>
              </a:cxn>
              <a:cxn ang="0">
                <a:pos x="262" y="1936"/>
              </a:cxn>
              <a:cxn ang="0">
                <a:pos x="713" y="1117"/>
              </a:cxn>
              <a:cxn ang="0">
                <a:pos x="245" y="210"/>
              </a:cxn>
              <a:cxn ang="0">
                <a:pos x="177" y="117"/>
              </a:cxn>
              <a:cxn ang="0">
                <a:pos x="13" y="77"/>
              </a:cxn>
              <a:cxn ang="0">
                <a:pos x="13" y="0"/>
              </a:cxn>
            </a:cxnLst>
            <a:rect l="0" t="0" r="r" b="b"/>
            <a:pathLst>
              <a:path w="1576" h="2224">
                <a:moveTo>
                  <a:pt x="13" y="0"/>
                </a:moveTo>
                <a:cubicBezTo>
                  <a:pt x="222" y="0"/>
                  <a:pt x="432" y="0"/>
                  <a:pt x="641" y="0"/>
                </a:cubicBezTo>
                <a:cubicBezTo>
                  <a:pt x="641" y="26"/>
                  <a:pt x="641" y="52"/>
                  <a:pt x="641" y="77"/>
                </a:cubicBezTo>
                <a:cubicBezTo>
                  <a:pt x="568" y="77"/>
                  <a:pt x="511" y="83"/>
                  <a:pt x="468" y="96"/>
                </a:cubicBezTo>
                <a:cubicBezTo>
                  <a:pt x="426" y="109"/>
                  <a:pt x="404" y="130"/>
                  <a:pt x="403" y="161"/>
                </a:cubicBezTo>
                <a:cubicBezTo>
                  <a:pt x="404" y="167"/>
                  <a:pt x="405" y="173"/>
                  <a:pt x="407" y="180"/>
                </a:cubicBezTo>
                <a:cubicBezTo>
                  <a:pt x="409" y="186"/>
                  <a:pt x="412" y="193"/>
                  <a:pt x="416" y="201"/>
                </a:cubicBezTo>
                <a:cubicBezTo>
                  <a:pt x="545" y="452"/>
                  <a:pt x="673" y="702"/>
                  <a:pt x="802" y="953"/>
                </a:cubicBezTo>
                <a:cubicBezTo>
                  <a:pt x="924" y="725"/>
                  <a:pt x="1046" y="497"/>
                  <a:pt x="1168" y="269"/>
                </a:cubicBezTo>
                <a:cubicBezTo>
                  <a:pt x="1191" y="226"/>
                  <a:pt x="1203" y="192"/>
                  <a:pt x="1203" y="167"/>
                </a:cubicBezTo>
                <a:cubicBezTo>
                  <a:pt x="1203" y="135"/>
                  <a:pt x="1185" y="112"/>
                  <a:pt x="1146" y="98"/>
                </a:cubicBezTo>
                <a:cubicBezTo>
                  <a:pt x="1108" y="84"/>
                  <a:pt x="1048" y="77"/>
                  <a:pt x="965" y="77"/>
                </a:cubicBezTo>
                <a:cubicBezTo>
                  <a:pt x="965" y="52"/>
                  <a:pt x="965" y="26"/>
                  <a:pt x="965" y="0"/>
                </a:cubicBezTo>
                <a:cubicBezTo>
                  <a:pt x="1147" y="0"/>
                  <a:pt x="1328" y="0"/>
                  <a:pt x="1509" y="0"/>
                </a:cubicBezTo>
                <a:cubicBezTo>
                  <a:pt x="1509" y="26"/>
                  <a:pt x="1509" y="52"/>
                  <a:pt x="1509" y="77"/>
                </a:cubicBezTo>
                <a:cubicBezTo>
                  <a:pt x="1448" y="77"/>
                  <a:pt x="1396" y="95"/>
                  <a:pt x="1352" y="130"/>
                </a:cubicBezTo>
                <a:cubicBezTo>
                  <a:pt x="1309" y="165"/>
                  <a:pt x="1267" y="220"/>
                  <a:pt x="1225" y="294"/>
                </a:cubicBezTo>
                <a:cubicBezTo>
                  <a:pt x="1095" y="535"/>
                  <a:pt x="964" y="776"/>
                  <a:pt x="834" y="1018"/>
                </a:cubicBezTo>
                <a:cubicBezTo>
                  <a:pt x="1002" y="1338"/>
                  <a:pt x="1169" y="1659"/>
                  <a:pt x="1336" y="1980"/>
                </a:cubicBezTo>
                <a:cubicBezTo>
                  <a:pt x="1370" y="2047"/>
                  <a:pt x="1405" y="2093"/>
                  <a:pt x="1440" y="2115"/>
                </a:cubicBezTo>
                <a:cubicBezTo>
                  <a:pt x="1474" y="2138"/>
                  <a:pt x="1520" y="2148"/>
                  <a:pt x="1576" y="2147"/>
                </a:cubicBezTo>
                <a:cubicBezTo>
                  <a:pt x="1576" y="2172"/>
                  <a:pt x="1576" y="2198"/>
                  <a:pt x="1576" y="2224"/>
                </a:cubicBezTo>
                <a:cubicBezTo>
                  <a:pt x="1367" y="2224"/>
                  <a:pt x="1157" y="2224"/>
                  <a:pt x="948" y="2224"/>
                </a:cubicBezTo>
                <a:cubicBezTo>
                  <a:pt x="948" y="2198"/>
                  <a:pt x="948" y="2172"/>
                  <a:pt x="948" y="2147"/>
                </a:cubicBezTo>
                <a:cubicBezTo>
                  <a:pt x="1023" y="2148"/>
                  <a:pt x="1081" y="2143"/>
                  <a:pt x="1121" y="2132"/>
                </a:cubicBezTo>
                <a:cubicBezTo>
                  <a:pt x="1162" y="2121"/>
                  <a:pt x="1183" y="2099"/>
                  <a:pt x="1183" y="2066"/>
                </a:cubicBezTo>
                <a:cubicBezTo>
                  <a:pt x="1183" y="2057"/>
                  <a:pt x="1182" y="2046"/>
                  <a:pt x="1179" y="2034"/>
                </a:cubicBezTo>
                <a:cubicBezTo>
                  <a:pt x="1176" y="2022"/>
                  <a:pt x="1171" y="2009"/>
                  <a:pt x="1163" y="1995"/>
                </a:cubicBezTo>
                <a:cubicBezTo>
                  <a:pt x="1024" y="1725"/>
                  <a:pt x="884" y="1455"/>
                  <a:pt x="745" y="1185"/>
                </a:cubicBezTo>
                <a:cubicBezTo>
                  <a:pt x="607" y="1440"/>
                  <a:pt x="469" y="1696"/>
                  <a:pt x="332" y="1952"/>
                </a:cubicBezTo>
                <a:cubicBezTo>
                  <a:pt x="323" y="1970"/>
                  <a:pt x="316" y="1987"/>
                  <a:pt x="312" y="2003"/>
                </a:cubicBezTo>
                <a:cubicBezTo>
                  <a:pt x="307" y="2019"/>
                  <a:pt x="305" y="2034"/>
                  <a:pt x="304" y="2048"/>
                </a:cubicBezTo>
                <a:cubicBezTo>
                  <a:pt x="304" y="2083"/>
                  <a:pt x="323" y="2108"/>
                  <a:pt x="362" y="2124"/>
                </a:cubicBezTo>
                <a:cubicBezTo>
                  <a:pt x="401" y="2139"/>
                  <a:pt x="461" y="2147"/>
                  <a:pt x="542" y="2147"/>
                </a:cubicBezTo>
                <a:cubicBezTo>
                  <a:pt x="542" y="2172"/>
                  <a:pt x="542" y="2198"/>
                  <a:pt x="542" y="2224"/>
                </a:cubicBezTo>
                <a:cubicBezTo>
                  <a:pt x="362" y="2224"/>
                  <a:pt x="181" y="2224"/>
                  <a:pt x="0" y="2224"/>
                </a:cubicBezTo>
                <a:cubicBezTo>
                  <a:pt x="0" y="2198"/>
                  <a:pt x="0" y="2172"/>
                  <a:pt x="0" y="2147"/>
                </a:cubicBezTo>
                <a:cubicBezTo>
                  <a:pt x="72" y="2146"/>
                  <a:pt x="125" y="2128"/>
                  <a:pt x="161" y="2091"/>
                </a:cubicBezTo>
                <a:cubicBezTo>
                  <a:pt x="197" y="2055"/>
                  <a:pt x="231" y="2003"/>
                  <a:pt x="262" y="1936"/>
                </a:cubicBezTo>
                <a:cubicBezTo>
                  <a:pt x="413" y="1663"/>
                  <a:pt x="563" y="1390"/>
                  <a:pt x="713" y="1117"/>
                </a:cubicBezTo>
                <a:cubicBezTo>
                  <a:pt x="557" y="815"/>
                  <a:pt x="401" y="512"/>
                  <a:pt x="245" y="210"/>
                </a:cubicBezTo>
                <a:cubicBezTo>
                  <a:pt x="231" y="174"/>
                  <a:pt x="209" y="143"/>
                  <a:pt x="177" y="117"/>
                </a:cubicBezTo>
                <a:cubicBezTo>
                  <a:pt x="146" y="92"/>
                  <a:pt x="91" y="78"/>
                  <a:pt x="13" y="77"/>
                </a:cubicBezTo>
                <a:cubicBezTo>
                  <a:pt x="13" y="52"/>
                  <a:pt x="13" y="26"/>
                  <a:pt x="13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3476626" y="542929"/>
            <a:ext cx="1077913" cy="1028694"/>
          </a:xfrm>
          <a:custGeom>
            <a:avLst/>
            <a:gdLst/>
            <a:ahLst/>
            <a:cxnLst>
              <a:cxn ang="0">
                <a:pos x="556" y="0"/>
              </a:cxn>
              <a:cxn ang="0">
                <a:pos x="854" y="691"/>
              </a:cxn>
              <a:cxn ang="0">
                <a:pos x="1148" y="33"/>
              </a:cxn>
              <a:cxn ang="0">
                <a:pos x="1810" y="56"/>
              </a:cxn>
              <a:cxn ang="0">
                <a:pos x="1167" y="1035"/>
              </a:cxn>
              <a:cxn ang="0">
                <a:pos x="1720" y="2143"/>
              </a:cxn>
              <a:cxn ang="0">
                <a:pos x="1233" y="2224"/>
              </a:cxn>
              <a:cxn ang="0">
                <a:pos x="937" y="1461"/>
              </a:cxn>
              <a:cxn ang="0">
                <a:pos x="615" y="2136"/>
              </a:cxn>
              <a:cxn ang="0">
                <a:pos x="32" y="2224"/>
              </a:cxn>
              <a:cxn ang="0">
                <a:pos x="630" y="1230"/>
              </a:cxn>
              <a:cxn ang="0">
                <a:pos x="0" y="21"/>
              </a:cxn>
              <a:cxn ang="0">
                <a:pos x="556" y="0"/>
              </a:cxn>
            </a:cxnLst>
            <a:rect l="0" t="0" r="r" b="b"/>
            <a:pathLst>
              <a:path w="1810" h="2224">
                <a:moveTo>
                  <a:pt x="556" y="0"/>
                </a:moveTo>
                <a:cubicBezTo>
                  <a:pt x="655" y="231"/>
                  <a:pt x="754" y="461"/>
                  <a:pt x="854" y="691"/>
                </a:cubicBezTo>
                <a:cubicBezTo>
                  <a:pt x="952" y="472"/>
                  <a:pt x="1050" y="252"/>
                  <a:pt x="1148" y="33"/>
                </a:cubicBezTo>
                <a:cubicBezTo>
                  <a:pt x="1369" y="40"/>
                  <a:pt x="1590" y="48"/>
                  <a:pt x="1810" y="56"/>
                </a:cubicBezTo>
                <a:cubicBezTo>
                  <a:pt x="1596" y="382"/>
                  <a:pt x="1382" y="709"/>
                  <a:pt x="1167" y="1035"/>
                </a:cubicBezTo>
                <a:cubicBezTo>
                  <a:pt x="1351" y="1404"/>
                  <a:pt x="1535" y="1774"/>
                  <a:pt x="1720" y="2143"/>
                </a:cubicBezTo>
                <a:cubicBezTo>
                  <a:pt x="1557" y="2170"/>
                  <a:pt x="1395" y="2197"/>
                  <a:pt x="1233" y="2224"/>
                </a:cubicBezTo>
                <a:cubicBezTo>
                  <a:pt x="1134" y="1969"/>
                  <a:pt x="1036" y="1715"/>
                  <a:pt x="937" y="1461"/>
                </a:cubicBezTo>
                <a:cubicBezTo>
                  <a:pt x="830" y="1686"/>
                  <a:pt x="722" y="1911"/>
                  <a:pt x="615" y="2136"/>
                </a:cubicBezTo>
                <a:cubicBezTo>
                  <a:pt x="421" y="2165"/>
                  <a:pt x="227" y="2194"/>
                  <a:pt x="32" y="2224"/>
                </a:cubicBezTo>
                <a:cubicBezTo>
                  <a:pt x="232" y="1892"/>
                  <a:pt x="431" y="1561"/>
                  <a:pt x="630" y="1230"/>
                </a:cubicBezTo>
                <a:cubicBezTo>
                  <a:pt x="420" y="827"/>
                  <a:pt x="210" y="424"/>
                  <a:pt x="0" y="21"/>
                </a:cubicBezTo>
                <a:cubicBezTo>
                  <a:pt x="186" y="14"/>
                  <a:pt x="371" y="7"/>
                  <a:pt x="556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4891088" y="542929"/>
            <a:ext cx="833438" cy="1028694"/>
          </a:xfrm>
          <a:custGeom>
            <a:avLst/>
            <a:gdLst/>
            <a:ahLst/>
            <a:cxnLst>
              <a:cxn ang="0">
                <a:pos x="1193" y="151"/>
              </a:cxn>
              <a:cxn ang="0">
                <a:pos x="1104" y="429"/>
              </a:cxn>
              <a:cxn ang="0">
                <a:pos x="1030" y="617"/>
              </a:cxn>
              <a:cxn ang="0">
                <a:pos x="936" y="803"/>
              </a:cxn>
              <a:cxn ang="0">
                <a:pos x="855" y="955"/>
              </a:cxn>
              <a:cxn ang="0">
                <a:pos x="803" y="1052"/>
              </a:cxn>
              <a:cxn ang="0">
                <a:pos x="851" y="1215"/>
              </a:cxn>
              <a:cxn ang="0">
                <a:pos x="898" y="1314"/>
              </a:cxn>
              <a:cxn ang="0">
                <a:pos x="1015" y="1565"/>
              </a:cxn>
              <a:cxn ang="0">
                <a:pos x="1141" y="1748"/>
              </a:cxn>
              <a:cxn ang="0">
                <a:pos x="1243" y="1797"/>
              </a:cxn>
              <a:cxn ang="0">
                <a:pos x="1282" y="1748"/>
              </a:cxn>
              <a:cxn ang="0">
                <a:pos x="1357" y="1974"/>
              </a:cxn>
              <a:cxn ang="0">
                <a:pos x="1213" y="1997"/>
              </a:cxn>
              <a:cxn ang="0">
                <a:pos x="1155" y="1967"/>
              </a:cxn>
              <a:cxn ang="0">
                <a:pos x="1064" y="1885"/>
              </a:cxn>
              <a:cxn ang="0">
                <a:pos x="914" y="1702"/>
              </a:cxn>
              <a:cxn ang="0">
                <a:pos x="725" y="1232"/>
              </a:cxn>
              <a:cxn ang="0">
                <a:pos x="646" y="1338"/>
              </a:cxn>
              <a:cxn ang="0">
                <a:pos x="500" y="1598"/>
              </a:cxn>
              <a:cxn ang="0">
                <a:pos x="264" y="1930"/>
              </a:cxn>
              <a:cxn ang="0">
                <a:pos x="164" y="2076"/>
              </a:cxn>
              <a:cxn ang="0">
                <a:pos x="34" y="2224"/>
              </a:cxn>
              <a:cxn ang="0">
                <a:pos x="70" y="2008"/>
              </a:cxn>
              <a:cxn ang="0">
                <a:pos x="207" y="1801"/>
              </a:cxn>
              <a:cxn ang="0">
                <a:pos x="251" y="1736"/>
              </a:cxn>
              <a:cxn ang="0">
                <a:pos x="333" y="1612"/>
              </a:cxn>
              <a:cxn ang="0">
                <a:pos x="420" y="1475"/>
              </a:cxn>
              <a:cxn ang="0">
                <a:pos x="502" y="1309"/>
              </a:cxn>
              <a:cxn ang="0">
                <a:pos x="572" y="1162"/>
              </a:cxn>
              <a:cxn ang="0">
                <a:pos x="632" y="1067"/>
              </a:cxn>
              <a:cxn ang="0">
                <a:pos x="539" y="798"/>
              </a:cxn>
              <a:cxn ang="0">
                <a:pos x="406" y="529"/>
              </a:cxn>
              <a:cxn ang="0">
                <a:pos x="214" y="155"/>
              </a:cxn>
              <a:cxn ang="0">
                <a:pos x="332" y="63"/>
              </a:cxn>
              <a:cxn ang="0">
                <a:pos x="410" y="161"/>
              </a:cxn>
              <a:cxn ang="0">
                <a:pos x="483" y="267"/>
              </a:cxn>
              <a:cxn ang="0">
                <a:pos x="541" y="434"/>
              </a:cxn>
              <a:cxn ang="0">
                <a:pos x="634" y="616"/>
              </a:cxn>
              <a:cxn ang="0">
                <a:pos x="707" y="820"/>
              </a:cxn>
              <a:cxn ang="0">
                <a:pos x="789" y="766"/>
              </a:cxn>
              <a:cxn ang="0">
                <a:pos x="807" y="687"/>
              </a:cxn>
              <a:cxn ang="0">
                <a:pos x="903" y="505"/>
              </a:cxn>
              <a:cxn ang="0">
                <a:pos x="995" y="274"/>
              </a:cxn>
              <a:cxn ang="0">
                <a:pos x="1049" y="103"/>
              </a:cxn>
            </a:cxnLst>
            <a:rect l="0" t="0" r="r" b="b"/>
            <a:pathLst>
              <a:path w="1399" h="2224">
                <a:moveTo>
                  <a:pt x="1135" y="0"/>
                </a:moveTo>
                <a:cubicBezTo>
                  <a:pt x="1151" y="0"/>
                  <a:pt x="1164" y="16"/>
                  <a:pt x="1176" y="48"/>
                </a:cubicBezTo>
                <a:cubicBezTo>
                  <a:pt x="1187" y="79"/>
                  <a:pt x="1193" y="114"/>
                  <a:pt x="1193" y="151"/>
                </a:cubicBezTo>
                <a:cubicBezTo>
                  <a:pt x="1193" y="164"/>
                  <a:pt x="1185" y="192"/>
                  <a:pt x="1171" y="234"/>
                </a:cubicBezTo>
                <a:cubicBezTo>
                  <a:pt x="1156" y="276"/>
                  <a:pt x="1147" y="308"/>
                  <a:pt x="1142" y="329"/>
                </a:cubicBezTo>
                <a:cubicBezTo>
                  <a:pt x="1137" y="351"/>
                  <a:pt x="1124" y="384"/>
                  <a:pt x="1104" y="429"/>
                </a:cubicBezTo>
                <a:cubicBezTo>
                  <a:pt x="1090" y="443"/>
                  <a:pt x="1077" y="463"/>
                  <a:pt x="1065" y="490"/>
                </a:cubicBezTo>
                <a:cubicBezTo>
                  <a:pt x="1057" y="495"/>
                  <a:pt x="1053" y="502"/>
                  <a:pt x="1053" y="511"/>
                </a:cubicBezTo>
                <a:cubicBezTo>
                  <a:pt x="1039" y="545"/>
                  <a:pt x="1032" y="581"/>
                  <a:pt x="1030" y="617"/>
                </a:cubicBezTo>
                <a:cubicBezTo>
                  <a:pt x="1017" y="627"/>
                  <a:pt x="1008" y="643"/>
                  <a:pt x="1004" y="664"/>
                </a:cubicBezTo>
                <a:cubicBezTo>
                  <a:pt x="982" y="682"/>
                  <a:pt x="967" y="706"/>
                  <a:pt x="958" y="736"/>
                </a:cubicBezTo>
                <a:cubicBezTo>
                  <a:pt x="949" y="766"/>
                  <a:pt x="942" y="788"/>
                  <a:pt x="936" y="803"/>
                </a:cubicBezTo>
                <a:cubicBezTo>
                  <a:pt x="922" y="813"/>
                  <a:pt x="914" y="825"/>
                  <a:pt x="911" y="839"/>
                </a:cubicBezTo>
                <a:cubicBezTo>
                  <a:pt x="904" y="858"/>
                  <a:pt x="897" y="878"/>
                  <a:pt x="889" y="897"/>
                </a:cubicBezTo>
                <a:cubicBezTo>
                  <a:pt x="878" y="916"/>
                  <a:pt x="866" y="936"/>
                  <a:pt x="855" y="955"/>
                </a:cubicBezTo>
                <a:cubicBezTo>
                  <a:pt x="848" y="974"/>
                  <a:pt x="841" y="993"/>
                  <a:pt x="834" y="1012"/>
                </a:cubicBezTo>
                <a:cubicBezTo>
                  <a:pt x="814" y="1035"/>
                  <a:pt x="803" y="1046"/>
                  <a:pt x="803" y="1047"/>
                </a:cubicBezTo>
                <a:cubicBezTo>
                  <a:pt x="803" y="1047"/>
                  <a:pt x="803" y="1049"/>
                  <a:pt x="803" y="1052"/>
                </a:cubicBezTo>
                <a:cubicBezTo>
                  <a:pt x="803" y="1056"/>
                  <a:pt x="804" y="1060"/>
                  <a:pt x="806" y="1065"/>
                </a:cubicBezTo>
                <a:cubicBezTo>
                  <a:pt x="812" y="1082"/>
                  <a:pt x="819" y="1099"/>
                  <a:pt x="826" y="1117"/>
                </a:cubicBezTo>
                <a:cubicBezTo>
                  <a:pt x="831" y="1129"/>
                  <a:pt x="839" y="1161"/>
                  <a:pt x="851" y="1215"/>
                </a:cubicBezTo>
                <a:cubicBezTo>
                  <a:pt x="852" y="1216"/>
                  <a:pt x="853" y="1218"/>
                  <a:pt x="855" y="1220"/>
                </a:cubicBezTo>
                <a:cubicBezTo>
                  <a:pt x="861" y="1227"/>
                  <a:pt x="867" y="1239"/>
                  <a:pt x="875" y="1256"/>
                </a:cubicBezTo>
                <a:cubicBezTo>
                  <a:pt x="882" y="1274"/>
                  <a:pt x="890" y="1293"/>
                  <a:pt x="898" y="1314"/>
                </a:cubicBezTo>
                <a:cubicBezTo>
                  <a:pt x="915" y="1351"/>
                  <a:pt x="932" y="1389"/>
                  <a:pt x="950" y="1426"/>
                </a:cubicBezTo>
                <a:cubicBezTo>
                  <a:pt x="952" y="1444"/>
                  <a:pt x="954" y="1463"/>
                  <a:pt x="957" y="1482"/>
                </a:cubicBezTo>
                <a:cubicBezTo>
                  <a:pt x="976" y="1509"/>
                  <a:pt x="995" y="1537"/>
                  <a:pt x="1015" y="1565"/>
                </a:cubicBezTo>
                <a:cubicBezTo>
                  <a:pt x="1029" y="1591"/>
                  <a:pt x="1043" y="1618"/>
                  <a:pt x="1057" y="1644"/>
                </a:cubicBezTo>
                <a:cubicBezTo>
                  <a:pt x="1071" y="1654"/>
                  <a:pt x="1085" y="1663"/>
                  <a:pt x="1100" y="1673"/>
                </a:cubicBezTo>
                <a:cubicBezTo>
                  <a:pt x="1114" y="1698"/>
                  <a:pt x="1127" y="1723"/>
                  <a:pt x="1141" y="1748"/>
                </a:cubicBezTo>
                <a:cubicBezTo>
                  <a:pt x="1146" y="1748"/>
                  <a:pt x="1150" y="1748"/>
                  <a:pt x="1154" y="1748"/>
                </a:cubicBezTo>
                <a:cubicBezTo>
                  <a:pt x="1177" y="1764"/>
                  <a:pt x="1200" y="1780"/>
                  <a:pt x="1222" y="1795"/>
                </a:cubicBezTo>
                <a:cubicBezTo>
                  <a:pt x="1225" y="1796"/>
                  <a:pt x="1232" y="1797"/>
                  <a:pt x="1243" y="1797"/>
                </a:cubicBezTo>
                <a:cubicBezTo>
                  <a:pt x="1256" y="1797"/>
                  <a:pt x="1266" y="1789"/>
                  <a:pt x="1274" y="1772"/>
                </a:cubicBezTo>
                <a:cubicBezTo>
                  <a:pt x="1281" y="1756"/>
                  <a:pt x="1290" y="1748"/>
                  <a:pt x="1302" y="1748"/>
                </a:cubicBezTo>
                <a:cubicBezTo>
                  <a:pt x="1295" y="1748"/>
                  <a:pt x="1289" y="1748"/>
                  <a:pt x="1282" y="1748"/>
                </a:cubicBezTo>
                <a:cubicBezTo>
                  <a:pt x="1282" y="1737"/>
                  <a:pt x="1282" y="1726"/>
                  <a:pt x="1282" y="1716"/>
                </a:cubicBezTo>
                <a:cubicBezTo>
                  <a:pt x="1360" y="1775"/>
                  <a:pt x="1399" y="1826"/>
                  <a:pt x="1399" y="1868"/>
                </a:cubicBezTo>
                <a:cubicBezTo>
                  <a:pt x="1399" y="1914"/>
                  <a:pt x="1385" y="1949"/>
                  <a:pt x="1357" y="1974"/>
                </a:cubicBezTo>
                <a:cubicBezTo>
                  <a:pt x="1329" y="1999"/>
                  <a:pt x="1305" y="2012"/>
                  <a:pt x="1284" y="2012"/>
                </a:cubicBezTo>
                <a:cubicBezTo>
                  <a:pt x="1270" y="2003"/>
                  <a:pt x="1257" y="1995"/>
                  <a:pt x="1243" y="1987"/>
                </a:cubicBezTo>
                <a:cubicBezTo>
                  <a:pt x="1233" y="1990"/>
                  <a:pt x="1223" y="1994"/>
                  <a:pt x="1213" y="1997"/>
                </a:cubicBezTo>
                <a:cubicBezTo>
                  <a:pt x="1212" y="1997"/>
                  <a:pt x="1211" y="1997"/>
                  <a:pt x="1209" y="1997"/>
                </a:cubicBezTo>
                <a:cubicBezTo>
                  <a:pt x="1202" y="1997"/>
                  <a:pt x="1194" y="1992"/>
                  <a:pt x="1184" y="1982"/>
                </a:cubicBezTo>
                <a:cubicBezTo>
                  <a:pt x="1174" y="1972"/>
                  <a:pt x="1164" y="1967"/>
                  <a:pt x="1155" y="1967"/>
                </a:cubicBezTo>
                <a:cubicBezTo>
                  <a:pt x="1153" y="1967"/>
                  <a:pt x="1152" y="1967"/>
                  <a:pt x="1150" y="1967"/>
                </a:cubicBezTo>
                <a:cubicBezTo>
                  <a:pt x="1105" y="1967"/>
                  <a:pt x="1077" y="1939"/>
                  <a:pt x="1066" y="1885"/>
                </a:cubicBezTo>
                <a:cubicBezTo>
                  <a:pt x="1066" y="1885"/>
                  <a:pt x="1065" y="1885"/>
                  <a:pt x="1064" y="1885"/>
                </a:cubicBezTo>
                <a:cubicBezTo>
                  <a:pt x="1055" y="1885"/>
                  <a:pt x="1036" y="1876"/>
                  <a:pt x="1008" y="1857"/>
                </a:cubicBezTo>
                <a:cubicBezTo>
                  <a:pt x="1000" y="1838"/>
                  <a:pt x="991" y="1818"/>
                  <a:pt x="983" y="1798"/>
                </a:cubicBezTo>
                <a:cubicBezTo>
                  <a:pt x="952" y="1765"/>
                  <a:pt x="929" y="1733"/>
                  <a:pt x="914" y="1702"/>
                </a:cubicBezTo>
                <a:cubicBezTo>
                  <a:pt x="870" y="1609"/>
                  <a:pt x="826" y="1516"/>
                  <a:pt x="782" y="1423"/>
                </a:cubicBezTo>
                <a:cubicBezTo>
                  <a:pt x="766" y="1379"/>
                  <a:pt x="749" y="1336"/>
                  <a:pt x="733" y="1292"/>
                </a:cubicBezTo>
                <a:cubicBezTo>
                  <a:pt x="730" y="1272"/>
                  <a:pt x="727" y="1252"/>
                  <a:pt x="725" y="1232"/>
                </a:cubicBezTo>
                <a:cubicBezTo>
                  <a:pt x="721" y="1225"/>
                  <a:pt x="717" y="1219"/>
                  <a:pt x="713" y="1213"/>
                </a:cubicBezTo>
                <a:cubicBezTo>
                  <a:pt x="702" y="1231"/>
                  <a:pt x="688" y="1270"/>
                  <a:pt x="669" y="1329"/>
                </a:cubicBezTo>
                <a:cubicBezTo>
                  <a:pt x="661" y="1332"/>
                  <a:pt x="654" y="1335"/>
                  <a:pt x="646" y="1338"/>
                </a:cubicBezTo>
                <a:cubicBezTo>
                  <a:pt x="621" y="1375"/>
                  <a:pt x="596" y="1412"/>
                  <a:pt x="572" y="1449"/>
                </a:cubicBezTo>
                <a:cubicBezTo>
                  <a:pt x="557" y="1469"/>
                  <a:pt x="541" y="1489"/>
                  <a:pt x="526" y="1509"/>
                </a:cubicBezTo>
                <a:cubicBezTo>
                  <a:pt x="518" y="1539"/>
                  <a:pt x="509" y="1568"/>
                  <a:pt x="500" y="1598"/>
                </a:cubicBezTo>
                <a:cubicBezTo>
                  <a:pt x="450" y="1668"/>
                  <a:pt x="399" y="1738"/>
                  <a:pt x="349" y="1809"/>
                </a:cubicBezTo>
                <a:cubicBezTo>
                  <a:pt x="339" y="1837"/>
                  <a:pt x="329" y="1864"/>
                  <a:pt x="319" y="1892"/>
                </a:cubicBezTo>
                <a:cubicBezTo>
                  <a:pt x="301" y="1905"/>
                  <a:pt x="282" y="1917"/>
                  <a:pt x="264" y="1930"/>
                </a:cubicBezTo>
                <a:cubicBezTo>
                  <a:pt x="262" y="1931"/>
                  <a:pt x="253" y="1948"/>
                  <a:pt x="238" y="1982"/>
                </a:cubicBezTo>
                <a:cubicBezTo>
                  <a:pt x="229" y="1983"/>
                  <a:pt x="220" y="1984"/>
                  <a:pt x="211" y="1985"/>
                </a:cubicBezTo>
                <a:cubicBezTo>
                  <a:pt x="196" y="2016"/>
                  <a:pt x="180" y="2046"/>
                  <a:pt x="164" y="2076"/>
                </a:cubicBezTo>
                <a:cubicBezTo>
                  <a:pt x="155" y="2083"/>
                  <a:pt x="145" y="2090"/>
                  <a:pt x="136" y="2096"/>
                </a:cubicBezTo>
                <a:cubicBezTo>
                  <a:pt x="112" y="2126"/>
                  <a:pt x="96" y="2143"/>
                  <a:pt x="89" y="2145"/>
                </a:cubicBezTo>
                <a:cubicBezTo>
                  <a:pt x="69" y="2197"/>
                  <a:pt x="51" y="2224"/>
                  <a:pt x="34" y="2224"/>
                </a:cubicBezTo>
                <a:cubicBezTo>
                  <a:pt x="12" y="2224"/>
                  <a:pt x="0" y="2196"/>
                  <a:pt x="0" y="2142"/>
                </a:cubicBezTo>
                <a:cubicBezTo>
                  <a:pt x="14" y="2123"/>
                  <a:pt x="27" y="2103"/>
                  <a:pt x="40" y="2084"/>
                </a:cubicBezTo>
                <a:cubicBezTo>
                  <a:pt x="44" y="2081"/>
                  <a:pt x="53" y="2055"/>
                  <a:pt x="70" y="2008"/>
                </a:cubicBezTo>
                <a:cubicBezTo>
                  <a:pt x="81" y="2005"/>
                  <a:pt x="88" y="1988"/>
                  <a:pt x="90" y="1955"/>
                </a:cubicBezTo>
                <a:cubicBezTo>
                  <a:pt x="134" y="1930"/>
                  <a:pt x="162" y="1887"/>
                  <a:pt x="174" y="1826"/>
                </a:cubicBezTo>
                <a:cubicBezTo>
                  <a:pt x="185" y="1817"/>
                  <a:pt x="196" y="1809"/>
                  <a:pt x="207" y="1801"/>
                </a:cubicBezTo>
                <a:cubicBezTo>
                  <a:pt x="210" y="1803"/>
                  <a:pt x="212" y="1805"/>
                  <a:pt x="215" y="1808"/>
                </a:cubicBezTo>
                <a:cubicBezTo>
                  <a:pt x="224" y="1789"/>
                  <a:pt x="233" y="1769"/>
                  <a:pt x="242" y="1750"/>
                </a:cubicBezTo>
                <a:cubicBezTo>
                  <a:pt x="242" y="1749"/>
                  <a:pt x="245" y="1744"/>
                  <a:pt x="251" y="1736"/>
                </a:cubicBezTo>
                <a:cubicBezTo>
                  <a:pt x="258" y="1725"/>
                  <a:pt x="264" y="1714"/>
                  <a:pt x="270" y="1704"/>
                </a:cubicBezTo>
                <a:cubicBezTo>
                  <a:pt x="275" y="1694"/>
                  <a:pt x="280" y="1683"/>
                  <a:pt x="284" y="1672"/>
                </a:cubicBezTo>
                <a:cubicBezTo>
                  <a:pt x="289" y="1660"/>
                  <a:pt x="305" y="1640"/>
                  <a:pt x="333" y="1612"/>
                </a:cubicBezTo>
                <a:cubicBezTo>
                  <a:pt x="343" y="1595"/>
                  <a:pt x="352" y="1577"/>
                  <a:pt x="362" y="1559"/>
                </a:cubicBezTo>
                <a:cubicBezTo>
                  <a:pt x="373" y="1550"/>
                  <a:pt x="383" y="1526"/>
                  <a:pt x="391" y="1488"/>
                </a:cubicBezTo>
                <a:cubicBezTo>
                  <a:pt x="401" y="1484"/>
                  <a:pt x="411" y="1479"/>
                  <a:pt x="420" y="1475"/>
                </a:cubicBezTo>
                <a:cubicBezTo>
                  <a:pt x="438" y="1442"/>
                  <a:pt x="455" y="1408"/>
                  <a:pt x="472" y="1374"/>
                </a:cubicBezTo>
                <a:cubicBezTo>
                  <a:pt x="472" y="1364"/>
                  <a:pt x="472" y="1354"/>
                  <a:pt x="472" y="1344"/>
                </a:cubicBezTo>
                <a:cubicBezTo>
                  <a:pt x="482" y="1332"/>
                  <a:pt x="492" y="1321"/>
                  <a:pt x="502" y="1309"/>
                </a:cubicBezTo>
                <a:cubicBezTo>
                  <a:pt x="508" y="1286"/>
                  <a:pt x="515" y="1262"/>
                  <a:pt x="522" y="1239"/>
                </a:cubicBezTo>
                <a:cubicBezTo>
                  <a:pt x="529" y="1236"/>
                  <a:pt x="537" y="1234"/>
                  <a:pt x="544" y="1231"/>
                </a:cubicBezTo>
                <a:cubicBezTo>
                  <a:pt x="554" y="1208"/>
                  <a:pt x="563" y="1185"/>
                  <a:pt x="572" y="1162"/>
                </a:cubicBezTo>
                <a:cubicBezTo>
                  <a:pt x="581" y="1157"/>
                  <a:pt x="591" y="1152"/>
                  <a:pt x="600" y="1147"/>
                </a:cubicBezTo>
                <a:cubicBezTo>
                  <a:pt x="600" y="1134"/>
                  <a:pt x="601" y="1121"/>
                  <a:pt x="602" y="1108"/>
                </a:cubicBezTo>
                <a:cubicBezTo>
                  <a:pt x="612" y="1094"/>
                  <a:pt x="622" y="1081"/>
                  <a:pt x="632" y="1067"/>
                </a:cubicBezTo>
                <a:cubicBezTo>
                  <a:pt x="632" y="1067"/>
                  <a:pt x="632" y="1067"/>
                  <a:pt x="632" y="1067"/>
                </a:cubicBezTo>
                <a:cubicBezTo>
                  <a:pt x="632" y="1004"/>
                  <a:pt x="612" y="936"/>
                  <a:pt x="571" y="861"/>
                </a:cubicBezTo>
                <a:cubicBezTo>
                  <a:pt x="555" y="837"/>
                  <a:pt x="544" y="816"/>
                  <a:pt x="539" y="798"/>
                </a:cubicBezTo>
                <a:cubicBezTo>
                  <a:pt x="532" y="774"/>
                  <a:pt x="526" y="750"/>
                  <a:pt x="519" y="727"/>
                </a:cubicBezTo>
                <a:cubicBezTo>
                  <a:pt x="508" y="711"/>
                  <a:pt x="498" y="695"/>
                  <a:pt x="487" y="680"/>
                </a:cubicBezTo>
                <a:cubicBezTo>
                  <a:pt x="460" y="630"/>
                  <a:pt x="433" y="579"/>
                  <a:pt x="406" y="529"/>
                </a:cubicBezTo>
                <a:cubicBezTo>
                  <a:pt x="395" y="496"/>
                  <a:pt x="380" y="462"/>
                  <a:pt x="361" y="426"/>
                </a:cubicBezTo>
                <a:cubicBezTo>
                  <a:pt x="312" y="386"/>
                  <a:pt x="276" y="345"/>
                  <a:pt x="251" y="302"/>
                </a:cubicBezTo>
                <a:cubicBezTo>
                  <a:pt x="226" y="259"/>
                  <a:pt x="214" y="210"/>
                  <a:pt x="214" y="155"/>
                </a:cubicBezTo>
                <a:cubicBezTo>
                  <a:pt x="214" y="135"/>
                  <a:pt x="214" y="114"/>
                  <a:pt x="214" y="94"/>
                </a:cubicBezTo>
                <a:cubicBezTo>
                  <a:pt x="234" y="80"/>
                  <a:pt x="254" y="65"/>
                  <a:pt x="275" y="51"/>
                </a:cubicBezTo>
                <a:cubicBezTo>
                  <a:pt x="294" y="55"/>
                  <a:pt x="313" y="59"/>
                  <a:pt x="332" y="63"/>
                </a:cubicBezTo>
                <a:cubicBezTo>
                  <a:pt x="342" y="81"/>
                  <a:pt x="352" y="100"/>
                  <a:pt x="361" y="118"/>
                </a:cubicBezTo>
                <a:cubicBezTo>
                  <a:pt x="377" y="118"/>
                  <a:pt x="394" y="118"/>
                  <a:pt x="410" y="118"/>
                </a:cubicBezTo>
                <a:cubicBezTo>
                  <a:pt x="410" y="132"/>
                  <a:pt x="410" y="146"/>
                  <a:pt x="410" y="161"/>
                </a:cubicBezTo>
                <a:cubicBezTo>
                  <a:pt x="419" y="169"/>
                  <a:pt x="429" y="178"/>
                  <a:pt x="438" y="186"/>
                </a:cubicBezTo>
                <a:cubicBezTo>
                  <a:pt x="442" y="206"/>
                  <a:pt x="446" y="226"/>
                  <a:pt x="450" y="246"/>
                </a:cubicBezTo>
                <a:cubicBezTo>
                  <a:pt x="461" y="253"/>
                  <a:pt x="472" y="260"/>
                  <a:pt x="483" y="267"/>
                </a:cubicBezTo>
                <a:cubicBezTo>
                  <a:pt x="489" y="287"/>
                  <a:pt x="495" y="308"/>
                  <a:pt x="501" y="328"/>
                </a:cubicBezTo>
                <a:cubicBezTo>
                  <a:pt x="514" y="338"/>
                  <a:pt x="528" y="348"/>
                  <a:pt x="541" y="358"/>
                </a:cubicBezTo>
                <a:cubicBezTo>
                  <a:pt x="541" y="383"/>
                  <a:pt x="541" y="409"/>
                  <a:pt x="541" y="434"/>
                </a:cubicBezTo>
                <a:cubicBezTo>
                  <a:pt x="564" y="476"/>
                  <a:pt x="588" y="518"/>
                  <a:pt x="612" y="560"/>
                </a:cubicBezTo>
                <a:cubicBezTo>
                  <a:pt x="615" y="578"/>
                  <a:pt x="619" y="597"/>
                  <a:pt x="623" y="616"/>
                </a:cubicBezTo>
                <a:cubicBezTo>
                  <a:pt x="626" y="616"/>
                  <a:pt x="630" y="616"/>
                  <a:pt x="634" y="616"/>
                </a:cubicBezTo>
                <a:cubicBezTo>
                  <a:pt x="645" y="643"/>
                  <a:pt x="656" y="670"/>
                  <a:pt x="667" y="698"/>
                </a:cubicBezTo>
                <a:cubicBezTo>
                  <a:pt x="675" y="732"/>
                  <a:pt x="684" y="766"/>
                  <a:pt x="692" y="800"/>
                </a:cubicBezTo>
                <a:cubicBezTo>
                  <a:pt x="697" y="807"/>
                  <a:pt x="702" y="813"/>
                  <a:pt x="707" y="820"/>
                </a:cubicBezTo>
                <a:cubicBezTo>
                  <a:pt x="716" y="834"/>
                  <a:pt x="722" y="854"/>
                  <a:pt x="723" y="878"/>
                </a:cubicBezTo>
                <a:cubicBezTo>
                  <a:pt x="731" y="842"/>
                  <a:pt x="744" y="812"/>
                  <a:pt x="762" y="789"/>
                </a:cubicBezTo>
                <a:cubicBezTo>
                  <a:pt x="781" y="767"/>
                  <a:pt x="790" y="759"/>
                  <a:pt x="789" y="766"/>
                </a:cubicBezTo>
                <a:cubicBezTo>
                  <a:pt x="789" y="764"/>
                  <a:pt x="788" y="759"/>
                  <a:pt x="788" y="754"/>
                </a:cubicBezTo>
                <a:cubicBezTo>
                  <a:pt x="794" y="742"/>
                  <a:pt x="800" y="730"/>
                  <a:pt x="807" y="718"/>
                </a:cubicBezTo>
                <a:cubicBezTo>
                  <a:pt x="807" y="707"/>
                  <a:pt x="807" y="697"/>
                  <a:pt x="807" y="687"/>
                </a:cubicBezTo>
                <a:cubicBezTo>
                  <a:pt x="840" y="642"/>
                  <a:pt x="859" y="613"/>
                  <a:pt x="866" y="599"/>
                </a:cubicBezTo>
                <a:cubicBezTo>
                  <a:pt x="873" y="585"/>
                  <a:pt x="876" y="575"/>
                  <a:pt x="876" y="569"/>
                </a:cubicBezTo>
                <a:cubicBezTo>
                  <a:pt x="885" y="548"/>
                  <a:pt x="894" y="527"/>
                  <a:pt x="903" y="505"/>
                </a:cubicBezTo>
                <a:cubicBezTo>
                  <a:pt x="917" y="458"/>
                  <a:pt x="929" y="427"/>
                  <a:pt x="938" y="411"/>
                </a:cubicBezTo>
                <a:cubicBezTo>
                  <a:pt x="953" y="382"/>
                  <a:pt x="967" y="353"/>
                  <a:pt x="982" y="324"/>
                </a:cubicBezTo>
                <a:cubicBezTo>
                  <a:pt x="986" y="307"/>
                  <a:pt x="991" y="291"/>
                  <a:pt x="995" y="274"/>
                </a:cubicBezTo>
                <a:cubicBezTo>
                  <a:pt x="1010" y="248"/>
                  <a:pt x="1018" y="228"/>
                  <a:pt x="1019" y="212"/>
                </a:cubicBezTo>
                <a:cubicBezTo>
                  <a:pt x="1020" y="197"/>
                  <a:pt x="1021" y="184"/>
                  <a:pt x="1022" y="175"/>
                </a:cubicBezTo>
                <a:cubicBezTo>
                  <a:pt x="1022" y="165"/>
                  <a:pt x="1031" y="141"/>
                  <a:pt x="1049" y="103"/>
                </a:cubicBezTo>
                <a:cubicBezTo>
                  <a:pt x="1066" y="64"/>
                  <a:pt x="1080" y="35"/>
                  <a:pt x="1092" y="15"/>
                </a:cubicBezTo>
                <a:cubicBezTo>
                  <a:pt x="1106" y="10"/>
                  <a:pt x="1121" y="5"/>
                  <a:pt x="1135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6305551" y="542929"/>
            <a:ext cx="976313" cy="1028694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325" y="198"/>
              </a:cxn>
              <a:cxn ang="0">
                <a:pos x="529" y="560"/>
              </a:cxn>
              <a:cxn ang="0">
                <a:pos x="747" y="747"/>
              </a:cxn>
              <a:cxn ang="0">
                <a:pos x="920" y="581"/>
              </a:cxn>
              <a:cxn ang="0">
                <a:pos x="1094" y="241"/>
              </a:cxn>
              <a:cxn ang="0">
                <a:pos x="1321" y="41"/>
              </a:cxn>
              <a:cxn ang="0">
                <a:pos x="1382" y="50"/>
              </a:cxn>
              <a:cxn ang="0">
                <a:pos x="1035" y="667"/>
              </a:cxn>
              <a:cxn ang="0">
                <a:pos x="916" y="947"/>
              </a:cxn>
              <a:cxn ang="0">
                <a:pos x="1081" y="1257"/>
              </a:cxn>
              <a:cxn ang="0">
                <a:pos x="1401" y="1654"/>
              </a:cxn>
              <a:cxn ang="0">
                <a:pos x="1641" y="2110"/>
              </a:cxn>
              <a:cxn ang="0">
                <a:pos x="1579" y="2147"/>
              </a:cxn>
              <a:cxn ang="0">
                <a:pos x="1534" y="2157"/>
              </a:cxn>
              <a:cxn ang="0">
                <a:pos x="1326" y="1911"/>
              </a:cxn>
              <a:cxn ang="0">
                <a:pos x="1040" y="1461"/>
              </a:cxn>
              <a:cxn ang="0">
                <a:pos x="764" y="1176"/>
              </a:cxn>
              <a:cxn ang="0">
                <a:pos x="581" y="1441"/>
              </a:cxn>
              <a:cxn ang="0">
                <a:pos x="339" y="1892"/>
              </a:cxn>
              <a:cxn ang="0">
                <a:pos x="0" y="2224"/>
              </a:cxn>
              <a:cxn ang="0">
                <a:pos x="206" y="1801"/>
              </a:cxn>
              <a:cxn ang="0">
                <a:pos x="492" y="1360"/>
              </a:cxn>
              <a:cxn ang="0">
                <a:pos x="653" y="1026"/>
              </a:cxn>
              <a:cxn ang="0">
                <a:pos x="507" y="812"/>
              </a:cxn>
              <a:cxn ang="0">
                <a:pos x="234" y="420"/>
              </a:cxn>
              <a:cxn ang="0">
                <a:pos x="49" y="19"/>
              </a:cxn>
              <a:cxn ang="0">
                <a:pos x="106" y="0"/>
              </a:cxn>
            </a:cxnLst>
            <a:rect l="0" t="0" r="r" b="b"/>
            <a:pathLst>
              <a:path w="1641" h="2224">
                <a:moveTo>
                  <a:pt x="106" y="0"/>
                </a:moveTo>
                <a:cubicBezTo>
                  <a:pt x="172" y="0"/>
                  <a:pt x="246" y="66"/>
                  <a:pt x="325" y="198"/>
                </a:cubicBezTo>
                <a:cubicBezTo>
                  <a:pt x="395" y="323"/>
                  <a:pt x="463" y="443"/>
                  <a:pt x="529" y="560"/>
                </a:cubicBezTo>
                <a:cubicBezTo>
                  <a:pt x="609" y="684"/>
                  <a:pt x="681" y="747"/>
                  <a:pt x="747" y="747"/>
                </a:cubicBezTo>
                <a:cubicBezTo>
                  <a:pt x="801" y="747"/>
                  <a:pt x="858" y="691"/>
                  <a:pt x="920" y="581"/>
                </a:cubicBezTo>
                <a:cubicBezTo>
                  <a:pt x="978" y="467"/>
                  <a:pt x="1036" y="354"/>
                  <a:pt x="1094" y="241"/>
                </a:cubicBezTo>
                <a:cubicBezTo>
                  <a:pt x="1172" y="108"/>
                  <a:pt x="1248" y="41"/>
                  <a:pt x="1321" y="41"/>
                </a:cubicBezTo>
                <a:cubicBezTo>
                  <a:pt x="1341" y="44"/>
                  <a:pt x="1362" y="47"/>
                  <a:pt x="1382" y="50"/>
                </a:cubicBezTo>
                <a:cubicBezTo>
                  <a:pt x="1229" y="324"/>
                  <a:pt x="1114" y="530"/>
                  <a:pt x="1035" y="667"/>
                </a:cubicBezTo>
                <a:cubicBezTo>
                  <a:pt x="956" y="805"/>
                  <a:pt x="916" y="898"/>
                  <a:pt x="916" y="947"/>
                </a:cubicBezTo>
                <a:cubicBezTo>
                  <a:pt x="916" y="1012"/>
                  <a:pt x="971" y="1116"/>
                  <a:pt x="1081" y="1257"/>
                </a:cubicBezTo>
                <a:cubicBezTo>
                  <a:pt x="1191" y="1398"/>
                  <a:pt x="1298" y="1530"/>
                  <a:pt x="1401" y="1654"/>
                </a:cubicBezTo>
                <a:cubicBezTo>
                  <a:pt x="1533" y="1827"/>
                  <a:pt x="1613" y="1979"/>
                  <a:pt x="1641" y="2110"/>
                </a:cubicBezTo>
                <a:cubicBezTo>
                  <a:pt x="1615" y="2129"/>
                  <a:pt x="1594" y="2141"/>
                  <a:pt x="1579" y="2147"/>
                </a:cubicBezTo>
                <a:cubicBezTo>
                  <a:pt x="1564" y="2154"/>
                  <a:pt x="1549" y="2157"/>
                  <a:pt x="1534" y="2157"/>
                </a:cubicBezTo>
                <a:cubicBezTo>
                  <a:pt x="1504" y="2157"/>
                  <a:pt x="1435" y="2075"/>
                  <a:pt x="1326" y="1911"/>
                </a:cubicBezTo>
                <a:cubicBezTo>
                  <a:pt x="1144" y="1636"/>
                  <a:pt x="1048" y="1486"/>
                  <a:pt x="1040" y="1461"/>
                </a:cubicBezTo>
                <a:cubicBezTo>
                  <a:pt x="908" y="1290"/>
                  <a:pt x="816" y="1195"/>
                  <a:pt x="764" y="1176"/>
                </a:cubicBezTo>
                <a:cubicBezTo>
                  <a:pt x="724" y="1198"/>
                  <a:pt x="663" y="1287"/>
                  <a:pt x="581" y="1441"/>
                </a:cubicBezTo>
                <a:cubicBezTo>
                  <a:pt x="435" y="1717"/>
                  <a:pt x="354" y="1868"/>
                  <a:pt x="339" y="1892"/>
                </a:cubicBezTo>
                <a:cubicBezTo>
                  <a:pt x="233" y="2066"/>
                  <a:pt x="120" y="2177"/>
                  <a:pt x="0" y="2224"/>
                </a:cubicBezTo>
                <a:cubicBezTo>
                  <a:pt x="24" y="2117"/>
                  <a:pt x="92" y="1976"/>
                  <a:pt x="206" y="1801"/>
                </a:cubicBezTo>
                <a:cubicBezTo>
                  <a:pt x="297" y="1667"/>
                  <a:pt x="393" y="1521"/>
                  <a:pt x="492" y="1360"/>
                </a:cubicBezTo>
                <a:cubicBezTo>
                  <a:pt x="592" y="1200"/>
                  <a:pt x="645" y="1089"/>
                  <a:pt x="653" y="1026"/>
                </a:cubicBezTo>
                <a:cubicBezTo>
                  <a:pt x="648" y="1012"/>
                  <a:pt x="600" y="941"/>
                  <a:pt x="507" y="812"/>
                </a:cubicBezTo>
                <a:cubicBezTo>
                  <a:pt x="375" y="629"/>
                  <a:pt x="284" y="498"/>
                  <a:pt x="234" y="420"/>
                </a:cubicBezTo>
                <a:cubicBezTo>
                  <a:pt x="129" y="260"/>
                  <a:pt x="68" y="127"/>
                  <a:pt x="49" y="19"/>
                </a:cubicBezTo>
                <a:cubicBezTo>
                  <a:pt x="68" y="13"/>
                  <a:pt x="87" y="7"/>
                  <a:pt x="106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7720013" y="542929"/>
            <a:ext cx="868363" cy="1028694"/>
          </a:xfrm>
          <a:custGeom>
            <a:avLst/>
            <a:gdLst/>
            <a:ahLst/>
            <a:cxnLst>
              <a:cxn ang="0">
                <a:pos x="215" y="0"/>
              </a:cxn>
              <a:cxn ang="0">
                <a:pos x="291" y="29"/>
              </a:cxn>
              <a:cxn ang="0">
                <a:pos x="357" y="123"/>
              </a:cxn>
              <a:cxn ang="0">
                <a:pos x="410" y="224"/>
              </a:cxn>
              <a:cxn ang="0">
                <a:pos x="753" y="881"/>
              </a:cxn>
              <a:cxn ang="0">
                <a:pos x="1036" y="398"/>
              </a:cxn>
              <a:cxn ang="0">
                <a:pos x="1126" y="129"/>
              </a:cxn>
              <a:cxn ang="0">
                <a:pos x="1125" y="112"/>
              </a:cxn>
              <a:cxn ang="0">
                <a:pos x="1117" y="52"/>
              </a:cxn>
              <a:cxn ang="0">
                <a:pos x="1209" y="19"/>
              </a:cxn>
              <a:cxn ang="0">
                <a:pos x="1282" y="12"/>
              </a:cxn>
              <a:cxn ang="0">
                <a:pos x="1386" y="49"/>
              </a:cxn>
              <a:cxn ang="0">
                <a:pos x="1426" y="153"/>
              </a:cxn>
              <a:cxn ang="0">
                <a:pos x="1328" y="412"/>
              </a:cxn>
              <a:cxn ang="0">
                <a:pos x="872" y="1083"/>
              </a:cxn>
              <a:cxn ang="0">
                <a:pos x="1262" y="1728"/>
              </a:cxn>
              <a:cxn ang="0">
                <a:pos x="1431" y="1915"/>
              </a:cxn>
              <a:cxn ang="0">
                <a:pos x="1459" y="1915"/>
              </a:cxn>
              <a:cxn ang="0">
                <a:pos x="1385" y="2149"/>
              </a:cxn>
              <a:cxn ang="0">
                <a:pos x="1264" y="2224"/>
              </a:cxn>
              <a:cxn ang="0">
                <a:pos x="1193" y="2199"/>
              </a:cxn>
              <a:cxn ang="0">
                <a:pos x="1128" y="2113"/>
              </a:cxn>
              <a:cxn ang="0">
                <a:pos x="1088" y="2035"/>
              </a:cxn>
              <a:cxn ang="0">
                <a:pos x="715" y="1307"/>
              </a:cxn>
              <a:cxn ang="0">
                <a:pos x="401" y="1831"/>
              </a:cxn>
              <a:cxn ang="0">
                <a:pos x="306" y="2108"/>
              </a:cxn>
              <a:cxn ang="0">
                <a:pos x="308" y="2133"/>
              </a:cxn>
              <a:cxn ang="0">
                <a:pos x="314" y="2187"/>
              </a:cxn>
              <a:cxn ang="0">
                <a:pos x="220" y="2217"/>
              </a:cxn>
              <a:cxn ang="0">
                <a:pos x="148" y="2224"/>
              </a:cxn>
              <a:cxn ang="0">
                <a:pos x="37" y="2191"/>
              </a:cxn>
              <a:cxn ang="0">
                <a:pos x="0" y="2086"/>
              </a:cxn>
              <a:cxn ang="0">
                <a:pos x="114" y="1800"/>
              </a:cxn>
              <a:cxn ang="0">
                <a:pos x="596" y="1105"/>
              </a:cxn>
              <a:cxn ang="0">
                <a:pos x="217" y="501"/>
              </a:cxn>
              <a:cxn ang="0">
                <a:pos x="18" y="307"/>
              </a:cxn>
              <a:cxn ang="0">
                <a:pos x="99" y="70"/>
              </a:cxn>
              <a:cxn ang="0">
                <a:pos x="215" y="0"/>
              </a:cxn>
            </a:cxnLst>
            <a:rect l="0" t="0" r="r" b="b"/>
            <a:pathLst>
              <a:path w="1459" h="2224">
                <a:moveTo>
                  <a:pt x="215" y="0"/>
                </a:moveTo>
                <a:cubicBezTo>
                  <a:pt x="244" y="0"/>
                  <a:pt x="269" y="10"/>
                  <a:pt x="291" y="29"/>
                </a:cubicBezTo>
                <a:cubicBezTo>
                  <a:pt x="313" y="48"/>
                  <a:pt x="335" y="79"/>
                  <a:pt x="357" y="123"/>
                </a:cubicBezTo>
                <a:cubicBezTo>
                  <a:pt x="367" y="140"/>
                  <a:pt x="385" y="173"/>
                  <a:pt x="410" y="224"/>
                </a:cubicBezTo>
                <a:cubicBezTo>
                  <a:pt x="535" y="470"/>
                  <a:pt x="649" y="689"/>
                  <a:pt x="753" y="881"/>
                </a:cubicBezTo>
                <a:cubicBezTo>
                  <a:pt x="882" y="677"/>
                  <a:pt x="976" y="516"/>
                  <a:pt x="1036" y="398"/>
                </a:cubicBezTo>
                <a:cubicBezTo>
                  <a:pt x="1096" y="280"/>
                  <a:pt x="1126" y="190"/>
                  <a:pt x="1126" y="129"/>
                </a:cubicBezTo>
                <a:cubicBezTo>
                  <a:pt x="1126" y="124"/>
                  <a:pt x="1126" y="118"/>
                  <a:pt x="1125" y="112"/>
                </a:cubicBezTo>
                <a:cubicBezTo>
                  <a:pt x="1124" y="106"/>
                  <a:pt x="1121" y="86"/>
                  <a:pt x="1117" y="52"/>
                </a:cubicBezTo>
                <a:cubicBezTo>
                  <a:pt x="1154" y="35"/>
                  <a:pt x="1185" y="24"/>
                  <a:pt x="1209" y="19"/>
                </a:cubicBezTo>
                <a:cubicBezTo>
                  <a:pt x="1233" y="15"/>
                  <a:pt x="1257" y="12"/>
                  <a:pt x="1282" y="12"/>
                </a:cubicBezTo>
                <a:cubicBezTo>
                  <a:pt x="1325" y="12"/>
                  <a:pt x="1360" y="25"/>
                  <a:pt x="1386" y="49"/>
                </a:cubicBezTo>
                <a:cubicBezTo>
                  <a:pt x="1413" y="73"/>
                  <a:pt x="1426" y="108"/>
                  <a:pt x="1426" y="153"/>
                </a:cubicBezTo>
                <a:cubicBezTo>
                  <a:pt x="1426" y="212"/>
                  <a:pt x="1393" y="298"/>
                  <a:pt x="1328" y="412"/>
                </a:cubicBezTo>
                <a:cubicBezTo>
                  <a:pt x="1263" y="525"/>
                  <a:pt x="1111" y="749"/>
                  <a:pt x="872" y="1083"/>
                </a:cubicBezTo>
                <a:cubicBezTo>
                  <a:pt x="1048" y="1389"/>
                  <a:pt x="1178" y="1604"/>
                  <a:pt x="1262" y="1728"/>
                </a:cubicBezTo>
                <a:cubicBezTo>
                  <a:pt x="1347" y="1853"/>
                  <a:pt x="1403" y="1915"/>
                  <a:pt x="1431" y="1915"/>
                </a:cubicBezTo>
                <a:cubicBezTo>
                  <a:pt x="1440" y="1915"/>
                  <a:pt x="1450" y="1915"/>
                  <a:pt x="1459" y="1915"/>
                </a:cubicBezTo>
                <a:cubicBezTo>
                  <a:pt x="1444" y="2022"/>
                  <a:pt x="1419" y="2100"/>
                  <a:pt x="1385" y="2149"/>
                </a:cubicBezTo>
                <a:cubicBezTo>
                  <a:pt x="1351" y="2199"/>
                  <a:pt x="1310" y="2224"/>
                  <a:pt x="1264" y="2224"/>
                </a:cubicBezTo>
                <a:cubicBezTo>
                  <a:pt x="1237" y="2224"/>
                  <a:pt x="1213" y="2215"/>
                  <a:pt x="1193" y="2199"/>
                </a:cubicBezTo>
                <a:cubicBezTo>
                  <a:pt x="1173" y="2182"/>
                  <a:pt x="1151" y="2154"/>
                  <a:pt x="1128" y="2113"/>
                </a:cubicBezTo>
                <a:cubicBezTo>
                  <a:pt x="1123" y="2104"/>
                  <a:pt x="1110" y="2078"/>
                  <a:pt x="1088" y="2035"/>
                </a:cubicBezTo>
                <a:cubicBezTo>
                  <a:pt x="964" y="1785"/>
                  <a:pt x="839" y="1542"/>
                  <a:pt x="715" y="1307"/>
                </a:cubicBezTo>
                <a:cubicBezTo>
                  <a:pt x="569" y="1535"/>
                  <a:pt x="465" y="1709"/>
                  <a:pt x="401" y="1831"/>
                </a:cubicBezTo>
                <a:cubicBezTo>
                  <a:pt x="338" y="1952"/>
                  <a:pt x="306" y="2045"/>
                  <a:pt x="306" y="2108"/>
                </a:cubicBezTo>
                <a:cubicBezTo>
                  <a:pt x="306" y="2117"/>
                  <a:pt x="307" y="2126"/>
                  <a:pt x="308" y="2133"/>
                </a:cubicBezTo>
                <a:cubicBezTo>
                  <a:pt x="309" y="2141"/>
                  <a:pt x="311" y="2159"/>
                  <a:pt x="314" y="2187"/>
                </a:cubicBezTo>
                <a:cubicBezTo>
                  <a:pt x="276" y="2202"/>
                  <a:pt x="245" y="2212"/>
                  <a:pt x="220" y="2217"/>
                </a:cubicBezTo>
                <a:cubicBezTo>
                  <a:pt x="196" y="2221"/>
                  <a:pt x="172" y="2224"/>
                  <a:pt x="148" y="2224"/>
                </a:cubicBezTo>
                <a:cubicBezTo>
                  <a:pt x="99" y="2224"/>
                  <a:pt x="62" y="2213"/>
                  <a:pt x="37" y="2191"/>
                </a:cubicBezTo>
                <a:cubicBezTo>
                  <a:pt x="12" y="2169"/>
                  <a:pt x="0" y="2134"/>
                  <a:pt x="0" y="2086"/>
                </a:cubicBezTo>
                <a:cubicBezTo>
                  <a:pt x="0" y="2023"/>
                  <a:pt x="38" y="1928"/>
                  <a:pt x="114" y="1800"/>
                </a:cubicBezTo>
                <a:cubicBezTo>
                  <a:pt x="190" y="1671"/>
                  <a:pt x="351" y="1440"/>
                  <a:pt x="596" y="1105"/>
                </a:cubicBezTo>
                <a:cubicBezTo>
                  <a:pt x="432" y="828"/>
                  <a:pt x="305" y="627"/>
                  <a:pt x="217" y="501"/>
                </a:cubicBezTo>
                <a:cubicBezTo>
                  <a:pt x="129" y="376"/>
                  <a:pt x="62" y="311"/>
                  <a:pt x="18" y="307"/>
                </a:cubicBezTo>
                <a:cubicBezTo>
                  <a:pt x="40" y="195"/>
                  <a:pt x="67" y="116"/>
                  <a:pt x="99" y="70"/>
                </a:cubicBezTo>
                <a:cubicBezTo>
                  <a:pt x="131" y="24"/>
                  <a:pt x="169" y="0"/>
                  <a:pt x="215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47701" y="2185992"/>
            <a:ext cx="954088" cy="1028694"/>
          </a:xfrm>
          <a:custGeom>
            <a:avLst/>
            <a:gdLst/>
            <a:ahLst/>
            <a:cxnLst>
              <a:cxn ang="0">
                <a:pos x="1435" y="161"/>
              </a:cxn>
              <a:cxn ang="0">
                <a:pos x="1314" y="385"/>
              </a:cxn>
              <a:cxn ang="0">
                <a:pos x="1190" y="610"/>
              </a:cxn>
              <a:cxn ang="0">
                <a:pos x="1075" y="816"/>
              </a:cxn>
              <a:cxn ang="0">
                <a:pos x="996" y="920"/>
              </a:cxn>
              <a:cxn ang="0">
                <a:pos x="949" y="1018"/>
              </a:cxn>
              <a:cxn ang="0">
                <a:pos x="893" y="1171"/>
              </a:cxn>
              <a:cxn ang="0">
                <a:pos x="1017" y="1317"/>
              </a:cxn>
              <a:cxn ang="0">
                <a:pos x="1132" y="1535"/>
              </a:cxn>
              <a:cxn ang="0">
                <a:pos x="1163" y="1626"/>
              </a:cxn>
              <a:cxn ang="0">
                <a:pos x="1346" y="1779"/>
              </a:cxn>
              <a:cxn ang="0">
                <a:pos x="1461" y="1923"/>
              </a:cxn>
              <a:cxn ang="0">
                <a:pos x="1599" y="2075"/>
              </a:cxn>
              <a:cxn ang="0">
                <a:pos x="1418" y="2224"/>
              </a:cxn>
              <a:cxn ang="0">
                <a:pos x="1297" y="2098"/>
              </a:cxn>
              <a:cxn ang="0">
                <a:pos x="1160" y="1903"/>
              </a:cxn>
              <a:cxn ang="0">
                <a:pos x="1034" y="1755"/>
              </a:cxn>
              <a:cxn ang="0">
                <a:pos x="915" y="1574"/>
              </a:cxn>
              <a:cxn ang="0">
                <a:pos x="840" y="1438"/>
              </a:cxn>
              <a:cxn ang="0">
                <a:pos x="751" y="1359"/>
              </a:cxn>
              <a:cxn ang="0">
                <a:pos x="593" y="1649"/>
              </a:cxn>
              <a:cxn ang="0">
                <a:pos x="447" y="1847"/>
              </a:cxn>
              <a:cxn ang="0">
                <a:pos x="380" y="1935"/>
              </a:cxn>
              <a:cxn ang="0">
                <a:pos x="283" y="2105"/>
              </a:cxn>
              <a:cxn ang="0">
                <a:pos x="128" y="2219"/>
              </a:cxn>
              <a:cxn ang="0">
                <a:pos x="153" y="2025"/>
              </a:cxn>
              <a:cxn ang="0">
                <a:pos x="330" y="1812"/>
              </a:cxn>
              <a:cxn ang="0">
                <a:pos x="482" y="1568"/>
              </a:cxn>
              <a:cxn ang="0">
                <a:pos x="588" y="1405"/>
              </a:cxn>
              <a:cxn ang="0">
                <a:pos x="664" y="1175"/>
              </a:cxn>
              <a:cxn ang="0">
                <a:pos x="669" y="1101"/>
              </a:cxn>
              <a:cxn ang="0">
                <a:pos x="584" y="1041"/>
              </a:cxn>
              <a:cxn ang="0">
                <a:pos x="361" y="710"/>
              </a:cxn>
              <a:cxn ang="0">
                <a:pos x="292" y="580"/>
              </a:cxn>
              <a:cxn ang="0">
                <a:pos x="146" y="423"/>
              </a:cxn>
              <a:cxn ang="0">
                <a:pos x="3" y="194"/>
              </a:cxn>
              <a:cxn ang="0">
                <a:pos x="107" y="78"/>
              </a:cxn>
              <a:cxn ang="0">
                <a:pos x="238" y="75"/>
              </a:cxn>
              <a:cxn ang="0">
                <a:pos x="288" y="197"/>
              </a:cxn>
              <a:cxn ang="0">
                <a:pos x="352" y="342"/>
              </a:cxn>
              <a:cxn ang="0">
                <a:pos x="454" y="496"/>
              </a:cxn>
              <a:cxn ang="0">
                <a:pos x="516" y="599"/>
              </a:cxn>
              <a:cxn ang="0">
                <a:pos x="589" y="743"/>
              </a:cxn>
              <a:cxn ang="0">
                <a:pos x="666" y="892"/>
              </a:cxn>
              <a:cxn ang="0">
                <a:pos x="700" y="907"/>
              </a:cxn>
              <a:cxn ang="0">
                <a:pos x="861" y="940"/>
              </a:cxn>
              <a:cxn ang="0">
                <a:pos x="913" y="862"/>
              </a:cxn>
              <a:cxn ang="0">
                <a:pos x="1089" y="560"/>
              </a:cxn>
              <a:cxn ang="0">
                <a:pos x="1161" y="375"/>
              </a:cxn>
              <a:cxn ang="0">
                <a:pos x="1277" y="173"/>
              </a:cxn>
              <a:cxn ang="0">
                <a:pos x="1471" y="0"/>
              </a:cxn>
            </a:cxnLst>
            <a:rect l="0" t="0" r="r" b="b"/>
            <a:pathLst>
              <a:path w="1602" h="2224">
                <a:moveTo>
                  <a:pt x="1471" y="0"/>
                </a:moveTo>
                <a:cubicBezTo>
                  <a:pt x="1496" y="0"/>
                  <a:pt x="1508" y="11"/>
                  <a:pt x="1508" y="32"/>
                </a:cubicBezTo>
                <a:cubicBezTo>
                  <a:pt x="1508" y="43"/>
                  <a:pt x="1496" y="67"/>
                  <a:pt x="1471" y="104"/>
                </a:cubicBezTo>
                <a:cubicBezTo>
                  <a:pt x="1452" y="131"/>
                  <a:pt x="1440" y="150"/>
                  <a:pt x="1435" y="161"/>
                </a:cubicBezTo>
                <a:cubicBezTo>
                  <a:pt x="1429" y="170"/>
                  <a:pt x="1421" y="187"/>
                  <a:pt x="1410" y="212"/>
                </a:cubicBezTo>
                <a:cubicBezTo>
                  <a:pt x="1391" y="243"/>
                  <a:pt x="1377" y="269"/>
                  <a:pt x="1366" y="289"/>
                </a:cubicBezTo>
                <a:cubicBezTo>
                  <a:pt x="1362" y="289"/>
                  <a:pt x="1357" y="289"/>
                  <a:pt x="1352" y="289"/>
                </a:cubicBezTo>
                <a:cubicBezTo>
                  <a:pt x="1352" y="297"/>
                  <a:pt x="1340" y="329"/>
                  <a:pt x="1314" y="385"/>
                </a:cubicBezTo>
                <a:cubicBezTo>
                  <a:pt x="1301" y="406"/>
                  <a:pt x="1289" y="428"/>
                  <a:pt x="1276" y="450"/>
                </a:cubicBezTo>
                <a:cubicBezTo>
                  <a:pt x="1256" y="490"/>
                  <a:pt x="1243" y="515"/>
                  <a:pt x="1237" y="524"/>
                </a:cubicBezTo>
                <a:cubicBezTo>
                  <a:pt x="1230" y="534"/>
                  <a:pt x="1220" y="546"/>
                  <a:pt x="1206" y="561"/>
                </a:cubicBezTo>
                <a:cubicBezTo>
                  <a:pt x="1206" y="576"/>
                  <a:pt x="1201" y="593"/>
                  <a:pt x="1190" y="610"/>
                </a:cubicBezTo>
                <a:cubicBezTo>
                  <a:pt x="1184" y="614"/>
                  <a:pt x="1178" y="617"/>
                  <a:pt x="1172" y="621"/>
                </a:cubicBezTo>
                <a:cubicBezTo>
                  <a:pt x="1167" y="643"/>
                  <a:pt x="1162" y="659"/>
                  <a:pt x="1157" y="671"/>
                </a:cubicBezTo>
                <a:cubicBezTo>
                  <a:pt x="1154" y="676"/>
                  <a:pt x="1145" y="691"/>
                  <a:pt x="1127" y="713"/>
                </a:cubicBezTo>
                <a:cubicBezTo>
                  <a:pt x="1119" y="730"/>
                  <a:pt x="1103" y="764"/>
                  <a:pt x="1075" y="816"/>
                </a:cubicBezTo>
                <a:cubicBezTo>
                  <a:pt x="1066" y="816"/>
                  <a:pt x="1057" y="816"/>
                  <a:pt x="1049" y="816"/>
                </a:cubicBezTo>
                <a:cubicBezTo>
                  <a:pt x="1049" y="816"/>
                  <a:pt x="1048" y="821"/>
                  <a:pt x="1048" y="829"/>
                </a:cubicBezTo>
                <a:cubicBezTo>
                  <a:pt x="1047" y="844"/>
                  <a:pt x="1043" y="858"/>
                  <a:pt x="1035" y="869"/>
                </a:cubicBezTo>
                <a:cubicBezTo>
                  <a:pt x="1034" y="871"/>
                  <a:pt x="1021" y="888"/>
                  <a:pt x="996" y="920"/>
                </a:cubicBezTo>
                <a:cubicBezTo>
                  <a:pt x="996" y="920"/>
                  <a:pt x="992" y="933"/>
                  <a:pt x="985" y="959"/>
                </a:cubicBezTo>
                <a:cubicBezTo>
                  <a:pt x="979" y="963"/>
                  <a:pt x="973" y="967"/>
                  <a:pt x="967" y="970"/>
                </a:cubicBezTo>
                <a:cubicBezTo>
                  <a:pt x="967" y="969"/>
                  <a:pt x="967" y="968"/>
                  <a:pt x="967" y="966"/>
                </a:cubicBezTo>
                <a:cubicBezTo>
                  <a:pt x="967" y="979"/>
                  <a:pt x="961" y="996"/>
                  <a:pt x="949" y="1018"/>
                </a:cubicBezTo>
                <a:cubicBezTo>
                  <a:pt x="939" y="1034"/>
                  <a:pt x="925" y="1050"/>
                  <a:pt x="906" y="1064"/>
                </a:cubicBezTo>
                <a:cubicBezTo>
                  <a:pt x="908" y="1062"/>
                  <a:pt x="907" y="1070"/>
                  <a:pt x="901" y="1086"/>
                </a:cubicBezTo>
                <a:cubicBezTo>
                  <a:pt x="898" y="1096"/>
                  <a:pt x="888" y="1116"/>
                  <a:pt x="868" y="1146"/>
                </a:cubicBezTo>
                <a:cubicBezTo>
                  <a:pt x="879" y="1152"/>
                  <a:pt x="887" y="1160"/>
                  <a:pt x="893" y="1171"/>
                </a:cubicBezTo>
                <a:cubicBezTo>
                  <a:pt x="899" y="1171"/>
                  <a:pt x="905" y="1171"/>
                  <a:pt x="910" y="1171"/>
                </a:cubicBezTo>
                <a:cubicBezTo>
                  <a:pt x="934" y="1205"/>
                  <a:pt x="952" y="1240"/>
                  <a:pt x="968" y="1275"/>
                </a:cubicBezTo>
                <a:cubicBezTo>
                  <a:pt x="972" y="1284"/>
                  <a:pt x="982" y="1297"/>
                  <a:pt x="998" y="1313"/>
                </a:cubicBezTo>
                <a:cubicBezTo>
                  <a:pt x="1004" y="1314"/>
                  <a:pt x="1011" y="1316"/>
                  <a:pt x="1017" y="1317"/>
                </a:cubicBezTo>
                <a:cubicBezTo>
                  <a:pt x="1028" y="1337"/>
                  <a:pt x="1044" y="1362"/>
                  <a:pt x="1067" y="1392"/>
                </a:cubicBezTo>
                <a:cubicBezTo>
                  <a:pt x="1093" y="1445"/>
                  <a:pt x="1106" y="1478"/>
                  <a:pt x="1109" y="1491"/>
                </a:cubicBezTo>
                <a:cubicBezTo>
                  <a:pt x="1109" y="1491"/>
                  <a:pt x="1112" y="1496"/>
                  <a:pt x="1117" y="1503"/>
                </a:cubicBezTo>
                <a:cubicBezTo>
                  <a:pt x="1128" y="1525"/>
                  <a:pt x="1132" y="1536"/>
                  <a:pt x="1132" y="1535"/>
                </a:cubicBezTo>
                <a:cubicBezTo>
                  <a:pt x="1153" y="1555"/>
                  <a:pt x="1164" y="1568"/>
                  <a:pt x="1167" y="1574"/>
                </a:cubicBezTo>
                <a:cubicBezTo>
                  <a:pt x="1169" y="1579"/>
                  <a:pt x="1171" y="1592"/>
                  <a:pt x="1172" y="1610"/>
                </a:cubicBezTo>
                <a:cubicBezTo>
                  <a:pt x="1169" y="1616"/>
                  <a:pt x="1165" y="1621"/>
                  <a:pt x="1161" y="1627"/>
                </a:cubicBezTo>
                <a:cubicBezTo>
                  <a:pt x="1162" y="1626"/>
                  <a:pt x="1163" y="1626"/>
                  <a:pt x="1163" y="1626"/>
                </a:cubicBezTo>
                <a:cubicBezTo>
                  <a:pt x="1163" y="1630"/>
                  <a:pt x="1163" y="1633"/>
                  <a:pt x="1163" y="1637"/>
                </a:cubicBezTo>
                <a:cubicBezTo>
                  <a:pt x="1172" y="1634"/>
                  <a:pt x="1189" y="1626"/>
                  <a:pt x="1215" y="1615"/>
                </a:cubicBezTo>
                <a:cubicBezTo>
                  <a:pt x="1239" y="1648"/>
                  <a:pt x="1257" y="1676"/>
                  <a:pt x="1271" y="1699"/>
                </a:cubicBezTo>
                <a:cubicBezTo>
                  <a:pt x="1314" y="1745"/>
                  <a:pt x="1339" y="1772"/>
                  <a:pt x="1346" y="1779"/>
                </a:cubicBezTo>
                <a:cubicBezTo>
                  <a:pt x="1358" y="1790"/>
                  <a:pt x="1364" y="1799"/>
                  <a:pt x="1364" y="1805"/>
                </a:cubicBezTo>
                <a:cubicBezTo>
                  <a:pt x="1367" y="1822"/>
                  <a:pt x="1371" y="1839"/>
                  <a:pt x="1374" y="1856"/>
                </a:cubicBezTo>
                <a:cubicBezTo>
                  <a:pt x="1374" y="1856"/>
                  <a:pt x="1381" y="1859"/>
                  <a:pt x="1395" y="1865"/>
                </a:cubicBezTo>
                <a:cubicBezTo>
                  <a:pt x="1422" y="1889"/>
                  <a:pt x="1444" y="1909"/>
                  <a:pt x="1461" y="1923"/>
                </a:cubicBezTo>
                <a:cubicBezTo>
                  <a:pt x="1473" y="1937"/>
                  <a:pt x="1501" y="1961"/>
                  <a:pt x="1544" y="1994"/>
                </a:cubicBezTo>
                <a:cubicBezTo>
                  <a:pt x="1545" y="2008"/>
                  <a:pt x="1545" y="2014"/>
                  <a:pt x="1544" y="2013"/>
                </a:cubicBezTo>
                <a:cubicBezTo>
                  <a:pt x="1564" y="2020"/>
                  <a:pt x="1583" y="2027"/>
                  <a:pt x="1602" y="2034"/>
                </a:cubicBezTo>
                <a:cubicBezTo>
                  <a:pt x="1602" y="2056"/>
                  <a:pt x="1601" y="2070"/>
                  <a:pt x="1599" y="2075"/>
                </a:cubicBezTo>
                <a:cubicBezTo>
                  <a:pt x="1596" y="2081"/>
                  <a:pt x="1585" y="2093"/>
                  <a:pt x="1566" y="2110"/>
                </a:cubicBezTo>
                <a:cubicBezTo>
                  <a:pt x="1531" y="2139"/>
                  <a:pt x="1510" y="2159"/>
                  <a:pt x="1500" y="2167"/>
                </a:cubicBezTo>
                <a:cubicBezTo>
                  <a:pt x="1491" y="2175"/>
                  <a:pt x="1480" y="2182"/>
                  <a:pt x="1468" y="2186"/>
                </a:cubicBezTo>
                <a:cubicBezTo>
                  <a:pt x="1466" y="2211"/>
                  <a:pt x="1449" y="2224"/>
                  <a:pt x="1418" y="2224"/>
                </a:cubicBezTo>
                <a:cubicBezTo>
                  <a:pt x="1389" y="2224"/>
                  <a:pt x="1368" y="2216"/>
                  <a:pt x="1355" y="2202"/>
                </a:cubicBezTo>
                <a:cubicBezTo>
                  <a:pt x="1352" y="2200"/>
                  <a:pt x="1344" y="2183"/>
                  <a:pt x="1330" y="2153"/>
                </a:cubicBezTo>
                <a:cubicBezTo>
                  <a:pt x="1327" y="2147"/>
                  <a:pt x="1323" y="2142"/>
                  <a:pt x="1320" y="2137"/>
                </a:cubicBezTo>
                <a:cubicBezTo>
                  <a:pt x="1312" y="2124"/>
                  <a:pt x="1305" y="2111"/>
                  <a:pt x="1297" y="2098"/>
                </a:cubicBezTo>
                <a:cubicBezTo>
                  <a:pt x="1287" y="2087"/>
                  <a:pt x="1277" y="2075"/>
                  <a:pt x="1266" y="2064"/>
                </a:cubicBezTo>
                <a:cubicBezTo>
                  <a:pt x="1251" y="2041"/>
                  <a:pt x="1235" y="2021"/>
                  <a:pt x="1220" y="2006"/>
                </a:cubicBezTo>
                <a:cubicBezTo>
                  <a:pt x="1196" y="1982"/>
                  <a:pt x="1173" y="1957"/>
                  <a:pt x="1151" y="1932"/>
                </a:cubicBezTo>
                <a:cubicBezTo>
                  <a:pt x="1154" y="1923"/>
                  <a:pt x="1157" y="1913"/>
                  <a:pt x="1160" y="1903"/>
                </a:cubicBezTo>
                <a:cubicBezTo>
                  <a:pt x="1156" y="1902"/>
                  <a:pt x="1150" y="1897"/>
                  <a:pt x="1141" y="1886"/>
                </a:cubicBezTo>
                <a:cubicBezTo>
                  <a:pt x="1140" y="1885"/>
                  <a:pt x="1127" y="1879"/>
                  <a:pt x="1102" y="1869"/>
                </a:cubicBezTo>
                <a:cubicBezTo>
                  <a:pt x="1093" y="1850"/>
                  <a:pt x="1084" y="1831"/>
                  <a:pt x="1075" y="1812"/>
                </a:cubicBezTo>
                <a:cubicBezTo>
                  <a:pt x="1061" y="1793"/>
                  <a:pt x="1048" y="1774"/>
                  <a:pt x="1034" y="1755"/>
                </a:cubicBezTo>
                <a:cubicBezTo>
                  <a:pt x="1025" y="1740"/>
                  <a:pt x="1017" y="1724"/>
                  <a:pt x="1008" y="1708"/>
                </a:cubicBezTo>
                <a:cubicBezTo>
                  <a:pt x="994" y="1700"/>
                  <a:pt x="982" y="1692"/>
                  <a:pt x="972" y="1684"/>
                </a:cubicBezTo>
                <a:cubicBezTo>
                  <a:pt x="970" y="1665"/>
                  <a:pt x="965" y="1653"/>
                  <a:pt x="957" y="1647"/>
                </a:cubicBezTo>
                <a:cubicBezTo>
                  <a:pt x="946" y="1622"/>
                  <a:pt x="933" y="1597"/>
                  <a:pt x="915" y="1574"/>
                </a:cubicBezTo>
                <a:cubicBezTo>
                  <a:pt x="895" y="1548"/>
                  <a:pt x="883" y="1523"/>
                  <a:pt x="878" y="1500"/>
                </a:cubicBezTo>
                <a:cubicBezTo>
                  <a:pt x="868" y="1461"/>
                  <a:pt x="863" y="1438"/>
                  <a:pt x="863" y="1429"/>
                </a:cubicBezTo>
                <a:cubicBezTo>
                  <a:pt x="863" y="1428"/>
                  <a:pt x="863" y="1427"/>
                  <a:pt x="863" y="1426"/>
                </a:cubicBezTo>
                <a:cubicBezTo>
                  <a:pt x="858" y="1434"/>
                  <a:pt x="850" y="1438"/>
                  <a:pt x="840" y="1438"/>
                </a:cubicBezTo>
                <a:cubicBezTo>
                  <a:pt x="829" y="1438"/>
                  <a:pt x="821" y="1434"/>
                  <a:pt x="816" y="1427"/>
                </a:cubicBezTo>
                <a:cubicBezTo>
                  <a:pt x="810" y="1420"/>
                  <a:pt x="800" y="1403"/>
                  <a:pt x="784" y="1377"/>
                </a:cubicBezTo>
                <a:cubicBezTo>
                  <a:pt x="774" y="1362"/>
                  <a:pt x="767" y="1350"/>
                  <a:pt x="761" y="1342"/>
                </a:cubicBezTo>
                <a:cubicBezTo>
                  <a:pt x="756" y="1351"/>
                  <a:pt x="753" y="1357"/>
                  <a:pt x="751" y="1359"/>
                </a:cubicBezTo>
                <a:cubicBezTo>
                  <a:pt x="733" y="1385"/>
                  <a:pt x="714" y="1411"/>
                  <a:pt x="696" y="1436"/>
                </a:cubicBezTo>
                <a:cubicBezTo>
                  <a:pt x="678" y="1467"/>
                  <a:pt x="661" y="1499"/>
                  <a:pt x="644" y="1530"/>
                </a:cubicBezTo>
                <a:cubicBezTo>
                  <a:pt x="612" y="1571"/>
                  <a:pt x="593" y="1596"/>
                  <a:pt x="587" y="1605"/>
                </a:cubicBezTo>
                <a:cubicBezTo>
                  <a:pt x="589" y="1620"/>
                  <a:pt x="591" y="1634"/>
                  <a:pt x="593" y="1649"/>
                </a:cubicBezTo>
                <a:cubicBezTo>
                  <a:pt x="580" y="1662"/>
                  <a:pt x="573" y="1670"/>
                  <a:pt x="571" y="1672"/>
                </a:cubicBezTo>
                <a:cubicBezTo>
                  <a:pt x="557" y="1686"/>
                  <a:pt x="533" y="1722"/>
                  <a:pt x="495" y="1778"/>
                </a:cubicBezTo>
                <a:cubicBezTo>
                  <a:pt x="488" y="1788"/>
                  <a:pt x="481" y="1798"/>
                  <a:pt x="474" y="1807"/>
                </a:cubicBezTo>
                <a:cubicBezTo>
                  <a:pt x="465" y="1820"/>
                  <a:pt x="456" y="1834"/>
                  <a:pt x="447" y="1847"/>
                </a:cubicBezTo>
                <a:cubicBezTo>
                  <a:pt x="422" y="1866"/>
                  <a:pt x="409" y="1878"/>
                  <a:pt x="407" y="1879"/>
                </a:cubicBezTo>
                <a:cubicBezTo>
                  <a:pt x="406" y="1881"/>
                  <a:pt x="401" y="1888"/>
                  <a:pt x="394" y="1899"/>
                </a:cubicBezTo>
                <a:cubicBezTo>
                  <a:pt x="389" y="1905"/>
                  <a:pt x="385" y="1911"/>
                  <a:pt x="380" y="1917"/>
                </a:cubicBezTo>
                <a:cubicBezTo>
                  <a:pt x="380" y="1923"/>
                  <a:pt x="380" y="1929"/>
                  <a:pt x="380" y="1935"/>
                </a:cubicBezTo>
                <a:cubicBezTo>
                  <a:pt x="366" y="1963"/>
                  <a:pt x="355" y="1987"/>
                  <a:pt x="345" y="2006"/>
                </a:cubicBezTo>
                <a:cubicBezTo>
                  <a:pt x="334" y="2023"/>
                  <a:pt x="323" y="2041"/>
                  <a:pt x="311" y="2058"/>
                </a:cubicBezTo>
                <a:cubicBezTo>
                  <a:pt x="310" y="2060"/>
                  <a:pt x="307" y="2072"/>
                  <a:pt x="303" y="2093"/>
                </a:cubicBezTo>
                <a:cubicBezTo>
                  <a:pt x="296" y="2097"/>
                  <a:pt x="290" y="2101"/>
                  <a:pt x="283" y="2105"/>
                </a:cubicBezTo>
                <a:cubicBezTo>
                  <a:pt x="274" y="2136"/>
                  <a:pt x="260" y="2158"/>
                  <a:pt x="241" y="2169"/>
                </a:cubicBezTo>
                <a:cubicBezTo>
                  <a:pt x="238" y="2172"/>
                  <a:pt x="226" y="2175"/>
                  <a:pt x="206" y="2177"/>
                </a:cubicBezTo>
                <a:cubicBezTo>
                  <a:pt x="200" y="2178"/>
                  <a:pt x="194" y="2180"/>
                  <a:pt x="188" y="2183"/>
                </a:cubicBezTo>
                <a:cubicBezTo>
                  <a:pt x="184" y="2207"/>
                  <a:pt x="164" y="2219"/>
                  <a:pt x="128" y="2219"/>
                </a:cubicBezTo>
                <a:cubicBezTo>
                  <a:pt x="80" y="2219"/>
                  <a:pt x="56" y="2202"/>
                  <a:pt x="56" y="2166"/>
                </a:cubicBezTo>
                <a:cubicBezTo>
                  <a:pt x="56" y="2144"/>
                  <a:pt x="69" y="2123"/>
                  <a:pt x="95" y="2102"/>
                </a:cubicBezTo>
                <a:cubicBezTo>
                  <a:pt x="108" y="2092"/>
                  <a:pt x="120" y="2073"/>
                  <a:pt x="134" y="2047"/>
                </a:cubicBezTo>
                <a:cubicBezTo>
                  <a:pt x="136" y="2041"/>
                  <a:pt x="143" y="2034"/>
                  <a:pt x="153" y="2025"/>
                </a:cubicBezTo>
                <a:cubicBezTo>
                  <a:pt x="162" y="2015"/>
                  <a:pt x="173" y="2000"/>
                  <a:pt x="188" y="1980"/>
                </a:cubicBezTo>
                <a:cubicBezTo>
                  <a:pt x="200" y="1969"/>
                  <a:pt x="211" y="1957"/>
                  <a:pt x="223" y="1946"/>
                </a:cubicBezTo>
                <a:cubicBezTo>
                  <a:pt x="235" y="1928"/>
                  <a:pt x="247" y="1910"/>
                  <a:pt x="259" y="1893"/>
                </a:cubicBezTo>
                <a:cubicBezTo>
                  <a:pt x="283" y="1866"/>
                  <a:pt x="306" y="1839"/>
                  <a:pt x="330" y="1812"/>
                </a:cubicBezTo>
                <a:cubicBezTo>
                  <a:pt x="350" y="1778"/>
                  <a:pt x="372" y="1746"/>
                  <a:pt x="397" y="1717"/>
                </a:cubicBezTo>
                <a:cubicBezTo>
                  <a:pt x="405" y="1705"/>
                  <a:pt x="414" y="1687"/>
                  <a:pt x="424" y="1662"/>
                </a:cubicBezTo>
                <a:cubicBezTo>
                  <a:pt x="438" y="1642"/>
                  <a:pt x="445" y="1630"/>
                  <a:pt x="448" y="1627"/>
                </a:cubicBezTo>
                <a:cubicBezTo>
                  <a:pt x="456" y="1615"/>
                  <a:pt x="467" y="1596"/>
                  <a:pt x="482" y="1568"/>
                </a:cubicBezTo>
                <a:cubicBezTo>
                  <a:pt x="490" y="1554"/>
                  <a:pt x="499" y="1541"/>
                  <a:pt x="509" y="1528"/>
                </a:cubicBezTo>
                <a:cubicBezTo>
                  <a:pt x="536" y="1498"/>
                  <a:pt x="549" y="1483"/>
                  <a:pt x="549" y="1485"/>
                </a:cubicBezTo>
                <a:cubicBezTo>
                  <a:pt x="557" y="1467"/>
                  <a:pt x="565" y="1448"/>
                  <a:pt x="573" y="1430"/>
                </a:cubicBezTo>
                <a:cubicBezTo>
                  <a:pt x="575" y="1424"/>
                  <a:pt x="580" y="1415"/>
                  <a:pt x="588" y="1405"/>
                </a:cubicBezTo>
                <a:cubicBezTo>
                  <a:pt x="615" y="1371"/>
                  <a:pt x="629" y="1351"/>
                  <a:pt x="631" y="1346"/>
                </a:cubicBezTo>
                <a:cubicBezTo>
                  <a:pt x="644" y="1322"/>
                  <a:pt x="656" y="1304"/>
                  <a:pt x="669" y="1294"/>
                </a:cubicBezTo>
                <a:cubicBezTo>
                  <a:pt x="684" y="1254"/>
                  <a:pt x="694" y="1227"/>
                  <a:pt x="699" y="1213"/>
                </a:cubicBezTo>
                <a:cubicBezTo>
                  <a:pt x="687" y="1200"/>
                  <a:pt x="676" y="1187"/>
                  <a:pt x="664" y="1175"/>
                </a:cubicBezTo>
                <a:cubicBezTo>
                  <a:pt x="659" y="1175"/>
                  <a:pt x="653" y="1175"/>
                  <a:pt x="648" y="1175"/>
                </a:cubicBezTo>
                <a:cubicBezTo>
                  <a:pt x="648" y="1158"/>
                  <a:pt x="648" y="1140"/>
                  <a:pt x="648" y="1123"/>
                </a:cubicBezTo>
                <a:cubicBezTo>
                  <a:pt x="657" y="1110"/>
                  <a:pt x="664" y="1102"/>
                  <a:pt x="668" y="1101"/>
                </a:cubicBezTo>
                <a:cubicBezTo>
                  <a:pt x="668" y="1101"/>
                  <a:pt x="669" y="1101"/>
                  <a:pt x="669" y="1101"/>
                </a:cubicBezTo>
                <a:cubicBezTo>
                  <a:pt x="668" y="1099"/>
                  <a:pt x="667" y="1097"/>
                  <a:pt x="666" y="1096"/>
                </a:cubicBezTo>
                <a:cubicBezTo>
                  <a:pt x="630" y="1096"/>
                  <a:pt x="610" y="1091"/>
                  <a:pt x="605" y="1083"/>
                </a:cubicBezTo>
                <a:cubicBezTo>
                  <a:pt x="601" y="1080"/>
                  <a:pt x="596" y="1071"/>
                  <a:pt x="591" y="1057"/>
                </a:cubicBezTo>
                <a:cubicBezTo>
                  <a:pt x="588" y="1051"/>
                  <a:pt x="586" y="1046"/>
                  <a:pt x="584" y="1041"/>
                </a:cubicBezTo>
                <a:cubicBezTo>
                  <a:pt x="550" y="1032"/>
                  <a:pt x="512" y="978"/>
                  <a:pt x="467" y="880"/>
                </a:cubicBezTo>
                <a:cubicBezTo>
                  <a:pt x="453" y="851"/>
                  <a:pt x="443" y="833"/>
                  <a:pt x="435" y="825"/>
                </a:cubicBezTo>
                <a:cubicBezTo>
                  <a:pt x="420" y="812"/>
                  <a:pt x="405" y="798"/>
                  <a:pt x="390" y="785"/>
                </a:cubicBezTo>
                <a:cubicBezTo>
                  <a:pt x="373" y="739"/>
                  <a:pt x="364" y="714"/>
                  <a:pt x="361" y="710"/>
                </a:cubicBezTo>
                <a:cubicBezTo>
                  <a:pt x="358" y="705"/>
                  <a:pt x="349" y="695"/>
                  <a:pt x="332" y="680"/>
                </a:cubicBezTo>
                <a:cubicBezTo>
                  <a:pt x="327" y="660"/>
                  <a:pt x="315" y="638"/>
                  <a:pt x="296" y="615"/>
                </a:cubicBezTo>
                <a:cubicBezTo>
                  <a:pt x="299" y="599"/>
                  <a:pt x="302" y="586"/>
                  <a:pt x="303" y="577"/>
                </a:cubicBezTo>
                <a:cubicBezTo>
                  <a:pt x="299" y="578"/>
                  <a:pt x="295" y="579"/>
                  <a:pt x="292" y="580"/>
                </a:cubicBezTo>
                <a:cubicBezTo>
                  <a:pt x="286" y="551"/>
                  <a:pt x="277" y="536"/>
                  <a:pt x="265" y="536"/>
                </a:cubicBezTo>
                <a:cubicBezTo>
                  <a:pt x="258" y="536"/>
                  <a:pt x="242" y="537"/>
                  <a:pt x="216" y="539"/>
                </a:cubicBezTo>
                <a:cubicBezTo>
                  <a:pt x="216" y="532"/>
                  <a:pt x="216" y="525"/>
                  <a:pt x="216" y="519"/>
                </a:cubicBezTo>
                <a:cubicBezTo>
                  <a:pt x="207" y="505"/>
                  <a:pt x="184" y="473"/>
                  <a:pt x="146" y="423"/>
                </a:cubicBezTo>
                <a:cubicBezTo>
                  <a:pt x="121" y="386"/>
                  <a:pt x="96" y="349"/>
                  <a:pt x="71" y="312"/>
                </a:cubicBezTo>
                <a:cubicBezTo>
                  <a:pt x="61" y="301"/>
                  <a:pt x="52" y="290"/>
                  <a:pt x="42" y="279"/>
                </a:cubicBezTo>
                <a:cubicBezTo>
                  <a:pt x="30" y="257"/>
                  <a:pt x="18" y="241"/>
                  <a:pt x="6" y="231"/>
                </a:cubicBezTo>
                <a:cubicBezTo>
                  <a:pt x="5" y="219"/>
                  <a:pt x="4" y="206"/>
                  <a:pt x="3" y="194"/>
                </a:cubicBezTo>
                <a:cubicBezTo>
                  <a:pt x="2" y="185"/>
                  <a:pt x="1" y="175"/>
                  <a:pt x="0" y="166"/>
                </a:cubicBezTo>
                <a:cubicBezTo>
                  <a:pt x="8" y="163"/>
                  <a:pt x="16" y="159"/>
                  <a:pt x="24" y="156"/>
                </a:cubicBezTo>
                <a:cubicBezTo>
                  <a:pt x="25" y="146"/>
                  <a:pt x="35" y="133"/>
                  <a:pt x="53" y="117"/>
                </a:cubicBezTo>
                <a:cubicBezTo>
                  <a:pt x="72" y="101"/>
                  <a:pt x="90" y="88"/>
                  <a:pt x="107" y="78"/>
                </a:cubicBezTo>
                <a:cubicBezTo>
                  <a:pt x="133" y="46"/>
                  <a:pt x="147" y="29"/>
                  <a:pt x="151" y="28"/>
                </a:cubicBezTo>
                <a:cubicBezTo>
                  <a:pt x="157" y="24"/>
                  <a:pt x="165" y="21"/>
                  <a:pt x="174" y="21"/>
                </a:cubicBezTo>
                <a:cubicBezTo>
                  <a:pt x="194" y="21"/>
                  <a:pt x="211" y="30"/>
                  <a:pt x="226" y="47"/>
                </a:cubicBezTo>
                <a:cubicBezTo>
                  <a:pt x="234" y="58"/>
                  <a:pt x="238" y="67"/>
                  <a:pt x="238" y="75"/>
                </a:cubicBezTo>
                <a:cubicBezTo>
                  <a:pt x="238" y="81"/>
                  <a:pt x="238" y="87"/>
                  <a:pt x="238" y="92"/>
                </a:cubicBezTo>
                <a:cubicBezTo>
                  <a:pt x="242" y="110"/>
                  <a:pt x="247" y="126"/>
                  <a:pt x="251" y="142"/>
                </a:cubicBezTo>
                <a:cubicBezTo>
                  <a:pt x="256" y="151"/>
                  <a:pt x="261" y="162"/>
                  <a:pt x="267" y="174"/>
                </a:cubicBezTo>
                <a:cubicBezTo>
                  <a:pt x="267" y="175"/>
                  <a:pt x="275" y="183"/>
                  <a:pt x="288" y="197"/>
                </a:cubicBezTo>
                <a:cubicBezTo>
                  <a:pt x="292" y="207"/>
                  <a:pt x="296" y="217"/>
                  <a:pt x="300" y="228"/>
                </a:cubicBezTo>
                <a:cubicBezTo>
                  <a:pt x="318" y="260"/>
                  <a:pt x="327" y="284"/>
                  <a:pt x="327" y="301"/>
                </a:cubicBezTo>
                <a:cubicBezTo>
                  <a:pt x="327" y="311"/>
                  <a:pt x="324" y="325"/>
                  <a:pt x="318" y="341"/>
                </a:cubicBezTo>
                <a:cubicBezTo>
                  <a:pt x="322" y="342"/>
                  <a:pt x="333" y="342"/>
                  <a:pt x="352" y="342"/>
                </a:cubicBezTo>
                <a:cubicBezTo>
                  <a:pt x="375" y="366"/>
                  <a:pt x="390" y="383"/>
                  <a:pt x="397" y="394"/>
                </a:cubicBezTo>
                <a:cubicBezTo>
                  <a:pt x="403" y="404"/>
                  <a:pt x="411" y="423"/>
                  <a:pt x="420" y="454"/>
                </a:cubicBezTo>
                <a:cubicBezTo>
                  <a:pt x="423" y="454"/>
                  <a:pt x="427" y="456"/>
                  <a:pt x="435" y="460"/>
                </a:cubicBezTo>
                <a:cubicBezTo>
                  <a:pt x="448" y="466"/>
                  <a:pt x="454" y="478"/>
                  <a:pt x="454" y="496"/>
                </a:cubicBezTo>
                <a:cubicBezTo>
                  <a:pt x="454" y="496"/>
                  <a:pt x="454" y="497"/>
                  <a:pt x="454" y="498"/>
                </a:cubicBezTo>
                <a:cubicBezTo>
                  <a:pt x="455" y="497"/>
                  <a:pt x="456" y="495"/>
                  <a:pt x="458" y="494"/>
                </a:cubicBezTo>
                <a:cubicBezTo>
                  <a:pt x="476" y="524"/>
                  <a:pt x="487" y="544"/>
                  <a:pt x="491" y="551"/>
                </a:cubicBezTo>
                <a:cubicBezTo>
                  <a:pt x="506" y="580"/>
                  <a:pt x="514" y="596"/>
                  <a:pt x="516" y="599"/>
                </a:cubicBezTo>
                <a:cubicBezTo>
                  <a:pt x="517" y="602"/>
                  <a:pt x="530" y="619"/>
                  <a:pt x="553" y="649"/>
                </a:cubicBezTo>
                <a:cubicBezTo>
                  <a:pt x="571" y="671"/>
                  <a:pt x="584" y="693"/>
                  <a:pt x="593" y="713"/>
                </a:cubicBezTo>
                <a:cubicBezTo>
                  <a:pt x="590" y="724"/>
                  <a:pt x="588" y="735"/>
                  <a:pt x="586" y="746"/>
                </a:cubicBezTo>
                <a:cubicBezTo>
                  <a:pt x="586" y="744"/>
                  <a:pt x="587" y="743"/>
                  <a:pt x="589" y="743"/>
                </a:cubicBezTo>
                <a:cubicBezTo>
                  <a:pt x="592" y="743"/>
                  <a:pt x="600" y="742"/>
                  <a:pt x="612" y="742"/>
                </a:cubicBezTo>
                <a:cubicBezTo>
                  <a:pt x="626" y="761"/>
                  <a:pt x="639" y="782"/>
                  <a:pt x="654" y="802"/>
                </a:cubicBezTo>
                <a:cubicBezTo>
                  <a:pt x="665" y="816"/>
                  <a:pt x="677" y="840"/>
                  <a:pt x="690" y="873"/>
                </a:cubicBezTo>
                <a:cubicBezTo>
                  <a:pt x="682" y="879"/>
                  <a:pt x="674" y="886"/>
                  <a:pt x="666" y="892"/>
                </a:cubicBezTo>
                <a:cubicBezTo>
                  <a:pt x="665" y="894"/>
                  <a:pt x="665" y="898"/>
                  <a:pt x="665" y="906"/>
                </a:cubicBezTo>
                <a:cubicBezTo>
                  <a:pt x="665" y="917"/>
                  <a:pt x="668" y="926"/>
                  <a:pt x="675" y="933"/>
                </a:cubicBezTo>
                <a:cubicBezTo>
                  <a:pt x="675" y="924"/>
                  <a:pt x="676" y="916"/>
                  <a:pt x="677" y="907"/>
                </a:cubicBezTo>
                <a:cubicBezTo>
                  <a:pt x="692" y="907"/>
                  <a:pt x="700" y="907"/>
                  <a:pt x="700" y="907"/>
                </a:cubicBezTo>
                <a:cubicBezTo>
                  <a:pt x="712" y="907"/>
                  <a:pt x="721" y="911"/>
                  <a:pt x="730" y="918"/>
                </a:cubicBezTo>
                <a:cubicBezTo>
                  <a:pt x="734" y="922"/>
                  <a:pt x="747" y="945"/>
                  <a:pt x="773" y="987"/>
                </a:cubicBezTo>
                <a:cubicBezTo>
                  <a:pt x="795" y="1007"/>
                  <a:pt x="807" y="1021"/>
                  <a:pt x="809" y="1029"/>
                </a:cubicBezTo>
                <a:cubicBezTo>
                  <a:pt x="811" y="1022"/>
                  <a:pt x="828" y="992"/>
                  <a:pt x="861" y="940"/>
                </a:cubicBezTo>
                <a:cubicBezTo>
                  <a:pt x="868" y="927"/>
                  <a:pt x="880" y="920"/>
                  <a:pt x="896" y="920"/>
                </a:cubicBezTo>
                <a:cubicBezTo>
                  <a:pt x="895" y="920"/>
                  <a:pt x="891" y="920"/>
                  <a:pt x="886" y="920"/>
                </a:cubicBezTo>
                <a:cubicBezTo>
                  <a:pt x="887" y="915"/>
                  <a:pt x="893" y="907"/>
                  <a:pt x="905" y="896"/>
                </a:cubicBezTo>
                <a:cubicBezTo>
                  <a:pt x="907" y="879"/>
                  <a:pt x="909" y="868"/>
                  <a:pt x="913" y="862"/>
                </a:cubicBezTo>
                <a:cubicBezTo>
                  <a:pt x="928" y="837"/>
                  <a:pt x="942" y="811"/>
                  <a:pt x="956" y="787"/>
                </a:cubicBezTo>
                <a:cubicBezTo>
                  <a:pt x="967" y="764"/>
                  <a:pt x="977" y="740"/>
                  <a:pt x="988" y="717"/>
                </a:cubicBezTo>
                <a:cubicBezTo>
                  <a:pt x="1015" y="667"/>
                  <a:pt x="1042" y="616"/>
                  <a:pt x="1070" y="565"/>
                </a:cubicBezTo>
                <a:cubicBezTo>
                  <a:pt x="1083" y="561"/>
                  <a:pt x="1090" y="560"/>
                  <a:pt x="1089" y="560"/>
                </a:cubicBezTo>
                <a:cubicBezTo>
                  <a:pt x="1094" y="546"/>
                  <a:pt x="1099" y="537"/>
                  <a:pt x="1103" y="532"/>
                </a:cubicBezTo>
                <a:cubicBezTo>
                  <a:pt x="1115" y="515"/>
                  <a:pt x="1121" y="506"/>
                  <a:pt x="1121" y="506"/>
                </a:cubicBezTo>
                <a:cubicBezTo>
                  <a:pt x="1119" y="489"/>
                  <a:pt x="1118" y="478"/>
                  <a:pt x="1118" y="471"/>
                </a:cubicBezTo>
                <a:cubicBezTo>
                  <a:pt x="1119" y="465"/>
                  <a:pt x="1133" y="433"/>
                  <a:pt x="1161" y="375"/>
                </a:cubicBezTo>
                <a:cubicBezTo>
                  <a:pt x="1179" y="332"/>
                  <a:pt x="1195" y="288"/>
                  <a:pt x="1213" y="245"/>
                </a:cubicBezTo>
                <a:cubicBezTo>
                  <a:pt x="1214" y="241"/>
                  <a:pt x="1217" y="236"/>
                  <a:pt x="1222" y="230"/>
                </a:cubicBezTo>
                <a:cubicBezTo>
                  <a:pt x="1230" y="220"/>
                  <a:pt x="1240" y="200"/>
                  <a:pt x="1254" y="170"/>
                </a:cubicBezTo>
                <a:cubicBezTo>
                  <a:pt x="1262" y="171"/>
                  <a:pt x="1270" y="172"/>
                  <a:pt x="1277" y="173"/>
                </a:cubicBezTo>
                <a:cubicBezTo>
                  <a:pt x="1279" y="169"/>
                  <a:pt x="1280" y="165"/>
                  <a:pt x="1282" y="161"/>
                </a:cubicBezTo>
                <a:cubicBezTo>
                  <a:pt x="1318" y="74"/>
                  <a:pt x="1341" y="29"/>
                  <a:pt x="1350" y="28"/>
                </a:cubicBezTo>
                <a:cubicBezTo>
                  <a:pt x="1353" y="26"/>
                  <a:pt x="1366" y="24"/>
                  <a:pt x="1391" y="22"/>
                </a:cubicBezTo>
                <a:cubicBezTo>
                  <a:pt x="1429" y="8"/>
                  <a:pt x="1455" y="0"/>
                  <a:pt x="1471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2062163" y="2185992"/>
            <a:ext cx="763588" cy="1028694"/>
          </a:xfrm>
          <a:custGeom>
            <a:avLst/>
            <a:gdLst/>
            <a:ahLst/>
            <a:cxnLst>
              <a:cxn ang="0">
                <a:pos x="187" y="0"/>
              </a:cxn>
              <a:cxn ang="0">
                <a:pos x="711" y="749"/>
              </a:cxn>
              <a:cxn ang="0">
                <a:pos x="904" y="487"/>
              </a:cxn>
              <a:cxn ang="0">
                <a:pos x="1158" y="265"/>
              </a:cxn>
              <a:cxn ang="0">
                <a:pos x="1253" y="332"/>
              </a:cxn>
              <a:cxn ang="0">
                <a:pos x="1283" y="435"/>
              </a:cxn>
              <a:cxn ang="0">
                <a:pos x="1078" y="745"/>
              </a:cxn>
              <a:cxn ang="0">
                <a:pos x="844" y="1005"/>
              </a:cxn>
              <a:cxn ang="0">
                <a:pos x="1254" y="1984"/>
              </a:cxn>
              <a:cxn ang="0">
                <a:pos x="1271" y="2049"/>
              </a:cxn>
              <a:cxn ang="0">
                <a:pos x="1222" y="2171"/>
              </a:cxn>
              <a:cxn ang="0">
                <a:pos x="1122" y="2224"/>
              </a:cxn>
              <a:cxn ang="0">
                <a:pos x="880" y="1770"/>
              </a:cxn>
              <a:cxn ang="0">
                <a:pos x="675" y="1210"/>
              </a:cxn>
              <a:cxn ang="0">
                <a:pos x="221" y="2024"/>
              </a:cxn>
              <a:cxn ang="0">
                <a:pos x="150" y="2058"/>
              </a:cxn>
              <a:cxn ang="0">
                <a:pos x="70" y="2023"/>
              </a:cxn>
              <a:cxn ang="0">
                <a:pos x="0" y="1905"/>
              </a:cxn>
              <a:cxn ang="0">
                <a:pos x="544" y="965"/>
              </a:cxn>
              <a:cxn ang="0">
                <a:pos x="131" y="318"/>
              </a:cxn>
              <a:cxn ang="0">
                <a:pos x="61" y="170"/>
              </a:cxn>
              <a:cxn ang="0">
                <a:pos x="97" y="53"/>
              </a:cxn>
              <a:cxn ang="0">
                <a:pos x="187" y="0"/>
              </a:cxn>
            </a:cxnLst>
            <a:rect l="0" t="0" r="r" b="b"/>
            <a:pathLst>
              <a:path w="1283" h="2224">
                <a:moveTo>
                  <a:pt x="187" y="0"/>
                </a:moveTo>
                <a:cubicBezTo>
                  <a:pt x="288" y="0"/>
                  <a:pt x="462" y="250"/>
                  <a:pt x="711" y="749"/>
                </a:cubicBezTo>
                <a:cubicBezTo>
                  <a:pt x="837" y="576"/>
                  <a:pt x="902" y="489"/>
                  <a:pt x="904" y="487"/>
                </a:cubicBezTo>
                <a:cubicBezTo>
                  <a:pt x="1028" y="339"/>
                  <a:pt x="1113" y="265"/>
                  <a:pt x="1158" y="265"/>
                </a:cubicBezTo>
                <a:cubicBezTo>
                  <a:pt x="1197" y="265"/>
                  <a:pt x="1228" y="287"/>
                  <a:pt x="1253" y="332"/>
                </a:cubicBezTo>
                <a:cubicBezTo>
                  <a:pt x="1273" y="370"/>
                  <a:pt x="1283" y="404"/>
                  <a:pt x="1283" y="435"/>
                </a:cubicBezTo>
                <a:cubicBezTo>
                  <a:pt x="1283" y="489"/>
                  <a:pt x="1215" y="592"/>
                  <a:pt x="1078" y="745"/>
                </a:cubicBezTo>
                <a:cubicBezTo>
                  <a:pt x="924" y="921"/>
                  <a:pt x="846" y="1007"/>
                  <a:pt x="844" y="1005"/>
                </a:cubicBezTo>
                <a:cubicBezTo>
                  <a:pt x="932" y="1205"/>
                  <a:pt x="1069" y="1532"/>
                  <a:pt x="1254" y="1984"/>
                </a:cubicBezTo>
                <a:cubicBezTo>
                  <a:pt x="1265" y="2027"/>
                  <a:pt x="1271" y="2049"/>
                  <a:pt x="1271" y="2049"/>
                </a:cubicBezTo>
                <a:cubicBezTo>
                  <a:pt x="1271" y="2095"/>
                  <a:pt x="1255" y="2135"/>
                  <a:pt x="1222" y="2171"/>
                </a:cubicBezTo>
                <a:cubicBezTo>
                  <a:pt x="1190" y="2206"/>
                  <a:pt x="1156" y="2224"/>
                  <a:pt x="1122" y="2224"/>
                </a:cubicBezTo>
                <a:cubicBezTo>
                  <a:pt x="1074" y="2224"/>
                  <a:pt x="993" y="2072"/>
                  <a:pt x="880" y="1770"/>
                </a:cubicBezTo>
                <a:cubicBezTo>
                  <a:pt x="802" y="1572"/>
                  <a:pt x="734" y="1385"/>
                  <a:pt x="675" y="1210"/>
                </a:cubicBezTo>
                <a:cubicBezTo>
                  <a:pt x="554" y="1416"/>
                  <a:pt x="402" y="1687"/>
                  <a:pt x="221" y="2024"/>
                </a:cubicBezTo>
                <a:cubicBezTo>
                  <a:pt x="185" y="2047"/>
                  <a:pt x="162" y="2058"/>
                  <a:pt x="150" y="2058"/>
                </a:cubicBezTo>
                <a:cubicBezTo>
                  <a:pt x="118" y="2058"/>
                  <a:pt x="91" y="2046"/>
                  <a:pt x="70" y="2023"/>
                </a:cubicBezTo>
                <a:cubicBezTo>
                  <a:pt x="24" y="1988"/>
                  <a:pt x="0" y="1948"/>
                  <a:pt x="0" y="1905"/>
                </a:cubicBezTo>
                <a:cubicBezTo>
                  <a:pt x="0" y="1806"/>
                  <a:pt x="182" y="1492"/>
                  <a:pt x="544" y="965"/>
                </a:cubicBezTo>
                <a:cubicBezTo>
                  <a:pt x="389" y="648"/>
                  <a:pt x="251" y="432"/>
                  <a:pt x="131" y="318"/>
                </a:cubicBezTo>
                <a:cubicBezTo>
                  <a:pt x="84" y="274"/>
                  <a:pt x="61" y="224"/>
                  <a:pt x="61" y="170"/>
                </a:cubicBezTo>
                <a:cubicBezTo>
                  <a:pt x="61" y="126"/>
                  <a:pt x="73" y="88"/>
                  <a:pt x="97" y="53"/>
                </a:cubicBezTo>
                <a:cubicBezTo>
                  <a:pt x="121" y="18"/>
                  <a:pt x="151" y="0"/>
                  <a:pt x="187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3476626" y="2185992"/>
            <a:ext cx="955675" cy="1028694"/>
          </a:xfrm>
          <a:custGeom>
            <a:avLst/>
            <a:gdLst/>
            <a:ahLst/>
            <a:cxnLst>
              <a:cxn ang="0">
                <a:pos x="201" y="0"/>
              </a:cxn>
              <a:cxn ang="0">
                <a:pos x="246" y="30"/>
              </a:cxn>
              <a:cxn ang="0">
                <a:pos x="804" y="827"/>
              </a:cxn>
              <a:cxn ang="0">
                <a:pos x="1330" y="58"/>
              </a:cxn>
              <a:cxn ang="0">
                <a:pos x="1469" y="0"/>
              </a:cxn>
              <a:cxn ang="0">
                <a:pos x="1582" y="154"/>
              </a:cxn>
              <a:cxn ang="0">
                <a:pos x="1500" y="313"/>
              </a:cxn>
              <a:cxn ang="0">
                <a:pos x="985" y="1089"/>
              </a:cxn>
              <a:cxn ang="0">
                <a:pos x="1554" y="1907"/>
              </a:cxn>
              <a:cxn ang="0">
                <a:pos x="1605" y="2053"/>
              </a:cxn>
              <a:cxn ang="0">
                <a:pos x="1541" y="2192"/>
              </a:cxn>
              <a:cxn ang="0">
                <a:pos x="1451" y="2224"/>
              </a:cxn>
              <a:cxn ang="0">
                <a:pos x="1354" y="2173"/>
              </a:cxn>
              <a:cxn ang="0">
                <a:pos x="804" y="1358"/>
              </a:cxn>
              <a:cxn ang="0">
                <a:pos x="252" y="2169"/>
              </a:cxn>
              <a:cxn ang="0">
                <a:pos x="141" y="2216"/>
              </a:cxn>
              <a:cxn ang="0">
                <a:pos x="0" y="2057"/>
              </a:cxn>
              <a:cxn ang="0">
                <a:pos x="48" y="1907"/>
              </a:cxn>
              <a:cxn ang="0">
                <a:pos x="622" y="1089"/>
              </a:cxn>
              <a:cxn ang="0">
                <a:pos x="96" y="313"/>
              </a:cxn>
              <a:cxn ang="0">
                <a:pos x="21" y="154"/>
              </a:cxn>
              <a:cxn ang="0">
                <a:pos x="103" y="6"/>
              </a:cxn>
              <a:cxn ang="0">
                <a:pos x="201" y="0"/>
              </a:cxn>
            </a:cxnLst>
            <a:rect l="0" t="0" r="r" b="b"/>
            <a:pathLst>
              <a:path w="1605" h="2224">
                <a:moveTo>
                  <a:pt x="201" y="0"/>
                </a:moveTo>
                <a:cubicBezTo>
                  <a:pt x="227" y="0"/>
                  <a:pt x="241" y="10"/>
                  <a:pt x="246" y="30"/>
                </a:cubicBezTo>
                <a:cubicBezTo>
                  <a:pt x="434" y="294"/>
                  <a:pt x="615" y="563"/>
                  <a:pt x="804" y="827"/>
                </a:cubicBezTo>
                <a:cubicBezTo>
                  <a:pt x="982" y="573"/>
                  <a:pt x="1153" y="313"/>
                  <a:pt x="1330" y="58"/>
                </a:cubicBezTo>
                <a:cubicBezTo>
                  <a:pt x="1355" y="20"/>
                  <a:pt x="1400" y="0"/>
                  <a:pt x="1469" y="0"/>
                </a:cubicBezTo>
                <a:cubicBezTo>
                  <a:pt x="1545" y="0"/>
                  <a:pt x="1582" y="52"/>
                  <a:pt x="1582" y="154"/>
                </a:cubicBezTo>
                <a:cubicBezTo>
                  <a:pt x="1582" y="208"/>
                  <a:pt x="1556" y="262"/>
                  <a:pt x="1500" y="313"/>
                </a:cubicBezTo>
                <a:cubicBezTo>
                  <a:pt x="1326" y="570"/>
                  <a:pt x="1159" y="832"/>
                  <a:pt x="985" y="1089"/>
                </a:cubicBezTo>
                <a:cubicBezTo>
                  <a:pt x="1177" y="1360"/>
                  <a:pt x="1362" y="1636"/>
                  <a:pt x="1554" y="1907"/>
                </a:cubicBezTo>
                <a:cubicBezTo>
                  <a:pt x="1588" y="1957"/>
                  <a:pt x="1605" y="2006"/>
                  <a:pt x="1605" y="2053"/>
                </a:cubicBezTo>
                <a:cubicBezTo>
                  <a:pt x="1605" y="2113"/>
                  <a:pt x="1584" y="2160"/>
                  <a:pt x="1541" y="2192"/>
                </a:cubicBezTo>
                <a:cubicBezTo>
                  <a:pt x="1507" y="2213"/>
                  <a:pt x="1477" y="2224"/>
                  <a:pt x="1451" y="2224"/>
                </a:cubicBezTo>
                <a:cubicBezTo>
                  <a:pt x="1409" y="2224"/>
                  <a:pt x="1377" y="2206"/>
                  <a:pt x="1354" y="2173"/>
                </a:cubicBezTo>
                <a:cubicBezTo>
                  <a:pt x="1168" y="1903"/>
                  <a:pt x="990" y="1628"/>
                  <a:pt x="804" y="1358"/>
                </a:cubicBezTo>
                <a:cubicBezTo>
                  <a:pt x="618" y="1626"/>
                  <a:pt x="438" y="1900"/>
                  <a:pt x="252" y="2169"/>
                </a:cubicBezTo>
                <a:cubicBezTo>
                  <a:pt x="228" y="2200"/>
                  <a:pt x="191" y="2216"/>
                  <a:pt x="141" y="2216"/>
                </a:cubicBezTo>
                <a:cubicBezTo>
                  <a:pt x="47" y="2216"/>
                  <a:pt x="0" y="2163"/>
                  <a:pt x="0" y="2057"/>
                </a:cubicBezTo>
                <a:cubicBezTo>
                  <a:pt x="0" y="2004"/>
                  <a:pt x="16" y="1954"/>
                  <a:pt x="48" y="1907"/>
                </a:cubicBezTo>
                <a:cubicBezTo>
                  <a:pt x="242" y="1636"/>
                  <a:pt x="428" y="1360"/>
                  <a:pt x="622" y="1089"/>
                </a:cubicBezTo>
                <a:cubicBezTo>
                  <a:pt x="444" y="832"/>
                  <a:pt x="274" y="570"/>
                  <a:pt x="96" y="313"/>
                </a:cubicBezTo>
                <a:cubicBezTo>
                  <a:pt x="45" y="263"/>
                  <a:pt x="21" y="209"/>
                  <a:pt x="21" y="154"/>
                </a:cubicBezTo>
                <a:cubicBezTo>
                  <a:pt x="21" y="71"/>
                  <a:pt x="48" y="21"/>
                  <a:pt x="103" y="6"/>
                </a:cubicBezTo>
                <a:cubicBezTo>
                  <a:pt x="111" y="2"/>
                  <a:pt x="144" y="0"/>
                  <a:pt x="201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4891088" y="2185992"/>
            <a:ext cx="762000" cy="1028694"/>
          </a:xfrm>
          <a:custGeom>
            <a:avLst/>
            <a:gdLst/>
            <a:ahLst/>
            <a:cxnLst>
              <a:cxn ang="0">
                <a:pos x="1140" y="0"/>
              </a:cxn>
              <a:cxn ang="0">
                <a:pos x="1205" y="2"/>
              </a:cxn>
              <a:cxn ang="0">
                <a:pos x="1280" y="2"/>
              </a:cxn>
              <a:cxn ang="0">
                <a:pos x="801" y="956"/>
              </a:cxn>
              <a:cxn ang="0">
                <a:pos x="731" y="1086"/>
              </a:cxn>
              <a:cxn ang="0">
                <a:pos x="930" y="1540"/>
              </a:cxn>
              <a:cxn ang="0">
                <a:pos x="1228" y="2224"/>
              </a:cxn>
              <a:cxn ang="0">
                <a:pos x="1153" y="2222"/>
              </a:cxn>
              <a:cxn ang="0">
                <a:pos x="1087" y="2224"/>
              </a:cxn>
              <a:cxn ang="0">
                <a:pos x="926" y="1847"/>
              </a:cxn>
              <a:cxn ang="0">
                <a:pos x="650" y="1227"/>
              </a:cxn>
              <a:cxn ang="0">
                <a:pos x="457" y="1608"/>
              </a:cxn>
              <a:cxn ang="0">
                <a:pos x="223" y="2060"/>
              </a:cxn>
              <a:cxn ang="0">
                <a:pos x="141" y="2224"/>
              </a:cxn>
              <a:cxn ang="0">
                <a:pos x="76" y="2222"/>
              </a:cxn>
              <a:cxn ang="0">
                <a:pos x="0" y="2224"/>
              </a:cxn>
              <a:cxn ang="0">
                <a:pos x="580" y="1083"/>
              </a:cxn>
              <a:cxn ang="0">
                <a:pos x="107" y="2"/>
              </a:cxn>
              <a:cxn ang="0">
                <a:pos x="184" y="4"/>
              </a:cxn>
              <a:cxn ang="0">
                <a:pos x="250" y="2"/>
              </a:cxn>
              <a:cxn ang="0">
                <a:pos x="377" y="300"/>
              </a:cxn>
              <a:cxn ang="0">
                <a:pos x="661" y="941"/>
              </a:cxn>
              <a:cxn ang="0">
                <a:pos x="1051" y="187"/>
              </a:cxn>
              <a:cxn ang="0">
                <a:pos x="1090" y="114"/>
              </a:cxn>
              <a:cxn ang="0">
                <a:pos x="1140" y="0"/>
              </a:cxn>
            </a:cxnLst>
            <a:rect l="0" t="0" r="r" b="b"/>
            <a:pathLst>
              <a:path w="1280" h="2224">
                <a:moveTo>
                  <a:pt x="1140" y="0"/>
                </a:moveTo>
                <a:cubicBezTo>
                  <a:pt x="1160" y="2"/>
                  <a:pt x="1182" y="2"/>
                  <a:pt x="1205" y="2"/>
                </a:cubicBezTo>
                <a:cubicBezTo>
                  <a:pt x="1223" y="2"/>
                  <a:pt x="1248" y="2"/>
                  <a:pt x="1280" y="2"/>
                </a:cubicBezTo>
                <a:cubicBezTo>
                  <a:pt x="1120" y="320"/>
                  <a:pt x="961" y="638"/>
                  <a:pt x="801" y="956"/>
                </a:cubicBezTo>
                <a:cubicBezTo>
                  <a:pt x="778" y="1000"/>
                  <a:pt x="755" y="1043"/>
                  <a:pt x="731" y="1086"/>
                </a:cubicBezTo>
                <a:cubicBezTo>
                  <a:pt x="783" y="1198"/>
                  <a:pt x="849" y="1349"/>
                  <a:pt x="930" y="1540"/>
                </a:cubicBezTo>
                <a:cubicBezTo>
                  <a:pt x="1030" y="1768"/>
                  <a:pt x="1129" y="1996"/>
                  <a:pt x="1228" y="2224"/>
                </a:cubicBezTo>
                <a:cubicBezTo>
                  <a:pt x="1195" y="2222"/>
                  <a:pt x="1170" y="2222"/>
                  <a:pt x="1153" y="2222"/>
                </a:cubicBezTo>
                <a:cubicBezTo>
                  <a:pt x="1135" y="2222"/>
                  <a:pt x="1113" y="2222"/>
                  <a:pt x="1087" y="2224"/>
                </a:cubicBezTo>
                <a:cubicBezTo>
                  <a:pt x="1037" y="2101"/>
                  <a:pt x="983" y="1975"/>
                  <a:pt x="926" y="1847"/>
                </a:cubicBezTo>
                <a:cubicBezTo>
                  <a:pt x="869" y="1719"/>
                  <a:pt x="777" y="1512"/>
                  <a:pt x="650" y="1227"/>
                </a:cubicBezTo>
                <a:cubicBezTo>
                  <a:pt x="586" y="1354"/>
                  <a:pt x="521" y="1481"/>
                  <a:pt x="457" y="1608"/>
                </a:cubicBezTo>
                <a:cubicBezTo>
                  <a:pt x="379" y="1759"/>
                  <a:pt x="301" y="1909"/>
                  <a:pt x="223" y="2060"/>
                </a:cubicBezTo>
                <a:cubicBezTo>
                  <a:pt x="197" y="2107"/>
                  <a:pt x="170" y="2161"/>
                  <a:pt x="141" y="2224"/>
                </a:cubicBezTo>
                <a:cubicBezTo>
                  <a:pt x="116" y="2222"/>
                  <a:pt x="94" y="2222"/>
                  <a:pt x="76" y="2222"/>
                </a:cubicBezTo>
                <a:cubicBezTo>
                  <a:pt x="57" y="2222"/>
                  <a:pt x="32" y="2222"/>
                  <a:pt x="0" y="2224"/>
                </a:cubicBezTo>
                <a:cubicBezTo>
                  <a:pt x="89" y="2035"/>
                  <a:pt x="282" y="1655"/>
                  <a:pt x="580" y="1083"/>
                </a:cubicBezTo>
                <a:cubicBezTo>
                  <a:pt x="422" y="723"/>
                  <a:pt x="265" y="363"/>
                  <a:pt x="107" y="2"/>
                </a:cubicBezTo>
                <a:cubicBezTo>
                  <a:pt x="134" y="3"/>
                  <a:pt x="160" y="4"/>
                  <a:pt x="184" y="4"/>
                </a:cubicBezTo>
                <a:cubicBezTo>
                  <a:pt x="207" y="4"/>
                  <a:pt x="230" y="3"/>
                  <a:pt x="250" y="2"/>
                </a:cubicBezTo>
                <a:cubicBezTo>
                  <a:pt x="292" y="101"/>
                  <a:pt x="335" y="200"/>
                  <a:pt x="377" y="300"/>
                </a:cubicBezTo>
                <a:cubicBezTo>
                  <a:pt x="471" y="514"/>
                  <a:pt x="566" y="727"/>
                  <a:pt x="661" y="941"/>
                </a:cubicBezTo>
                <a:cubicBezTo>
                  <a:pt x="791" y="690"/>
                  <a:pt x="921" y="438"/>
                  <a:pt x="1051" y="187"/>
                </a:cubicBezTo>
                <a:cubicBezTo>
                  <a:pt x="1069" y="157"/>
                  <a:pt x="1082" y="133"/>
                  <a:pt x="1090" y="114"/>
                </a:cubicBezTo>
                <a:cubicBezTo>
                  <a:pt x="1097" y="95"/>
                  <a:pt x="1114" y="57"/>
                  <a:pt x="1140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6305551" y="2185992"/>
            <a:ext cx="835025" cy="1028694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315" y="395"/>
              </a:cxn>
              <a:cxn ang="0">
                <a:pos x="490" y="819"/>
              </a:cxn>
              <a:cxn ang="0">
                <a:pos x="682" y="1170"/>
              </a:cxn>
              <a:cxn ang="0">
                <a:pos x="1099" y="211"/>
              </a:cxn>
              <a:cxn ang="0">
                <a:pos x="1181" y="98"/>
              </a:cxn>
              <a:cxn ang="0">
                <a:pos x="1329" y="33"/>
              </a:cxn>
              <a:cxn ang="0">
                <a:pos x="1205" y="548"/>
              </a:cxn>
              <a:cxn ang="0">
                <a:pos x="974" y="969"/>
              </a:cxn>
              <a:cxn ang="0">
                <a:pos x="846" y="1375"/>
              </a:cxn>
              <a:cxn ang="0">
                <a:pos x="1016" y="1773"/>
              </a:cxn>
              <a:cxn ang="0">
                <a:pos x="1336" y="2045"/>
              </a:cxn>
              <a:cxn ang="0">
                <a:pos x="1347" y="2042"/>
              </a:cxn>
              <a:cxn ang="0">
                <a:pos x="1404" y="2078"/>
              </a:cxn>
              <a:cxn ang="0">
                <a:pos x="1353" y="2140"/>
              </a:cxn>
              <a:cxn ang="0">
                <a:pos x="1294" y="2153"/>
              </a:cxn>
              <a:cxn ang="0">
                <a:pos x="1006" y="2005"/>
              </a:cxn>
              <a:cxn ang="0">
                <a:pos x="697" y="1631"/>
              </a:cxn>
              <a:cxn ang="0">
                <a:pos x="578" y="1959"/>
              </a:cxn>
              <a:cxn ang="0">
                <a:pos x="315" y="2224"/>
              </a:cxn>
              <a:cxn ang="0">
                <a:pos x="563" y="1410"/>
              </a:cxn>
              <a:cxn ang="0">
                <a:pos x="433" y="1078"/>
              </a:cxn>
              <a:cxn ang="0">
                <a:pos x="184" y="575"/>
              </a:cxn>
              <a:cxn ang="0">
                <a:pos x="0" y="102"/>
              </a:cxn>
              <a:cxn ang="0">
                <a:pos x="24" y="46"/>
              </a:cxn>
              <a:cxn ang="0">
                <a:pos x="69" y="0"/>
              </a:cxn>
            </a:cxnLst>
            <a:rect l="0" t="0" r="r" b="b"/>
            <a:pathLst>
              <a:path w="1404" h="2224">
                <a:moveTo>
                  <a:pt x="69" y="0"/>
                </a:moveTo>
                <a:cubicBezTo>
                  <a:pt x="162" y="102"/>
                  <a:pt x="244" y="233"/>
                  <a:pt x="315" y="395"/>
                </a:cubicBezTo>
                <a:cubicBezTo>
                  <a:pt x="367" y="523"/>
                  <a:pt x="426" y="665"/>
                  <a:pt x="490" y="819"/>
                </a:cubicBezTo>
                <a:cubicBezTo>
                  <a:pt x="558" y="971"/>
                  <a:pt x="622" y="1087"/>
                  <a:pt x="682" y="1170"/>
                </a:cubicBezTo>
                <a:cubicBezTo>
                  <a:pt x="816" y="856"/>
                  <a:pt x="955" y="537"/>
                  <a:pt x="1099" y="211"/>
                </a:cubicBezTo>
                <a:cubicBezTo>
                  <a:pt x="1124" y="164"/>
                  <a:pt x="1151" y="126"/>
                  <a:pt x="1181" y="98"/>
                </a:cubicBezTo>
                <a:cubicBezTo>
                  <a:pt x="1217" y="63"/>
                  <a:pt x="1267" y="41"/>
                  <a:pt x="1329" y="33"/>
                </a:cubicBezTo>
                <a:cubicBezTo>
                  <a:pt x="1329" y="193"/>
                  <a:pt x="1288" y="364"/>
                  <a:pt x="1205" y="548"/>
                </a:cubicBezTo>
                <a:cubicBezTo>
                  <a:pt x="1126" y="705"/>
                  <a:pt x="1049" y="845"/>
                  <a:pt x="974" y="969"/>
                </a:cubicBezTo>
                <a:cubicBezTo>
                  <a:pt x="889" y="1163"/>
                  <a:pt x="846" y="1298"/>
                  <a:pt x="846" y="1375"/>
                </a:cubicBezTo>
                <a:cubicBezTo>
                  <a:pt x="846" y="1508"/>
                  <a:pt x="903" y="1641"/>
                  <a:pt x="1016" y="1773"/>
                </a:cubicBezTo>
                <a:cubicBezTo>
                  <a:pt x="1098" y="1867"/>
                  <a:pt x="1204" y="1957"/>
                  <a:pt x="1336" y="2045"/>
                </a:cubicBezTo>
                <a:cubicBezTo>
                  <a:pt x="1340" y="2044"/>
                  <a:pt x="1343" y="2043"/>
                  <a:pt x="1347" y="2042"/>
                </a:cubicBezTo>
                <a:cubicBezTo>
                  <a:pt x="1366" y="2054"/>
                  <a:pt x="1385" y="2066"/>
                  <a:pt x="1404" y="2078"/>
                </a:cubicBezTo>
                <a:cubicBezTo>
                  <a:pt x="1391" y="2110"/>
                  <a:pt x="1374" y="2131"/>
                  <a:pt x="1353" y="2140"/>
                </a:cubicBezTo>
                <a:cubicBezTo>
                  <a:pt x="1331" y="2149"/>
                  <a:pt x="1312" y="2153"/>
                  <a:pt x="1294" y="2153"/>
                </a:cubicBezTo>
                <a:cubicBezTo>
                  <a:pt x="1195" y="2153"/>
                  <a:pt x="1098" y="2104"/>
                  <a:pt x="1006" y="2005"/>
                </a:cubicBezTo>
                <a:cubicBezTo>
                  <a:pt x="905" y="1886"/>
                  <a:pt x="802" y="1762"/>
                  <a:pt x="697" y="1631"/>
                </a:cubicBezTo>
                <a:cubicBezTo>
                  <a:pt x="662" y="1736"/>
                  <a:pt x="623" y="1845"/>
                  <a:pt x="578" y="1959"/>
                </a:cubicBezTo>
                <a:cubicBezTo>
                  <a:pt x="508" y="2109"/>
                  <a:pt x="420" y="2197"/>
                  <a:pt x="315" y="2224"/>
                </a:cubicBezTo>
                <a:cubicBezTo>
                  <a:pt x="398" y="1939"/>
                  <a:pt x="481" y="1668"/>
                  <a:pt x="563" y="1410"/>
                </a:cubicBezTo>
                <a:cubicBezTo>
                  <a:pt x="563" y="1361"/>
                  <a:pt x="520" y="1250"/>
                  <a:pt x="433" y="1078"/>
                </a:cubicBezTo>
                <a:cubicBezTo>
                  <a:pt x="346" y="905"/>
                  <a:pt x="263" y="738"/>
                  <a:pt x="184" y="575"/>
                </a:cubicBezTo>
                <a:cubicBezTo>
                  <a:pt x="77" y="358"/>
                  <a:pt x="16" y="200"/>
                  <a:pt x="0" y="102"/>
                </a:cubicBezTo>
                <a:cubicBezTo>
                  <a:pt x="3" y="82"/>
                  <a:pt x="11" y="63"/>
                  <a:pt x="24" y="46"/>
                </a:cubicBezTo>
                <a:cubicBezTo>
                  <a:pt x="38" y="28"/>
                  <a:pt x="53" y="13"/>
                  <a:pt x="69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720013" y="2185992"/>
            <a:ext cx="838200" cy="1028694"/>
          </a:xfrm>
          <a:custGeom>
            <a:avLst/>
            <a:gdLst/>
            <a:ahLst/>
            <a:cxnLst>
              <a:cxn ang="0">
                <a:pos x="478" y="0"/>
              </a:cxn>
              <a:cxn ang="0">
                <a:pos x="663" y="708"/>
              </a:cxn>
              <a:cxn ang="0">
                <a:pos x="681" y="777"/>
              </a:cxn>
              <a:cxn ang="0">
                <a:pos x="691" y="724"/>
              </a:cxn>
              <a:cxn ang="0">
                <a:pos x="1120" y="219"/>
              </a:cxn>
              <a:cxn ang="0">
                <a:pos x="1365" y="680"/>
              </a:cxn>
              <a:cxn ang="0">
                <a:pos x="1306" y="676"/>
              </a:cxn>
              <a:cxn ang="0">
                <a:pos x="1140" y="816"/>
              </a:cxn>
              <a:cxn ang="0">
                <a:pos x="924" y="1155"/>
              </a:cxn>
              <a:cxn ang="0">
                <a:pos x="915" y="1197"/>
              </a:cxn>
              <a:cxn ang="0">
                <a:pos x="898" y="1220"/>
              </a:cxn>
              <a:cxn ang="0">
                <a:pos x="1406" y="1576"/>
              </a:cxn>
              <a:cxn ang="0">
                <a:pos x="1114" y="2103"/>
              </a:cxn>
              <a:cxn ang="0">
                <a:pos x="762" y="1733"/>
              </a:cxn>
              <a:cxn ang="0">
                <a:pos x="699" y="1638"/>
              </a:cxn>
              <a:cxn ang="0">
                <a:pos x="696" y="1671"/>
              </a:cxn>
              <a:cxn ang="0">
                <a:pos x="330" y="2224"/>
              </a:cxn>
              <a:cxn ang="0">
                <a:pos x="0" y="1704"/>
              </a:cxn>
              <a:cxn ang="0">
                <a:pos x="56" y="1707"/>
              </a:cxn>
              <a:cxn ang="0">
                <a:pos x="421" y="1282"/>
              </a:cxn>
              <a:cxn ang="0">
                <a:pos x="458" y="1221"/>
              </a:cxn>
              <a:cxn ang="0">
                <a:pos x="411" y="1130"/>
              </a:cxn>
              <a:cxn ang="0">
                <a:pos x="213" y="527"/>
              </a:cxn>
              <a:cxn ang="0">
                <a:pos x="478" y="0"/>
              </a:cxn>
            </a:cxnLst>
            <a:rect l="0" t="0" r="r" b="b"/>
            <a:pathLst>
              <a:path w="1406" h="2224">
                <a:moveTo>
                  <a:pt x="478" y="0"/>
                </a:moveTo>
                <a:cubicBezTo>
                  <a:pt x="503" y="256"/>
                  <a:pt x="564" y="491"/>
                  <a:pt x="663" y="708"/>
                </a:cubicBezTo>
                <a:cubicBezTo>
                  <a:pt x="669" y="731"/>
                  <a:pt x="675" y="754"/>
                  <a:pt x="681" y="777"/>
                </a:cubicBezTo>
                <a:cubicBezTo>
                  <a:pt x="685" y="759"/>
                  <a:pt x="688" y="742"/>
                  <a:pt x="691" y="724"/>
                </a:cubicBezTo>
                <a:cubicBezTo>
                  <a:pt x="847" y="388"/>
                  <a:pt x="990" y="219"/>
                  <a:pt x="1120" y="219"/>
                </a:cubicBezTo>
                <a:cubicBezTo>
                  <a:pt x="1229" y="219"/>
                  <a:pt x="1311" y="373"/>
                  <a:pt x="1365" y="680"/>
                </a:cubicBezTo>
                <a:cubicBezTo>
                  <a:pt x="1330" y="677"/>
                  <a:pt x="1310" y="676"/>
                  <a:pt x="1306" y="676"/>
                </a:cubicBezTo>
                <a:cubicBezTo>
                  <a:pt x="1269" y="676"/>
                  <a:pt x="1214" y="722"/>
                  <a:pt x="1140" y="816"/>
                </a:cubicBezTo>
                <a:cubicBezTo>
                  <a:pt x="1066" y="910"/>
                  <a:pt x="993" y="1023"/>
                  <a:pt x="924" y="1155"/>
                </a:cubicBezTo>
                <a:cubicBezTo>
                  <a:pt x="921" y="1169"/>
                  <a:pt x="918" y="1183"/>
                  <a:pt x="915" y="1197"/>
                </a:cubicBezTo>
                <a:cubicBezTo>
                  <a:pt x="910" y="1205"/>
                  <a:pt x="904" y="1212"/>
                  <a:pt x="898" y="1220"/>
                </a:cubicBezTo>
                <a:cubicBezTo>
                  <a:pt x="1068" y="1458"/>
                  <a:pt x="1237" y="1576"/>
                  <a:pt x="1406" y="1576"/>
                </a:cubicBezTo>
                <a:cubicBezTo>
                  <a:pt x="1314" y="1927"/>
                  <a:pt x="1217" y="2103"/>
                  <a:pt x="1114" y="2103"/>
                </a:cubicBezTo>
                <a:cubicBezTo>
                  <a:pt x="1024" y="2103"/>
                  <a:pt x="907" y="1979"/>
                  <a:pt x="762" y="1733"/>
                </a:cubicBezTo>
                <a:cubicBezTo>
                  <a:pt x="741" y="1701"/>
                  <a:pt x="720" y="1669"/>
                  <a:pt x="699" y="1638"/>
                </a:cubicBezTo>
                <a:cubicBezTo>
                  <a:pt x="698" y="1649"/>
                  <a:pt x="697" y="1660"/>
                  <a:pt x="696" y="1671"/>
                </a:cubicBezTo>
                <a:cubicBezTo>
                  <a:pt x="552" y="2039"/>
                  <a:pt x="431" y="2224"/>
                  <a:pt x="330" y="2224"/>
                </a:cubicBezTo>
                <a:cubicBezTo>
                  <a:pt x="217" y="2224"/>
                  <a:pt x="106" y="2051"/>
                  <a:pt x="0" y="1704"/>
                </a:cubicBezTo>
                <a:cubicBezTo>
                  <a:pt x="28" y="1706"/>
                  <a:pt x="47" y="1707"/>
                  <a:pt x="56" y="1707"/>
                </a:cubicBezTo>
                <a:cubicBezTo>
                  <a:pt x="165" y="1707"/>
                  <a:pt x="287" y="1565"/>
                  <a:pt x="421" y="1282"/>
                </a:cubicBezTo>
                <a:cubicBezTo>
                  <a:pt x="433" y="1262"/>
                  <a:pt x="445" y="1241"/>
                  <a:pt x="458" y="1221"/>
                </a:cubicBezTo>
                <a:cubicBezTo>
                  <a:pt x="442" y="1191"/>
                  <a:pt x="426" y="1160"/>
                  <a:pt x="411" y="1130"/>
                </a:cubicBezTo>
                <a:cubicBezTo>
                  <a:pt x="279" y="906"/>
                  <a:pt x="213" y="705"/>
                  <a:pt x="213" y="527"/>
                </a:cubicBezTo>
                <a:cubicBezTo>
                  <a:pt x="213" y="375"/>
                  <a:pt x="302" y="200"/>
                  <a:pt x="478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647701" y="3876072"/>
            <a:ext cx="990600" cy="1039434"/>
          </a:xfrm>
          <a:custGeom>
            <a:avLst/>
            <a:gdLst/>
            <a:ahLst/>
            <a:cxnLst>
              <a:cxn ang="0">
                <a:pos x="1607" y="0"/>
              </a:cxn>
              <a:cxn ang="0">
                <a:pos x="1665" y="123"/>
              </a:cxn>
              <a:cxn ang="0">
                <a:pos x="1105" y="948"/>
              </a:cxn>
              <a:cxn ang="0">
                <a:pos x="639" y="1975"/>
              </a:cxn>
              <a:cxn ang="0">
                <a:pos x="542" y="2067"/>
              </a:cxn>
              <a:cxn ang="0">
                <a:pos x="375" y="2223"/>
              </a:cxn>
              <a:cxn ang="0">
                <a:pos x="298" y="1935"/>
              </a:cxn>
              <a:cxn ang="0">
                <a:pos x="267" y="1845"/>
              </a:cxn>
              <a:cxn ang="0">
                <a:pos x="141" y="1515"/>
              </a:cxn>
              <a:cxn ang="0">
                <a:pos x="0" y="1361"/>
              </a:cxn>
              <a:cxn ang="0">
                <a:pos x="255" y="1126"/>
              </a:cxn>
              <a:cxn ang="0">
                <a:pos x="466" y="1468"/>
              </a:cxn>
              <a:cxn ang="0">
                <a:pos x="494" y="1583"/>
              </a:cxn>
              <a:cxn ang="0">
                <a:pos x="979" y="687"/>
              </a:cxn>
              <a:cxn ang="0">
                <a:pos x="1607" y="0"/>
              </a:cxn>
            </a:cxnLst>
            <a:rect l="0" t="0" r="r" b="b"/>
            <a:pathLst>
              <a:path w="1665" h="2223">
                <a:moveTo>
                  <a:pt x="1607" y="0"/>
                </a:moveTo>
                <a:cubicBezTo>
                  <a:pt x="1626" y="41"/>
                  <a:pt x="1646" y="82"/>
                  <a:pt x="1665" y="123"/>
                </a:cubicBezTo>
                <a:cubicBezTo>
                  <a:pt x="1494" y="310"/>
                  <a:pt x="1307" y="585"/>
                  <a:pt x="1105" y="948"/>
                </a:cubicBezTo>
                <a:cubicBezTo>
                  <a:pt x="903" y="1312"/>
                  <a:pt x="747" y="1654"/>
                  <a:pt x="639" y="1975"/>
                </a:cubicBezTo>
                <a:cubicBezTo>
                  <a:pt x="607" y="2006"/>
                  <a:pt x="574" y="2036"/>
                  <a:pt x="542" y="2067"/>
                </a:cubicBezTo>
                <a:cubicBezTo>
                  <a:pt x="475" y="2133"/>
                  <a:pt x="419" y="2185"/>
                  <a:pt x="375" y="2223"/>
                </a:cubicBezTo>
                <a:cubicBezTo>
                  <a:pt x="359" y="2158"/>
                  <a:pt x="333" y="2062"/>
                  <a:pt x="298" y="1935"/>
                </a:cubicBezTo>
                <a:cubicBezTo>
                  <a:pt x="287" y="1905"/>
                  <a:pt x="277" y="1875"/>
                  <a:pt x="267" y="1845"/>
                </a:cubicBezTo>
                <a:cubicBezTo>
                  <a:pt x="221" y="1695"/>
                  <a:pt x="179" y="1585"/>
                  <a:pt x="141" y="1515"/>
                </a:cubicBezTo>
                <a:cubicBezTo>
                  <a:pt x="103" y="1446"/>
                  <a:pt x="56" y="1394"/>
                  <a:pt x="0" y="1361"/>
                </a:cubicBezTo>
                <a:cubicBezTo>
                  <a:pt x="93" y="1204"/>
                  <a:pt x="178" y="1126"/>
                  <a:pt x="255" y="1126"/>
                </a:cubicBezTo>
                <a:cubicBezTo>
                  <a:pt x="326" y="1126"/>
                  <a:pt x="396" y="1240"/>
                  <a:pt x="466" y="1468"/>
                </a:cubicBezTo>
                <a:cubicBezTo>
                  <a:pt x="475" y="1507"/>
                  <a:pt x="484" y="1545"/>
                  <a:pt x="494" y="1583"/>
                </a:cubicBezTo>
                <a:cubicBezTo>
                  <a:pt x="609" y="1282"/>
                  <a:pt x="771" y="983"/>
                  <a:pt x="979" y="687"/>
                </a:cubicBezTo>
                <a:cubicBezTo>
                  <a:pt x="1186" y="391"/>
                  <a:pt x="1396" y="162"/>
                  <a:pt x="1607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504826" y="5557819"/>
            <a:ext cx="933450" cy="800140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707"/>
              </a:cxn>
              <a:cxn ang="0">
                <a:pos x="569" y="1713"/>
              </a:cxn>
              <a:cxn ang="0">
                <a:pos x="0" y="1146"/>
              </a:cxn>
              <a:cxn ang="0">
                <a:pos x="0" y="438"/>
              </a:cxn>
              <a:cxn ang="0">
                <a:pos x="569" y="985"/>
              </a:cxn>
              <a:cxn ang="0">
                <a:pos x="1567" y="0"/>
              </a:cxn>
            </a:cxnLst>
            <a:rect l="0" t="0" r="r" b="b"/>
            <a:pathLst>
              <a:path w="1567" h="1713">
                <a:moveTo>
                  <a:pt x="1567" y="0"/>
                </a:moveTo>
                <a:cubicBezTo>
                  <a:pt x="1567" y="236"/>
                  <a:pt x="1567" y="472"/>
                  <a:pt x="1567" y="707"/>
                </a:cubicBezTo>
                <a:cubicBezTo>
                  <a:pt x="1234" y="1042"/>
                  <a:pt x="902" y="1377"/>
                  <a:pt x="569" y="1713"/>
                </a:cubicBezTo>
                <a:cubicBezTo>
                  <a:pt x="380" y="1524"/>
                  <a:pt x="190" y="1335"/>
                  <a:pt x="0" y="1146"/>
                </a:cubicBezTo>
                <a:cubicBezTo>
                  <a:pt x="0" y="910"/>
                  <a:pt x="0" y="674"/>
                  <a:pt x="0" y="438"/>
                </a:cubicBezTo>
                <a:cubicBezTo>
                  <a:pt x="190" y="620"/>
                  <a:pt x="380" y="802"/>
                  <a:pt x="569" y="985"/>
                </a:cubicBezTo>
                <a:cubicBezTo>
                  <a:pt x="902" y="656"/>
                  <a:pt x="1234" y="328"/>
                  <a:pt x="1567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3362326" y="3900472"/>
            <a:ext cx="990600" cy="950946"/>
          </a:xfrm>
          <a:custGeom>
            <a:avLst/>
            <a:gdLst/>
            <a:ahLst/>
            <a:cxnLst>
              <a:cxn ang="0">
                <a:pos x="1621" y="0"/>
              </a:cxn>
              <a:cxn ang="0">
                <a:pos x="1664" y="42"/>
              </a:cxn>
              <a:cxn ang="0">
                <a:pos x="1182" y="1183"/>
              </a:cxn>
              <a:cxn ang="0">
                <a:pos x="633" y="1995"/>
              </a:cxn>
              <a:cxn ang="0">
                <a:pos x="522" y="2023"/>
              </a:cxn>
              <a:cxn ang="0">
                <a:pos x="340" y="2028"/>
              </a:cxn>
              <a:cxn ang="0">
                <a:pos x="278" y="1859"/>
              </a:cxn>
              <a:cxn ang="0">
                <a:pos x="251" y="1805"/>
              </a:cxn>
              <a:cxn ang="0">
                <a:pos x="136" y="1606"/>
              </a:cxn>
              <a:cxn ang="0">
                <a:pos x="0" y="1462"/>
              </a:cxn>
              <a:cxn ang="0">
                <a:pos x="268" y="1498"/>
              </a:cxn>
              <a:cxn ang="0">
                <a:pos x="480" y="1700"/>
              </a:cxn>
              <a:cxn ang="0">
                <a:pos x="503" y="1761"/>
              </a:cxn>
              <a:cxn ang="0">
                <a:pos x="1072" y="1082"/>
              </a:cxn>
              <a:cxn ang="0">
                <a:pos x="1621" y="0"/>
              </a:cxn>
            </a:cxnLst>
            <a:rect l="0" t="0" r="r" b="b"/>
            <a:pathLst>
              <a:path w="1664" h="2035">
                <a:moveTo>
                  <a:pt x="1621" y="0"/>
                </a:moveTo>
                <a:cubicBezTo>
                  <a:pt x="1635" y="14"/>
                  <a:pt x="1650" y="28"/>
                  <a:pt x="1664" y="42"/>
                </a:cubicBezTo>
                <a:cubicBezTo>
                  <a:pt x="1537" y="365"/>
                  <a:pt x="1403" y="766"/>
                  <a:pt x="1182" y="1183"/>
                </a:cubicBezTo>
                <a:cubicBezTo>
                  <a:pt x="981" y="1560"/>
                  <a:pt x="787" y="1821"/>
                  <a:pt x="633" y="1995"/>
                </a:cubicBezTo>
                <a:cubicBezTo>
                  <a:pt x="596" y="2007"/>
                  <a:pt x="559" y="2017"/>
                  <a:pt x="522" y="2023"/>
                </a:cubicBezTo>
                <a:cubicBezTo>
                  <a:pt x="447" y="2035"/>
                  <a:pt x="387" y="2034"/>
                  <a:pt x="340" y="2028"/>
                </a:cubicBezTo>
                <a:cubicBezTo>
                  <a:pt x="327" y="1989"/>
                  <a:pt x="308" y="1932"/>
                  <a:pt x="278" y="1859"/>
                </a:cubicBezTo>
                <a:cubicBezTo>
                  <a:pt x="269" y="1841"/>
                  <a:pt x="260" y="1823"/>
                  <a:pt x="251" y="1805"/>
                </a:cubicBezTo>
                <a:cubicBezTo>
                  <a:pt x="212" y="1720"/>
                  <a:pt x="173" y="1654"/>
                  <a:pt x="136" y="1606"/>
                </a:cubicBezTo>
                <a:cubicBezTo>
                  <a:pt x="100" y="1558"/>
                  <a:pt x="53" y="1512"/>
                  <a:pt x="0" y="1462"/>
                </a:cubicBezTo>
                <a:cubicBezTo>
                  <a:pt x="93" y="1468"/>
                  <a:pt x="184" y="1473"/>
                  <a:pt x="268" y="1498"/>
                </a:cubicBezTo>
                <a:cubicBezTo>
                  <a:pt x="345" y="1521"/>
                  <a:pt x="417" y="1580"/>
                  <a:pt x="480" y="1700"/>
                </a:cubicBezTo>
                <a:cubicBezTo>
                  <a:pt x="488" y="1720"/>
                  <a:pt x="495" y="1741"/>
                  <a:pt x="503" y="1761"/>
                </a:cubicBezTo>
                <a:cubicBezTo>
                  <a:pt x="664" y="1623"/>
                  <a:pt x="863" y="1402"/>
                  <a:pt x="1072" y="1082"/>
                </a:cubicBezTo>
                <a:cubicBezTo>
                  <a:pt x="1304" y="727"/>
                  <a:pt x="1463" y="344"/>
                  <a:pt x="1621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4719638" y="3944487"/>
            <a:ext cx="992188" cy="854978"/>
          </a:xfrm>
          <a:custGeom>
            <a:avLst/>
            <a:gdLst/>
            <a:ahLst/>
            <a:cxnLst>
              <a:cxn ang="0">
                <a:pos x="1647" y="77"/>
              </a:cxn>
              <a:cxn ang="0">
                <a:pos x="1663" y="166"/>
              </a:cxn>
              <a:cxn ang="0">
                <a:pos x="1665" y="246"/>
              </a:cxn>
              <a:cxn ang="0">
                <a:pos x="1664" y="265"/>
              </a:cxn>
              <a:cxn ang="0">
                <a:pos x="1139" y="686"/>
              </a:cxn>
              <a:cxn ang="0">
                <a:pos x="834" y="1131"/>
              </a:cxn>
              <a:cxn ang="0">
                <a:pos x="616" y="1565"/>
              </a:cxn>
              <a:cxn ang="0">
                <a:pos x="508" y="1658"/>
              </a:cxn>
              <a:cxn ang="0">
                <a:pos x="325" y="1831"/>
              </a:cxn>
              <a:cxn ang="0">
                <a:pos x="241" y="1608"/>
              </a:cxn>
              <a:cxn ang="0">
                <a:pos x="209" y="1542"/>
              </a:cxn>
              <a:cxn ang="0">
                <a:pos x="84" y="1323"/>
              </a:cxn>
              <a:cxn ang="0">
                <a:pos x="0" y="1319"/>
              </a:cxn>
              <a:cxn ang="0">
                <a:pos x="196" y="924"/>
              </a:cxn>
              <a:cxn ang="0">
                <a:pos x="424" y="1154"/>
              </a:cxn>
              <a:cxn ang="0">
                <a:pos x="455" y="1248"/>
              </a:cxn>
              <a:cxn ang="0">
                <a:pos x="832" y="631"/>
              </a:cxn>
              <a:cxn ang="0">
                <a:pos x="997" y="444"/>
              </a:cxn>
              <a:cxn ang="0">
                <a:pos x="1647" y="77"/>
              </a:cxn>
            </a:cxnLst>
            <a:rect l="0" t="0" r="r" b="b"/>
            <a:pathLst>
              <a:path w="1668" h="1831">
                <a:moveTo>
                  <a:pt x="1647" y="77"/>
                </a:moveTo>
                <a:cubicBezTo>
                  <a:pt x="1651" y="100"/>
                  <a:pt x="1660" y="124"/>
                  <a:pt x="1663" y="166"/>
                </a:cubicBezTo>
                <a:cubicBezTo>
                  <a:pt x="1666" y="206"/>
                  <a:pt x="1668" y="226"/>
                  <a:pt x="1665" y="246"/>
                </a:cubicBezTo>
                <a:cubicBezTo>
                  <a:pt x="1665" y="246"/>
                  <a:pt x="1666" y="266"/>
                  <a:pt x="1664" y="265"/>
                </a:cubicBezTo>
                <a:cubicBezTo>
                  <a:pt x="1603" y="205"/>
                  <a:pt x="1343" y="429"/>
                  <a:pt x="1139" y="686"/>
                </a:cubicBezTo>
                <a:cubicBezTo>
                  <a:pt x="1022" y="832"/>
                  <a:pt x="921" y="982"/>
                  <a:pt x="834" y="1131"/>
                </a:cubicBezTo>
                <a:cubicBezTo>
                  <a:pt x="748" y="1277"/>
                  <a:pt x="676" y="1423"/>
                  <a:pt x="616" y="1565"/>
                </a:cubicBezTo>
                <a:cubicBezTo>
                  <a:pt x="580" y="1595"/>
                  <a:pt x="544" y="1626"/>
                  <a:pt x="508" y="1658"/>
                </a:cubicBezTo>
                <a:cubicBezTo>
                  <a:pt x="433" y="1727"/>
                  <a:pt x="372" y="1785"/>
                  <a:pt x="325" y="1831"/>
                </a:cubicBezTo>
                <a:cubicBezTo>
                  <a:pt x="307" y="1780"/>
                  <a:pt x="279" y="1705"/>
                  <a:pt x="241" y="1608"/>
                </a:cubicBezTo>
                <a:cubicBezTo>
                  <a:pt x="230" y="1586"/>
                  <a:pt x="220" y="1564"/>
                  <a:pt x="209" y="1542"/>
                </a:cubicBezTo>
                <a:cubicBezTo>
                  <a:pt x="162" y="1433"/>
                  <a:pt x="120" y="1360"/>
                  <a:pt x="84" y="1323"/>
                </a:cubicBezTo>
                <a:cubicBezTo>
                  <a:pt x="51" y="1290"/>
                  <a:pt x="0" y="1288"/>
                  <a:pt x="0" y="1319"/>
                </a:cubicBezTo>
                <a:cubicBezTo>
                  <a:pt x="0" y="1089"/>
                  <a:pt x="117" y="957"/>
                  <a:pt x="196" y="924"/>
                </a:cubicBezTo>
                <a:cubicBezTo>
                  <a:pt x="270" y="893"/>
                  <a:pt x="348" y="973"/>
                  <a:pt x="424" y="1154"/>
                </a:cubicBezTo>
                <a:cubicBezTo>
                  <a:pt x="434" y="1185"/>
                  <a:pt x="444" y="1216"/>
                  <a:pt x="455" y="1248"/>
                </a:cubicBezTo>
                <a:cubicBezTo>
                  <a:pt x="550" y="1036"/>
                  <a:pt x="674" y="827"/>
                  <a:pt x="832" y="631"/>
                </a:cubicBezTo>
                <a:cubicBezTo>
                  <a:pt x="884" y="567"/>
                  <a:pt x="938" y="504"/>
                  <a:pt x="997" y="444"/>
                </a:cubicBezTo>
                <a:cubicBezTo>
                  <a:pt x="1223" y="211"/>
                  <a:pt x="1499" y="0"/>
                  <a:pt x="1647" y="77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6205538" y="3876072"/>
            <a:ext cx="550863" cy="1039434"/>
          </a:xfrm>
          <a:custGeom>
            <a:avLst/>
            <a:gdLst/>
            <a:ahLst/>
            <a:cxnLst>
              <a:cxn ang="0">
                <a:pos x="875" y="0"/>
              </a:cxn>
              <a:cxn ang="0">
                <a:pos x="925" y="123"/>
              </a:cxn>
              <a:cxn ang="0">
                <a:pos x="785" y="948"/>
              </a:cxn>
              <a:cxn ang="0">
                <a:pos x="438" y="1975"/>
              </a:cxn>
              <a:cxn ang="0">
                <a:pos x="339" y="2067"/>
              </a:cxn>
              <a:cxn ang="0">
                <a:pos x="159" y="2223"/>
              </a:cxn>
              <a:cxn ang="0">
                <a:pos x="128" y="1935"/>
              </a:cxn>
              <a:cxn ang="0">
                <a:pos x="115" y="1845"/>
              </a:cxn>
              <a:cxn ang="0">
                <a:pos x="72" y="1515"/>
              </a:cxn>
              <a:cxn ang="0">
                <a:pos x="0" y="1361"/>
              </a:cxn>
              <a:cxn ang="0">
                <a:pos x="229" y="1126"/>
              </a:cxn>
              <a:cxn ang="0">
                <a:pos x="333" y="1468"/>
              </a:cxn>
              <a:cxn ang="0">
                <a:pos x="343" y="1583"/>
              </a:cxn>
              <a:cxn ang="0">
                <a:pos x="696" y="687"/>
              </a:cxn>
              <a:cxn ang="0">
                <a:pos x="875" y="0"/>
              </a:cxn>
            </a:cxnLst>
            <a:rect l="0" t="0" r="r" b="b"/>
            <a:pathLst>
              <a:path w="925" h="2223">
                <a:moveTo>
                  <a:pt x="875" y="0"/>
                </a:moveTo>
                <a:cubicBezTo>
                  <a:pt x="891" y="41"/>
                  <a:pt x="908" y="82"/>
                  <a:pt x="925" y="123"/>
                </a:cubicBezTo>
                <a:cubicBezTo>
                  <a:pt x="908" y="310"/>
                  <a:pt x="879" y="590"/>
                  <a:pt x="785" y="948"/>
                </a:cubicBezTo>
                <a:cubicBezTo>
                  <a:pt x="688" y="1317"/>
                  <a:pt x="555" y="1658"/>
                  <a:pt x="438" y="1975"/>
                </a:cubicBezTo>
                <a:cubicBezTo>
                  <a:pt x="406" y="2006"/>
                  <a:pt x="373" y="2037"/>
                  <a:pt x="339" y="2067"/>
                </a:cubicBezTo>
                <a:cubicBezTo>
                  <a:pt x="269" y="2133"/>
                  <a:pt x="208" y="2185"/>
                  <a:pt x="159" y="2223"/>
                </a:cubicBezTo>
                <a:cubicBezTo>
                  <a:pt x="152" y="2158"/>
                  <a:pt x="140" y="2062"/>
                  <a:pt x="128" y="1935"/>
                </a:cubicBezTo>
                <a:cubicBezTo>
                  <a:pt x="123" y="1905"/>
                  <a:pt x="119" y="1875"/>
                  <a:pt x="115" y="1845"/>
                </a:cubicBezTo>
                <a:cubicBezTo>
                  <a:pt x="100" y="1695"/>
                  <a:pt x="88" y="1585"/>
                  <a:pt x="72" y="1515"/>
                </a:cubicBezTo>
                <a:cubicBezTo>
                  <a:pt x="56" y="1446"/>
                  <a:pt x="33" y="1395"/>
                  <a:pt x="0" y="1361"/>
                </a:cubicBezTo>
                <a:cubicBezTo>
                  <a:pt x="106" y="1206"/>
                  <a:pt x="178" y="1126"/>
                  <a:pt x="229" y="1126"/>
                </a:cubicBezTo>
                <a:cubicBezTo>
                  <a:pt x="277" y="1126"/>
                  <a:pt x="304" y="1241"/>
                  <a:pt x="333" y="1468"/>
                </a:cubicBezTo>
                <a:cubicBezTo>
                  <a:pt x="336" y="1507"/>
                  <a:pt x="339" y="1545"/>
                  <a:pt x="343" y="1583"/>
                </a:cubicBezTo>
                <a:cubicBezTo>
                  <a:pt x="465" y="1285"/>
                  <a:pt x="595" y="988"/>
                  <a:pt x="696" y="687"/>
                </a:cubicBezTo>
                <a:cubicBezTo>
                  <a:pt x="793" y="396"/>
                  <a:pt x="842" y="164"/>
                  <a:pt x="875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7788276" y="3876072"/>
            <a:ext cx="838200" cy="1039434"/>
          </a:xfrm>
          <a:custGeom>
            <a:avLst/>
            <a:gdLst/>
            <a:ahLst/>
            <a:cxnLst>
              <a:cxn ang="0">
                <a:pos x="1371" y="0"/>
              </a:cxn>
              <a:cxn ang="0">
                <a:pos x="1408" y="123"/>
              </a:cxn>
              <a:cxn ang="0">
                <a:pos x="815" y="948"/>
              </a:cxn>
              <a:cxn ang="0">
                <a:pos x="483" y="1975"/>
              </a:cxn>
              <a:cxn ang="0">
                <a:pos x="431" y="2067"/>
              </a:cxn>
              <a:cxn ang="0">
                <a:pos x="351" y="2223"/>
              </a:cxn>
              <a:cxn ang="0">
                <a:pos x="277" y="1935"/>
              </a:cxn>
              <a:cxn ang="0">
                <a:pos x="248" y="1845"/>
              </a:cxn>
              <a:cxn ang="0">
                <a:pos x="123" y="1515"/>
              </a:cxn>
              <a:cxn ang="0">
                <a:pos x="0" y="1361"/>
              </a:cxn>
              <a:cxn ang="0">
                <a:pos x="154" y="1126"/>
              </a:cxn>
              <a:cxn ang="0">
                <a:pos x="342" y="1468"/>
              </a:cxn>
              <a:cxn ang="0">
                <a:pos x="369" y="1583"/>
              </a:cxn>
              <a:cxn ang="0">
                <a:pos x="722" y="687"/>
              </a:cxn>
              <a:cxn ang="0">
                <a:pos x="1371" y="0"/>
              </a:cxn>
            </a:cxnLst>
            <a:rect l="0" t="0" r="r" b="b"/>
            <a:pathLst>
              <a:path w="1408" h="2223">
                <a:moveTo>
                  <a:pt x="1371" y="0"/>
                </a:moveTo>
                <a:cubicBezTo>
                  <a:pt x="1384" y="41"/>
                  <a:pt x="1396" y="82"/>
                  <a:pt x="1408" y="123"/>
                </a:cubicBezTo>
                <a:cubicBezTo>
                  <a:pt x="1213" y="306"/>
                  <a:pt x="1002" y="579"/>
                  <a:pt x="815" y="948"/>
                </a:cubicBezTo>
                <a:cubicBezTo>
                  <a:pt x="635" y="1306"/>
                  <a:pt x="534" y="1653"/>
                  <a:pt x="483" y="1975"/>
                </a:cubicBezTo>
                <a:cubicBezTo>
                  <a:pt x="465" y="2006"/>
                  <a:pt x="447" y="2036"/>
                  <a:pt x="431" y="2067"/>
                </a:cubicBezTo>
                <a:cubicBezTo>
                  <a:pt x="397" y="2132"/>
                  <a:pt x="371" y="2184"/>
                  <a:pt x="351" y="2223"/>
                </a:cubicBezTo>
                <a:cubicBezTo>
                  <a:pt x="335" y="2158"/>
                  <a:pt x="312" y="2062"/>
                  <a:pt x="277" y="1935"/>
                </a:cubicBezTo>
                <a:cubicBezTo>
                  <a:pt x="267" y="1905"/>
                  <a:pt x="257" y="1875"/>
                  <a:pt x="248" y="1845"/>
                </a:cubicBezTo>
                <a:cubicBezTo>
                  <a:pt x="202" y="1694"/>
                  <a:pt x="159" y="1585"/>
                  <a:pt x="123" y="1515"/>
                </a:cubicBezTo>
                <a:cubicBezTo>
                  <a:pt x="87" y="1446"/>
                  <a:pt x="45" y="1394"/>
                  <a:pt x="0" y="1361"/>
                </a:cubicBezTo>
                <a:cubicBezTo>
                  <a:pt x="40" y="1204"/>
                  <a:pt x="95" y="1126"/>
                  <a:pt x="154" y="1126"/>
                </a:cubicBezTo>
                <a:cubicBezTo>
                  <a:pt x="208" y="1126"/>
                  <a:pt x="276" y="1239"/>
                  <a:pt x="342" y="1468"/>
                </a:cubicBezTo>
                <a:cubicBezTo>
                  <a:pt x="351" y="1507"/>
                  <a:pt x="360" y="1545"/>
                  <a:pt x="369" y="1583"/>
                </a:cubicBezTo>
                <a:cubicBezTo>
                  <a:pt x="426" y="1280"/>
                  <a:pt x="539" y="977"/>
                  <a:pt x="722" y="687"/>
                </a:cubicBezTo>
                <a:cubicBezTo>
                  <a:pt x="913" y="385"/>
                  <a:pt x="1139" y="158"/>
                  <a:pt x="1371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2219326" y="3999771"/>
            <a:ext cx="571500" cy="725360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960" y="119"/>
              </a:cxn>
              <a:cxn ang="0">
                <a:pos x="637" y="757"/>
              </a:cxn>
              <a:cxn ang="0">
                <a:pos x="369" y="1462"/>
              </a:cxn>
              <a:cxn ang="0">
                <a:pos x="313" y="1498"/>
              </a:cxn>
              <a:cxn ang="0">
                <a:pos x="217" y="1553"/>
              </a:cxn>
              <a:cxn ang="0">
                <a:pos x="172" y="1309"/>
              </a:cxn>
              <a:cxn ang="0">
                <a:pos x="154" y="1231"/>
              </a:cxn>
              <a:cxn ang="0">
                <a:pos x="82" y="949"/>
              </a:cxn>
              <a:cxn ang="0">
                <a:pos x="0" y="799"/>
              </a:cxn>
              <a:cxn ang="0">
                <a:pos x="147" y="696"/>
              </a:cxn>
              <a:cxn ang="0">
                <a:pos x="269" y="1012"/>
              </a:cxn>
              <a:cxn ang="0">
                <a:pos x="285" y="1108"/>
              </a:cxn>
              <a:cxn ang="0">
                <a:pos x="565" y="511"/>
              </a:cxn>
              <a:cxn ang="0">
                <a:pos x="927" y="0"/>
              </a:cxn>
            </a:cxnLst>
            <a:rect l="0" t="0" r="r" b="b"/>
            <a:pathLst>
              <a:path w="960" h="1553">
                <a:moveTo>
                  <a:pt x="927" y="0"/>
                </a:moveTo>
                <a:cubicBezTo>
                  <a:pt x="938" y="40"/>
                  <a:pt x="949" y="79"/>
                  <a:pt x="960" y="119"/>
                </a:cubicBezTo>
                <a:cubicBezTo>
                  <a:pt x="863" y="269"/>
                  <a:pt x="760" y="487"/>
                  <a:pt x="637" y="757"/>
                </a:cubicBezTo>
                <a:cubicBezTo>
                  <a:pt x="522" y="1012"/>
                  <a:pt x="433" y="1244"/>
                  <a:pt x="369" y="1462"/>
                </a:cubicBezTo>
                <a:cubicBezTo>
                  <a:pt x="350" y="1474"/>
                  <a:pt x="331" y="1487"/>
                  <a:pt x="313" y="1498"/>
                </a:cubicBezTo>
                <a:cubicBezTo>
                  <a:pt x="274" y="1524"/>
                  <a:pt x="242" y="1542"/>
                  <a:pt x="217" y="1553"/>
                </a:cubicBezTo>
                <a:cubicBezTo>
                  <a:pt x="207" y="1498"/>
                  <a:pt x="192" y="1416"/>
                  <a:pt x="172" y="1309"/>
                </a:cubicBezTo>
                <a:cubicBezTo>
                  <a:pt x="166" y="1283"/>
                  <a:pt x="160" y="1257"/>
                  <a:pt x="154" y="1231"/>
                </a:cubicBezTo>
                <a:cubicBezTo>
                  <a:pt x="127" y="1105"/>
                  <a:pt x="104" y="1011"/>
                  <a:pt x="82" y="949"/>
                </a:cubicBezTo>
                <a:cubicBezTo>
                  <a:pt x="59" y="888"/>
                  <a:pt x="33" y="837"/>
                  <a:pt x="0" y="799"/>
                </a:cubicBezTo>
                <a:cubicBezTo>
                  <a:pt x="56" y="714"/>
                  <a:pt x="103" y="678"/>
                  <a:pt x="147" y="696"/>
                </a:cubicBezTo>
                <a:cubicBezTo>
                  <a:pt x="188" y="713"/>
                  <a:pt x="228" y="818"/>
                  <a:pt x="269" y="1012"/>
                </a:cubicBezTo>
                <a:cubicBezTo>
                  <a:pt x="275" y="1044"/>
                  <a:pt x="279" y="1076"/>
                  <a:pt x="285" y="1108"/>
                </a:cubicBezTo>
                <a:cubicBezTo>
                  <a:pt x="355" y="908"/>
                  <a:pt x="447" y="711"/>
                  <a:pt x="565" y="511"/>
                </a:cubicBezTo>
                <a:cubicBezTo>
                  <a:pt x="690" y="298"/>
                  <a:pt x="807" y="125"/>
                  <a:pt x="927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1943116" y="5605190"/>
            <a:ext cx="628620" cy="589510"/>
          </a:xfrm>
          <a:custGeom>
            <a:avLst/>
            <a:gdLst/>
            <a:ahLst/>
            <a:cxnLst>
              <a:cxn ang="0">
                <a:pos x="1567" y="0"/>
              </a:cxn>
              <a:cxn ang="0">
                <a:pos x="1567" y="655"/>
              </a:cxn>
              <a:cxn ang="0">
                <a:pos x="569" y="1262"/>
              </a:cxn>
              <a:cxn ang="0">
                <a:pos x="0" y="680"/>
              </a:cxn>
              <a:cxn ang="0">
                <a:pos x="0" y="181"/>
              </a:cxn>
              <a:cxn ang="0">
                <a:pos x="569" y="691"/>
              </a:cxn>
              <a:cxn ang="0">
                <a:pos x="1567" y="0"/>
              </a:cxn>
            </a:cxnLst>
            <a:rect l="0" t="0" r="r" b="b"/>
            <a:pathLst>
              <a:path w="1567" h="1262">
                <a:moveTo>
                  <a:pt x="1567" y="0"/>
                </a:moveTo>
                <a:cubicBezTo>
                  <a:pt x="1567" y="218"/>
                  <a:pt x="1567" y="436"/>
                  <a:pt x="1567" y="655"/>
                </a:cubicBezTo>
                <a:cubicBezTo>
                  <a:pt x="1241" y="898"/>
                  <a:pt x="908" y="1104"/>
                  <a:pt x="569" y="1262"/>
                </a:cubicBezTo>
                <a:cubicBezTo>
                  <a:pt x="382" y="1056"/>
                  <a:pt x="193" y="860"/>
                  <a:pt x="0" y="680"/>
                </a:cubicBezTo>
                <a:cubicBezTo>
                  <a:pt x="0" y="513"/>
                  <a:pt x="0" y="347"/>
                  <a:pt x="0" y="181"/>
                </a:cubicBezTo>
                <a:cubicBezTo>
                  <a:pt x="193" y="338"/>
                  <a:pt x="381" y="510"/>
                  <a:pt x="569" y="691"/>
                </a:cubicBezTo>
                <a:cubicBezTo>
                  <a:pt x="909" y="504"/>
                  <a:pt x="1242" y="270"/>
                  <a:pt x="1567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3219451" y="5555943"/>
            <a:ext cx="714375" cy="786430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1200" y="585"/>
              </a:cxn>
              <a:cxn ang="0">
                <a:pos x="415" y="1683"/>
              </a:cxn>
              <a:cxn ang="0">
                <a:pos x="0" y="1208"/>
              </a:cxn>
              <a:cxn ang="0">
                <a:pos x="0" y="948"/>
              </a:cxn>
              <a:cxn ang="0">
                <a:pos x="467" y="1279"/>
              </a:cxn>
              <a:cxn ang="0">
                <a:pos x="1200" y="0"/>
              </a:cxn>
            </a:cxnLst>
            <a:rect l="0" t="0" r="r" b="b"/>
            <a:pathLst>
              <a:path w="1200" h="1683">
                <a:moveTo>
                  <a:pt x="1200" y="0"/>
                </a:moveTo>
                <a:cubicBezTo>
                  <a:pt x="1200" y="195"/>
                  <a:pt x="1200" y="390"/>
                  <a:pt x="1200" y="585"/>
                </a:cubicBezTo>
                <a:cubicBezTo>
                  <a:pt x="1010" y="1087"/>
                  <a:pt x="753" y="1570"/>
                  <a:pt x="415" y="1683"/>
                </a:cubicBezTo>
                <a:cubicBezTo>
                  <a:pt x="272" y="1532"/>
                  <a:pt x="131" y="1379"/>
                  <a:pt x="0" y="1208"/>
                </a:cubicBezTo>
                <a:cubicBezTo>
                  <a:pt x="0" y="1121"/>
                  <a:pt x="0" y="1034"/>
                  <a:pt x="0" y="948"/>
                </a:cubicBezTo>
                <a:cubicBezTo>
                  <a:pt x="148" y="1099"/>
                  <a:pt x="315" y="1195"/>
                  <a:pt x="467" y="1279"/>
                </a:cubicBezTo>
                <a:cubicBezTo>
                  <a:pt x="814" y="1065"/>
                  <a:pt x="1019" y="530"/>
                  <a:pt x="1200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4791076" y="5654520"/>
            <a:ext cx="503238" cy="601976"/>
          </a:xfrm>
          <a:custGeom>
            <a:avLst/>
            <a:gdLst/>
            <a:ahLst/>
            <a:cxnLst>
              <a:cxn ang="0">
                <a:pos x="845" y="0"/>
              </a:cxn>
              <a:cxn ang="0">
                <a:pos x="846" y="622"/>
              </a:cxn>
              <a:cxn ang="0">
                <a:pos x="843" y="633"/>
              </a:cxn>
              <a:cxn ang="0">
                <a:pos x="433" y="1076"/>
              </a:cxn>
              <a:cxn ang="0">
                <a:pos x="423" y="1089"/>
              </a:cxn>
              <a:cxn ang="0">
                <a:pos x="282" y="1290"/>
              </a:cxn>
              <a:cxn ang="0">
                <a:pos x="0" y="1015"/>
              </a:cxn>
              <a:cxn ang="0">
                <a:pos x="0" y="401"/>
              </a:cxn>
              <a:cxn ang="0">
                <a:pos x="278" y="660"/>
              </a:cxn>
              <a:cxn ang="0">
                <a:pos x="418" y="463"/>
              </a:cxn>
              <a:cxn ang="0">
                <a:pos x="430" y="447"/>
              </a:cxn>
              <a:cxn ang="0">
                <a:pos x="840" y="7"/>
              </a:cxn>
              <a:cxn ang="0">
                <a:pos x="845" y="0"/>
              </a:cxn>
            </a:cxnLst>
            <a:rect l="0" t="0" r="r" b="b"/>
            <a:pathLst>
              <a:path w="846" h="1290">
                <a:moveTo>
                  <a:pt x="845" y="0"/>
                </a:moveTo>
                <a:cubicBezTo>
                  <a:pt x="845" y="207"/>
                  <a:pt x="846" y="414"/>
                  <a:pt x="846" y="622"/>
                </a:cubicBezTo>
                <a:cubicBezTo>
                  <a:pt x="846" y="627"/>
                  <a:pt x="843" y="632"/>
                  <a:pt x="843" y="633"/>
                </a:cubicBezTo>
                <a:cubicBezTo>
                  <a:pt x="775" y="745"/>
                  <a:pt x="586" y="876"/>
                  <a:pt x="433" y="1076"/>
                </a:cubicBezTo>
                <a:cubicBezTo>
                  <a:pt x="430" y="1080"/>
                  <a:pt x="427" y="1085"/>
                  <a:pt x="423" y="1089"/>
                </a:cubicBezTo>
                <a:cubicBezTo>
                  <a:pt x="375" y="1152"/>
                  <a:pt x="328" y="1220"/>
                  <a:pt x="282" y="1290"/>
                </a:cubicBezTo>
                <a:cubicBezTo>
                  <a:pt x="164" y="1160"/>
                  <a:pt x="0" y="1068"/>
                  <a:pt x="0" y="1015"/>
                </a:cubicBezTo>
                <a:cubicBezTo>
                  <a:pt x="0" y="810"/>
                  <a:pt x="0" y="606"/>
                  <a:pt x="0" y="401"/>
                </a:cubicBezTo>
                <a:cubicBezTo>
                  <a:pt x="0" y="449"/>
                  <a:pt x="161" y="536"/>
                  <a:pt x="278" y="660"/>
                </a:cubicBezTo>
                <a:cubicBezTo>
                  <a:pt x="324" y="591"/>
                  <a:pt x="370" y="525"/>
                  <a:pt x="418" y="463"/>
                </a:cubicBezTo>
                <a:cubicBezTo>
                  <a:pt x="422" y="458"/>
                  <a:pt x="426" y="453"/>
                  <a:pt x="430" y="447"/>
                </a:cubicBezTo>
                <a:cubicBezTo>
                  <a:pt x="583" y="251"/>
                  <a:pt x="750" y="114"/>
                  <a:pt x="840" y="7"/>
                </a:cubicBezTo>
                <a:cubicBezTo>
                  <a:pt x="843" y="5"/>
                  <a:pt x="844" y="2"/>
                  <a:pt x="845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83301" y="5557819"/>
            <a:ext cx="715963" cy="800140"/>
          </a:xfrm>
          <a:custGeom>
            <a:avLst/>
            <a:gdLst/>
            <a:ahLst/>
            <a:cxnLst>
              <a:cxn ang="0">
                <a:pos x="1036" y="0"/>
              </a:cxn>
              <a:cxn ang="0">
                <a:pos x="1201" y="707"/>
              </a:cxn>
              <a:cxn ang="0">
                <a:pos x="438" y="1713"/>
              </a:cxn>
              <a:cxn ang="0">
                <a:pos x="0" y="1146"/>
              </a:cxn>
              <a:cxn ang="0">
                <a:pos x="166" y="438"/>
              </a:cxn>
              <a:cxn ang="0">
                <a:pos x="484" y="985"/>
              </a:cxn>
              <a:cxn ang="0">
                <a:pos x="1036" y="0"/>
              </a:cxn>
            </a:cxnLst>
            <a:rect l="0" t="0" r="r" b="b"/>
            <a:pathLst>
              <a:path w="1201" h="1713">
                <a:moveTo>
                  <a:pt x="1036" y="0"/>
                </a:moveTo>
                <a:cubicBezTo>
                  <a:pt x="1091" y="236"/>
                  <a:pt x="1146" y="472"/>
                  <a:pt x="1201" y="707"/>
                </a:cubicBezTo>
                <a:cubicBezTo>
                  <a:pt x="1040" y="1055"/>
                  <a:pt x="774" y="1394"/>
                  <a:pt x="438" y="1713"/>
                </a:cubicBezTo>
                <a:cubicBezTo>
                  <a:pt x="265" y="1529"/>
                  <a:pt x="117" y="1340"/>
                  <a:pt x="0" y="1146"/>
                </a:cubicBezTo>
                <a:cubicBezTo>
                  <a:pt x="55" y="910"/>
                  <a:pt x="111" y="674"/>
                  <a:pt x="166" y="438"/>
                </a:cubicBezTo>
                <a:cubicBezTo>
                  <a:pt x="242" y="624"/>
                  <a:pt x="351" y="807"/>
                  <a:pt x="484" y="985"/>
                </a:cubicBezTo>
                <a:cubicBezTo>
                  <a:pt x="752" y="672"/>
                  <a:pt x="947" y="336"/>
                  <a:pt x="1036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7704138" y="5557819"/>
            <a:ext cx="877888" cy="800140"/>
          </a:xfrm>
          <a:custGeom>
            <a:avLst/>
            <a:gdLst/>
            <a:ahLst/>
            <a:cxnLst>
              <a:cxn ang="0">
                <a:pos x="1474" y="0"/>
              </a:cxn>
              <a:cxn ang="0">
                <a:pos x="1318" y="707"/>
              </a:cxn>
              <a:cxn ang="0">
                <a:pos x="569" y="1713"/>
              </a:cxn>
              <a:cxn ang="0">
                <a:pos x="150" y="1146"/>
              </a:cxn>
              <a:cxn ang="0">
                <a:pos x="0" y="438"/>
              </a:cxn>
              <a:cxn ang="0">
                <a:pos x="530" y="985"/>
              </a:cxn>
              <a:cxn ang="0">
                <a:pos x="1474" y="0"/>
              </a:cxn>
            </a:cxnLst>
            <a:rect l="0" t="0" r="r" b="b"/>
            <a:pathLst>
              <a:path w="1474" h="1713">
                <a:moveTo>
                  <a:pt x="1474" y="0"/>
                </a:moveTo>
                <a:cubicBezTo>
                  <a:pt x="1422" y="236"/>
                  <a:pt x="1370" y="472"/>
                  <a:pt x="1318" y="707"/>
                </a:cubicBezTo>
                <a:cubicBezTo>
                  <a:pt x="991" y="1026"/>
                  <a:pt x="735" y="1367"/>
                  <a:pt x="569" y="1713"/>
                </a:cubicBezTo>
                <a:cubicBezTo>
                  <a:pt x="455" y="1520"/>
                  <a:pt x="315" y="1330"/>
                  <a:pt x="150" y="1146"/>
                </a:cubicBezTo>
                <a:cubicBezTo>
                  <a:pt x="100" y="910"/>
                  <a:pt x="50" y="674"/>
                  <a:pt x="0" y="438"/>
                </a:cubicBezTo>
                <a:cubicBezTo>
                  <a:pt x="200" y="615"/>
                  <a:pt x="377" y="798"/>
                  <a:pt x="530" y="985"/>
                </a:cubicBezTo>
                <a:cubicBezTo>
                  <a:pt x="765" y="643"/>
                  <a:pt x="1087" y="313"/>
                  <a:pt x="1474" y="0"/>
                </a:cubicBezTo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7200000">
              <a:rot lat="21379975" lon="21580859" rev="21473115"/>
            </a:camera>
            <a:lightRig rig="balanced" dir="t"/>
          </a:scene3d>
          <a:sp3d extrusionH="254000" prstMaterial="softEdge">
            <a:bevelT w="82550" h="444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11841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/>
          <p:cNvSpPr>
            <a:spLocks/>
          </p:cNvSpPr>
          <p:nvPr/>
        </p:nvSpPr>
        <p:spPr bwMode="auto">
          <a:xfrm>
            <a:off x="1714480" y="2357430"/>
            <a:ext cx="2302481" cy="556694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lt1"/>
              </a:solidFill>
            </a:endParaRPr>
          </a:p>
        </p:txBody>
      </p:sp>
      <p:grpSp>
        <p:nvGrpSpPr>
          <p:cNvPr id="3" name="Gruppieren 1"/>
          <p:cNvGrpSpPr/>
          <p:nvPr/>
        </p:nvGrpSpPr>
        <p:grpSpPr>
          <a:xfrm>
            <a:off x="1285852" y="2285992"/>
            <a:ext cx="699802" cy="713250"/>
            <a:chOff x="428596" y="3857628"/>
            <a:chExt cx="1573980" cy="1604226"/>
          </a:xfrm>
        </p:grpSpPr>
        <p:grpSp>
          <p:nvGrpSpPr>
            <p:cNvPr id="5" name="Gruppieren 60"/>
            <p:cNvGrpSpPr/>
            <p:nvPr/>
          </p:nvGrpSpPr>
          <p:grpSpPr>
            <a:xfrm>
              <a:off x="42859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7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" name="Textfeld 5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" name="Freeform 19"/>
            <p:cNvSpPr>
              <a:spLocks/>
            </p:cNvSpPr>
            <p:nvPr/>
          </p:nvSpPr>
          <p:spPr bwMode="auto">
            <a:xfrm>
              <a:off x="742976" y="4162424"/>
              <a:ext cx="933450" cy="1019175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707"/>
                </a:cxn>
                <a:cxn ang="0">
                  <a:pos x="569" y="1713"/>
                </a:cxn>
                <a:cxn ang="0">
                  <a:pos x="0" y="1146"/>
                </a:cxn>
                <a:cxn ang="0">
                  <a:pos x="0" y="438"/>
                </a:cxn>
                <a:cxn ang="0">
                  <a:pos x="569" y="985"/>
                </a:cxn>
                <a:cxn ang="0">
                  <a:pos x="1567" y="0"/>
                </a:cxn>
              </a:cxnLst>
              <a:rect l="0" t="0" r="r" b="b"/>
              <a:pathLst>
                <a:path w="1567" h="1713">
                  <a:moveTo>
                    <a:pt x="1567" y="0"/>
                  </a:moveTo>
                  <a:cubicBezTo>
                    <a:pt x="1567" y="236"/>
                    <a:pt x="1567" y="472"/>
                    <a:pt x="1567" y="707"/>
                  </a:cubicBezTo>
                  <a:cubicBezTo>
                    <a:pt x="1234" y="1042"/>
                    <a:pt x="902" y="1377"/>
                    <a:pt x="569" y="1713"/>
                  </a:cubicBezTo>
                  <a:cubicBezTo>
                    <a:pt x="380" y="1524"/>
                    <a:pt x="190" y="1335"/>
                    <a:pt x="0" y="1146"/>
                  </a:cubicBezTo>
                  <a:cubicBezTo>
                    <a:pt x="0" y="910"/>
                    <a:pt x="0" y="674"/>
                    <a:pt x="0" y="438"/>
                  </a:cubicBezTo>
                  <a:cubicBezTo>
                    <a:pt x="190" y="620"/>
                    <a:pt x="380" y="802"/>
                    <a:pt x="569" y="985"/>
                  </a:cubicBezTo>
                  <a:cubicBezTo>
                    <a:pt x="902" y="656"/>
                    <a:pt x="1234" y="328"/>
                    <a:pt x="156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7" name="Textfeld 16"/>
          <p:cNvSpPr txBox="1">
            <a:spLocks/>
          </p:cNvSpPr>
          <p:nvPr/>
        </p:nvSpPr>
        <p:spPr>
          <a:xfrm>
            <a:off x="2000233" y="2357430"/>
            <a:ext cx="2000264" cy="556694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400" dirty="0" smtClean="0"/>
              <a:t>Your Text</a:t>
            </a:r>
            <a:endParaRPr lang="de-DE" sz="2000" dirty="0"/>
          </a:p>
        </p:txBody>
      </p:sp>
      <p:sp>
        <p:nvSpPr>
          <p:cNvPr id="47" name="Freeform 8"/>
          <p:cNvSpPr>
            <a:spLocks/>
          </p:cNvSpPr>
          <p:nvPr/>
        </p:nvSpPr>
        <p:spPr bwMode="auto">
          <a:xfrm>
            <a:off x="1714480" y="3191162"/>
            <a:ext cx="2302481" cy="556694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lt1"/>
              </a:solidFill>
            </a:endParaRPr>
          </a:p>
        </p:txBody>
      </p:sp>
      <p:grpSp>
        <p:nvGrpSpPr>
          <p:cNvPr id="11" name="Gruppieren 47"/>
          <p:cNvGrpSpPr/>
          <p:nvPr/>
        </p:nvGrpSpPr>
        <p:grpSpPr>
          <a:xfrm>
            <a:off x="1285852" y="3119724"/>
            <a:ext cx="699802" cy="713250"/>
            <a:chOff x="428596" y="3857628"/>
            <a:chExt cx="1573980" cy="1604226"/>
          </a:xfrm>
        </p:grpSpPr>
        <p:grpSp>
          <p:nvGrpSpPr>
            <p:cNvPr id="12" name="Gruppieren 60"/>
            <p:cNvGrpSpPr/>
            <p:nvPr/>
          </p:nvGrpSpPr>
          <p:grpSpPr>
            <a:xfrm>
              <a:off x="42859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5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3" name="Textfeld 5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742976" y="4162424"/>
              <a:ext cx="933450" cy="1019175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707"/>
                </a:cxn>
                <a:cxn ang="0">
                  <a:pos x="569" y="1713"/>
                </a:cxn>
                <a:cxn ang="0">
                  <a:pos x="0" y="1146"/>
                </a:cxn>
                <a:cxn ang="0">
                  <a:pos x="0" y="438"/>
                </a:cxn>
                <a:cxn ang="0">
                  <a:pos x="569" y="985"/>
                </a:cxn>
                <a:cxn ang="0">
                  <a:pos x="1567" y="0"/>
                </a:cxn>
              </a:cxnLst>
              <a:rect l="0" t="0" r="r" b="b"/>
              <a:pathLst>
                <a:path w="1567" h="1713">
                  <a:moveTo>
                    <a:pt x="1567" y="0"/>
                  </a:moveTo>
                  <a:cubicBezTo>
                    <a:pt x="1567" y="236"/>
                    <a:pt x="1567" y="472"/>
                    <a:pt x="1567" y="707"/>
                  </a:cubicBezTo>
                  <a:cubicBezTo>
                    <a:pt x="1234" y="1042"/>
                    <a:pt x="902" y="1377"/>
                    <a:pt x="569" y="1713"/>
                  </a:cubicBezTo>
                  <a:cubicBezTo>
                    <a:pt x="380" y="1524"/>
                    <a:pt x="190" y="1335"/>
                    <a:pt x="0" y="1146"/>
                  </a:cubicBezTo>
                  <a:cubicBezTo>
                    <a:pt x="0" y="910"/>
                    <a:pt x="0" y="674"/>
                    <a:pt x="0" y="438"/>
                  </a:cubicBezTo>
                  <a:cubicBezTo>
                    <a:pt x="190" y="620"/>
                    <a:pt x="380" y="802"/>
                    <a:pt x="569" y="985"/>
                  </a:cubicBezTo>
                  <a:cubicBezTo>
                    <a:pt x="902" y="656"/>
                    <a:pt x="1234" y="328"/>
                    <a:pt x="156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9" name="Textfeld 48"/>
          <p:cNvSpPr txBox="1">
            <a:spLocks/>
          </p:cNvSpPr>
          <p:nvPr/>
        </p:nvSpPr>
        <p:spPr>
          <a:xfrm>
            <a:off x="2000233" y="3191162"/>
            <a:ext cx="2000264" cy="556694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400" dirty="0" smtClean="0"/>
              <a:t>Your Text</a:t>
            </a:r>
            <a:endParaRPr lang="de-DE" sz="2000" dirty="0"/>
          </a:p>
        </p:txBody>
      </p:sp>
      <p:sp>
        <p:nvSpPr>
          <p:cNvPr id="57" name="Freeform 8"/>
          <p:cNvSpPr>
            <a:spLocks/>
          </p:cNvSpPr>
          <p:nvPr/>
        </p:nvSpPr>
        <p:spPr bwMode="auto">
          <a:xfrm>
            <a:off x="1714480" y="4024894"/>
            <a:ext cx="2302481" cy="556694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lt1"/>
              </a:solidFill>
            </a:endParaRPr>
          </a:p>
        </p:txBody>
      </p:sp>
      <p:grpSp>
        <p:nvGrpSpPr>
          <p:cNvPr id="15" name="Gruppieren 57"/>
          <p:cNvGrpSpPr/>
          <p:nvPr/>
        </p:nvGrpSpPr>
        <p:grpSpPr>
          <a:xfrm>
            <a:off x="1285852" y="3953456"/>
            <a:ext cx="699802" cy="713250"/>
            <a:chOff x="428596" y="3857628"/>
            <a:chExt cx="1573980" cy="1604226"/>
          </a:xfrm>
        </p:grpSpPr>
        <p:grpSp>
          <p:nvGrpSpPr>
            <p:cNvPr id="18" name="Gruppieren 60"/>
            <p:cNvGrpSpPr/>
            <p:nvPr/>
          </p:nvGrpSpPr>
          <p:grpSpPr>
            <a:xfrm>
              <a:off x="42859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9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3" name="Textfeld 62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1" name="Freeform 19"/>
            <p:cNvSpPr>
              <a:spLocks/>
            </p:cNvSpPr>
            <p:nvPr/>
          </p:nvSpPr>
          <p:spPr bwMode="auto">
            <a:xfrm>
              <a:off x="742976" y="4162424"/>
              <a:ext cx="933450" cy="1019175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707"/>
                </a:cxn>
                <a:cxn ang="0">
                  <a:pos x="569" y="1713"/>
                </a:cxn>
                <a:cxn ang="0">
                  <a:pos x="0" y="1146"/>
                </a:cxn>
                <a:cxn ang="0">
                  <a:pos x="0" y="438"/>
                </a:cxn>
                <a:cxn ang="0">
                  <a:pos x="569" y="985"/>
                </a:cxn>
                <a:cxn ang="0">
                  <a:pos x="1567" y="0"/>
                </a:cxn>
              </a:cxnLst>
              <a:rect l="0" t="0" r="r" b="b"/>
              <a:pathLst>
                <a:path w="1567" h="1713">
                  <a:moveTo>
                    <a:pt x="1567" y="0"/>
                  </a:moveTo>
                  <a:cubicBezTo>
                    <a:pt x="1567" y="236"/>
                    <a:pt x="1567" y="472"/>
                    <a:pt x="1567" y="707"/>
                  </a:cubicBezTo>
                  <a:cubicBezTo>
                    <a:pt x="1234" y="1042"/>
                    <a:pt x="902" y="1377"/>
                    <a:pt x="569" y="1713"/>
                  </a:cubicBezTo>
                  <a:cubicBezTo>
                    <a:pt x="380" y="1524"/>
                    <a:pt x="190" y="1335"/>
                    <a:pt x="0" y="1146"/>
                  </a:cubicBezTo>
                  <a:cubicBezTo>
                    <a:pt x="0" y="910"/>
                    <a:pt x="0" y="674"/>
                    <a:pt x="0" y="438"/>
                  </a:cubicBezTo>
                  <a:cubicBezTo>
                    <a:pt x="190" y="620"/>
                    <a:pt x="380" y="802"/>
                    <a:pt x="569" y="985"/>
                  </a:cubicBezTo>
                  <a:cubicBezTo>
                    <a:pt x="902" y="656"/>
                    <a:pt x="1234" y="328"/>
                    <a:pt x="156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9" name="Textfeld 58"/>
          <p:cNvSpPr txBox="1">
            <a:spLocks/>
          </p:cNvSpPr>
          <p:nvPr/>
        </p:nvSpPr>
        <p:spPr>
          <a:xfrm>
            <a:off x="2000233" y="4024894"/>
            <a:ext cx="2000264" cy="556694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400" dirty="0" smtClean="0"/>
              <a:t>Your Text</a:t>
            </a:r>
            <a:endParaRPr lang="de-DE" sz="2000" dirty="0"/>
          </a:p>
        </p:txBody>
      </p:sp>
      <p:sp>
        <p:nvSpPr>
          <p:cNvPr id="62" name="Freeform 8"/>
          <p:cNvSpPr>
            <a:spLocks/>
          </p:cNvSpPr>
          <p:nvPr/>
        </p:nvSpPr>
        <p:spPr bwMode="auto">
          <a:xfrm>
            <a:off x="5143504" y="2357430"/>
            <a:ext cx="2302481" cy="556694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lt1"/>
              </a:solidFill>
            </a:endParaRPr>
          </a:p>
        </p:txBody>
      </p:sp>
      <p:grpSp>
        <p:nvGrpSpPr>
          <p:cNvPr id="66" name="Gruppieren 1"/>
          <p:cNvGrpSpPr/>
          <p:nvPr/>
        </p:nvGrpSpPr>
        <p:grpSpPr>
          <a:xfrm>
            <a:off x="4714876" y="2285992"/>
            <a:ext cx="699802" cy="713250"/>
            <a:chOff x="428596" y="3857628"/>
            <a:chExt cx="1573980" cy="1604226"/>
          </a:xfrm>
        </p:grpSpPr>
        <p:grpSp>
          <p:nvGrpSpPr>
            <p:cNvPr id="68" name="Gruppieren 60"/>
            <p:cNvGrpSpPr/>
            <p:nvPr/>
          </p:nvGrpSpPr>
          <p:grpSpPr>
            <a:xfrm>
              <a:off x="42859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2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6" name="Textfeld 75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742976" y="4162424"/>
              <a:ext cx="933450" cy="1019175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707"/>
                </a:cxn>
                <a:cxn ang="0">
                  <a:pos x="569" y="1713"/>
                </a:cxn>
                <a:cxn ang="0">
                  <a:pos x="0" y="1146"/>
                </a:cxn>
                <a:cxn ang="0">
                  <a:pos x="0" y="438"/>
                </a:cxn>
                <a:cxn ang="0">
                  <a:pos x="569" y="985"/>
                </a:cxn>
                <a:cxn ang="0">
                  <a:pos x="1567" y="0"/>
                </a:cxn>
              </a:cxnLst>
              <a:rect l="0" t="0" r="r" b="b"/>
              <a:pathLst>
                <a:path w="1567" h="1713">
                  <a:moveTo>
                    <a:pt x="1567" y="0"/>
                  </a:moveTo>
                  <a:cubicBezTo>
                    <a:pt x="1567" y="236"/>
                    <a:pt x="1567" y="472"/>
                    <a:pt x="1567" y="707"/>
                  </a:cubicBezTo>
                  <a:cubicBezTo>
                    <a:pt x="1234" y="1042"/>
                    <a:pt x="902" y="1377"/>
                    <a:pt x="569" y="1713"/>
                  </a:cubicBezTo>
                  <a:cubicBezTo>
                    <a:pt x="380" y="1524"/>
                    <a:pt x="190" y="1335"/>
                    <a:pt x="0" y="1146"/>
                  </a:cubicBezTo>
                  <a:cubicBezTo>
                    <a:pt x="0" y="910"/>
                    <a:pt x="0" y="674"/>
                    <a:pt x="0" y="438"/>
                  </a:cubicBezTo>
                  <a:cubicBezTo>
                    <a:pt x="190" y="620"/>
                    <a:pt x="380" y="802"/>
                    <a:pt x="569" y="985"/>
                  </a:cubicBezTo>
                  <a:cubicBezTo>
                    <a:pt x="902" y="656"/>
                    <a:pt x="1234" y="328"/>
                    <a:pt x="156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82" name="Textfeld 81"/>
          <p:cNvSpPr txBox="1">
            <a:spLocks/>
          </p:cNvSpPr>
          <p:nvPr/>
        </p:nvSpPr>
        <p:spPr>
          <a:xfrm>
            <a:off x="5429257" y="2357430"/>
            <a:ext cx="2000264" cy="556694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400" dirty="0" smtClean="0"/>
              <a:t>Your Text</a:t>
            </a:r>
            <a:endParaRPr lang="de-DE" sz="2000" dirty="0"/>
          </a:p>
        </p:txBody>
      </p:sp>
      <p:sp>
        <p:nvSpPr>
          <p:cNvPr id="86" name="Freeform 8"/>
          <p:cNvSpPr>
            <a:spLocks/>
          </p:cNvSpPr>
          <p:nvPr/>
        </p:nvSpPr>
        <p:spPr bwMode="auto">
          <a:xfrm>
            <a:off x="5143504" y="3191162"/>
            <a:ext cx="2302481" cy="556694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lt1"/>
              </a:solidFill>
            </a:endParaRPr>
          </a:p>
        </p:txBody>
      </p:sp>
      <p:grpSp>
        <p:nvGrpSpPr>
          <p:cNvPr id="88" name="Gruppieren 47"/>
          <p:cNvGrpSpPr/>
          <p:nvPr/>
        </p:nvGrpSpPr>
        <p:grpSpPr>
          <a:xfrm>
            <a:off x="4714876" y="3119724"/>
            <a:ext cx="699802" cy="713250"/>
            <a:chOff x="428596" y="3857628"/>
            <a:chExt cx="1573980" cy="1604226"/>
          </a:xfrm>
        </p:grpSpPr>
        <p:grpSp>
          <p:nvGrpSpPr>
            <p:cNvPr id="90" name="Gruppieren 60"/>
            <p:cNvGrpSpPr/>
            <p:nvPr/>
          </p:nvGrpSpPr>
          <p:grpSpPr>
            <a:xfrm>
              <a:off x="42859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6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98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7" name="Textfeld 96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742976" y="4162424"/>
              <a:ext cx="933450" cy="1019175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707"/>
                </a:cxn>
                <a:cxn ang="0">
                  <a:pos x="569" y="1713"/>
                </a:cxn>
                <a:cxn ang="0">
                  <a:pos x="0" y="1146"/>
                </a:cxn>
                <a:cxn ang="0">
                  <a:pos x="0" y="438"/>
                </a:cxn>
                <a:cxn ang="0">
                  <a:pos x="569" y="985"/>
                </a:cxn>
                <a:cxn ang="0">
                  <a:pos x="1567" y="0"/>
                </a:cxn>
              </a:cxnLst>
              <a:rect l="0" t="0" r="r" b="b"/>
              <a:pathLst>
                <a:path w="1567" h="1713">
                  <a:moveTo>
                    <a:pt x="1567" y="0"/>
                  </a:moveTo>
                  <a:cubicBezTo>
                    <a:pt x="1567" y="236"/>
                    <a:pt x="1567" y="472"/>
                    <a:pt x="1567" y="707"/>
                  </a:cubicBezTo>
                  <a:cubicBezTo>
                    <a:pt x="1234" y="1042"/>
                    <a:pt x="902" y="1377"/>
                    <a:pt x="569" y="1713"/>
                  </a:cubicBezTo>
                  <a:cubicBezTo>
                    <a:pt x="380" y="1524"/>
                    <a:pt x="190" y="1335"/>
                    <a:pt x="0" y="1146"/>
                  </a:cubicBezTo>
                  <a:cubicBezTo>
                    <a:pt x="0" y="910"/>
                    <a:pt x="0" y="674"/>
                    <a:pt x="0" y="438"/>
                  </a:cubicBezTo>
                  <a:cubicBezTo>
                    <a:pt x="190" y="620"/>
                    <a:pt x="380" y="802"/>
                    <a:pt x="569" y="985"/>
                  </a:cubicBezTo>
                  <a:cubicBezTo>
                    <a:pt x="902" y="656"/>
                    <a:pt x="1234" y="328"/>
                    <a:pt x="156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0" name="Textfeld 99"/>
          <p:cNvSpPr txBox="1">
            <a:spLocks/>
          </p:cNvSpPr>
          <p:nvPr/>
        </p:nvSpPr>
        <p:spPr>
          <a:xfrm>
            <a:off x="5429257" y="3191162"/>
            <a:ext cx="2000264" cy="556694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400" dirty="0" smtClean="0"/>
              <a:t>Your Text</a:t>
            </a:r>
            <a:endParaRPr lang="de-DE" sz="2000" dirty="0"/>
          </a:p>
        </p:txBody>
      </p:sp>
      <p:sp>
        <p:nvSpPr>
          <p:cNvPr id="101" name="Freeform 8"/>
          <p:cNvSpPr>
            <a:spLocks/>
          </p:cNvSpPr>
          <p:nvPr/>
        </p:nvSpPr>
        <p:spPr bwMode="auto">
          <a:xfrm>
            <a:off x="5143504" y="4024894"/>
            <a:ext cx="2302481" cy="556694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>
              <a:solidFill>
                <a:schemeClr val="lt1"/>
              </a:solidFill>
            </a:endParaRPr>
          </a:p>
        </p:txBody>
      </p:sp>
      <p:grpSp>
        <p:nvGrpSpPr>
          <p:cNvPr id="102" name="Gruppieren 57"/>
          <p:cNvGrpSpPr/>
          <p:nvPr/>
        </p:nvGrpSpPr>
        <p:grpSpPr>
          <a:xfrm>
            <a:off x="4714876" y="3953456"/>
            <a:ext cx="699802" cy="713250"/>
            <a:chOff x="428596" y="3857628"/>
            <a:chExt cx="1573980" cy="1604226"/>
          </a:xfrm>
        </p:grpSpPr>
        <p:grpSp>
          <p:nvGrpSpPr>
            <p:cNvPr id="103" name="Gruppieren 60"/>
            <p:cNvGrpSpPr/>
            <p:nvPr/>
          </p:nvGrpSpPr>
          <p:grpSpPr>
            <a:xfrm>
              <a:off x="428596" y="3857628"/>
              <a:ext cx="1573980" cy="1604226"/>
              <a:chOff x="7643834" y="3392494"/>
              <a:chExt cx="2065338" cy="210502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5" name="Gruppieren 99"/>
              <p:cNvGrpSpPr/>
              <p:nvPr/>
            </p:nvGrpSpPr>
            <p:grpSpPr>
              <a:xfrm>
                <a:off x="7643834" y="3392495"/>
                <a:ext cx="2065338" cy="2105025"/>
                <a:chOff x="5060940" y="4033850"/>
                <a:chExt cx="2065338" cy="2105025"/>
              </a:xfrm>
            </p:grpSpPr>
            <p:sp>
              <p:nvSpPr>
                <p:cNvPr id="107" name="Oval 9"/>
                <p:cNvSpPr>
                  <a:spLocks noChangeArrowheads="1"/>
                </p:cNvSpPr>
                <p:nvPr/>
              </p:nvSpPr>
              <p:spPr bwMode="auto">
                <a:xfrm>
                  <a:off x="5060940" y="4033850"/>
                  <a:ext cx="2065338" cy="2105025"/>
                </a:xfrm>
                <a:prstGeom prst="ellipse">
                  <a:avLst/>
                </a:prstGeom>
                <a:solidFill>
                  <a:srgbClr val="00863D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Oval 10"/>
                <p:cNvSpPr>
                  <a:spLocks noChangeArrowheads="1"/>
                </p:cNvSpPr>
                <p:nvPr/>
              </p:nvSpPr>
              <p:spPr bwMode="auto">
                <a:xfrm>
                  <a:off x="5332756" y="4078839"/>
                  <a:ext cx="1524029" cy="113893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80000"/>
                      </a:srgbClr>
                    </a:gs>
                    <a:gs pos="72000">
                      <a:srgbClr val="000000">
                        <a:alpha val="0"/>
                      </a:srgbClr>
                    </a:gs>
                  </a:gsLst>
                  <a:lin ang="5400000" scaled="1"/>
                </a:gradFill>
                <a:ln w="28575">
                  <a:noFill/>
                  <a:round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6" name="Textfeld 105"/>
              <p:cNvSpPr txBox="1">
                <a:spLocks/>
              </p:cNvSpPr>
              <p:nvPr/>
            </p:nvSpPr>
            <p:spPr>
              <a:xfrm>
                <a:off x="7643834" y="3392494"/>
                <a:ext cx="2065338" cy="210502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de-DE" sz="2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4" name="Freeform 19"/>
            <p:cNvSpPr>
              <a:spLocks/>
            </p:cNvSpPr>
            <p:nvPr/>
          </p:nvSpPr>
          <p:spPr bwMode="auto">
            <a:xfrm>
              <a:off x="742976" y="4162424"/>
              <a:ext cx="933450" cy="1019175"/>
            </a:xfrm>
            <a:custGeom>
              <a:avLst/>
              <a:gdLst/>
              <a:ahLst/>
              <a:cxnLst>
                <a:cxn ang="0">
                  <a:pos x="1567" y="0"/>
                </a:cxn>
                <a:cxn ang="0">
                  <a:pos x="1567" y="707"/>
                </a:cxn>
                <a:cxn ang="0">
                  <a:pos x="569" y="1713"/>
                </a:cxn>
                <a:cxn ang="0">
                  <a:pos x="0" y="1146"/>
                </a:cxn>
                <a:cxn ang="0">
                  <a:pos x="0" y="438"/>
                </a:cxn>
                <a:cxn ang="0">
                  <a:pos x="569" y="985"/>
                </a:cxn>
                <a:cxn ang="0">
                  <a:pos x="1567" y="0"/>
                </a:cxn>
              </a:cxnLst>
              <a:rect l="0" t="0" r="r" b="b"/>
              <a:pathLst>
                <a:path w="1567" h="1713">
                  <a:moveTo>
                    <a:pt x="1567" y="0"/>
                  </a:moveTo>
                  <a:cubicBezTo>
                    <a:pt x="1567" y="236"/>
                    <a:pt x="1567" y="472"/>
                    <a:pt x="1567" y="707"/>
                  </a:cubicBezTo>
                  <a:cubicBezTo>
                    <a:pt x="1234" y="1042"/>
                    <a:pt x="902" y="1377"/>
                    <a:pt x="569" y="1713"/>
                  </a:cubicBezTo>
                  <a:cubicBezTo>
                    <a:pt x="380" y="1524"/>
                    <a:pt x="190" y="1335"/>
                    <a:pt x="0" y="1146"/>
                  </a:cubicBezTo>
                  <a:cubicBezTo>
                    <a:pt x="0" y="910"/>
                    <a:pt x="0" y="674"/>
                    <a:pt x="0" y="438"/>
                  </a:cubicBezTo>
                  <a:cubicBezTo>
                    <a:pt x="190" y="620"/>
                    <a:pt x="380" y="802"/>
                    <a:pt x="569" y="985"/>
                  </a:cubicBezTo>
                  <a:cubicBezTo>
                    <a:pt x="902" y="656"/>
                    <a:pt x="1234" y="328"/>
                    <a:pt x="1567" y="0"/>
                  </a:cubicBezTo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9" name="Textfeld 108"/>
          <p:cNvSpPr txBox="1">
            <a:spLocks/>
          </p:cNvSpPr>
          <p:nvPr/>
        </p:nvSpPr>
        <p:spPr>
          <a:xfrm>
            <a:off x="5429257" y="4024894"/>
            <a:ext cx="2000264" cy="556694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400" dirty="0" smtClean="0"/>
              <a:t>Your Text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94116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f der gleichen Seite des Rechtecks liegende Ecken abrunden 1"/>
          <p:cNvSpPr>
            <a:spLocks/>
          </p:cNvSpPr>
          <p:nvPr/>
        </p:nvSpPr>
        <p:spPr>
          <a:xfrm>
            <a:off x="1486149" y="4346411"/>
            <a:ext cx="1023757" cy="1768538"/>
          </a:xfrm>
          <a:prstGeom prst="round2SameRect">
            <a:avLst>
              <a:gd name="adj1" fmla="val 21034"/>
              <a:gd name="adj2" fmla="val 0"/>
            </a:avLst>
          </a:prstGeo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Auf der gleichen Seite des Rechtecks liegende Ecken abrunden 2"/>
          <p:cNvSpPr>
            <a:spLocks/>
          </p:cNvSpPr>
          <p:nvPr/>
        </p:nvSpPr>
        <p:spPr>
          <a:xfrm>
            <a:off x="3210843" y="3755212"/>
            <a:ext cx="1023757" cy="2359737"/>
          </a:xfrm>
          <a:prstGeom prst="round2SameRect">
            <a:avLst>
              <a:gd name="adj1" fmla="val 21034"/>
              <a:gd name="adj2" fmla="val 0"/>
            </a:avLst>
          </a:prstGeo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Auf der gleichen Seite des Rechtecks liegende Ecken abrunden 3"/>
          <p:cNvSpPr>
            <a:spLocks/>
          </p:cNvSpPr>
          <p:nvPr/>
        </p:nvSpPr>
        <p:spPr>
          <a:xfrm>
            <a:off x="4935538" y="3350151"/>
            <a:ext cx="1023757" cy="2764798"/>
          </a:xfrm>
          <a:prstGeom prst="round2SameRect">
            <a:avLst>
              <a:gd name="adj1" fmla="val 21034"/>
              <a:gd name="adj2" fmla="val 0"/>
            </a:avLst>
          </a:prstGeo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Auf der gleichen Seite des Rechtecks liegende Ecken abrunden 4"/>
          <p:cNvSpPr>
            <a:spLocks/>
          </p:cNvSpPr>
          <p:nvPr/>
        </p:nvSpPr>
        <p:spPr>
          <a:xfrm>
            <a:off x="6660232" y="2838598"/>
            <a:ext cx="1023757" cy="3276351"/>
          </a:xfrm>
          <a:prstGeom prst="round2SameRect">
            <a:avLst>
              <a:gd name="adj1" fmla="val 21034"/>
              <a:gd name="adj2" fmla="val 0"/>
            </a:avLst>
          </a:prstGeom>
          <a:solidFill>
            <a:schemeClr val="accent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extfeld 5"/>
          <p:cNvSpPr txBox="1"/>
          <p:nvPr/>
        </p:nvSpPr>
        <p:spPr>
          <a:xfrm>
            <a:off x="1468562" y="4879293"/>
            <a:ext cx="1023758" cy="1230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Your</a:t>
            </a:r>
            <a:r>
              <a:rPr lang="de-DE" sz="1600" b="1" dirty="0">
                <a:solidFill>
                  <a:schemeClr val="bg1"/>
                </a:solidFill>
              </a:rPr>
              <a:t> Text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10842" y="4385205"/>
            <a:ext cx="1023758" cy="1230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Your</a:t>
            </a:r>
            <a:r>
              <a:rPr lang="de-DE" sz="1600" b="1" dirty="0">
                <a:solidFill>
                  <a:schemeClr val="bg1"/>
                </a:solidFill>
              </a:rPr>
              <a:t> Text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35536" y="3859865"/>
            <a:ext cx="1023758" cy="1230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Your</a:t>
            </a:r>
            <a:r>
              <a:rPr lang="de-DE" sz="1600" b="1" dirty="0">
                <a:solidFill>
                  <a:schemeClr val="bg1"/>
                </a:solidFill>
              </a:rPr>
              <a:t> Text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60231" y="3350151"/>
            <a:ext cx="1023758" cy="1230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b="1" dirty="0" err="1">
                <a:solidFill>
                  <a:schemeClr val="bg1"/>
                </a:solidFill>
              </a:rPr>
              <a:t>Your</a:t>
            </a:r>
            <a:r>
              <a:rPr lang="de-DE" sz="1600" b="1" dirty="0">
                <a:solidFill>
                  <a:schemeClr val="bg1"/>
                </a:solidFill>
              </a:rPr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57202215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6343" y="2438003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MISC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" name="Stern mit 6 Zacken 2"/>
          <p:cNvSpPr/>
          <p:nvPr/>
        </p:nvSpPr>
        <p:spPr bwMode="auto">
          <a:xfrm>
            <a:off x="856612" y="2132856"/>
            <a:ext cx="2304256" cy="2304256"/>
          </a:xfrm>
          <a:prstGeom prst="star6">
            <a:avLst>
              <a:gd name="adj" fmla="val 11544"/>
              <a:gd name="hf" fmla="val 11547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7830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4"/>
          <p:cNvSpPr>
            <a:spLocks/>
          </p:cNvSpPr>
          <p:nvPr/>
        </p:nvSpPr>
        <p:spPr bwMode="auto">
          <a:xfrm>
            <a:off x="2421598" y="476672"/>
            <a:ext cx="4309286" cy="4821836"/>
          </a:xfrm>
          <a:custGeom>
            <a:avLst/>
            <a:gdLst>
              <a:gd name="T0" fmla="*/ 607 w 1327"/>
              <a:gd name="T1" fmla="*/ 618 h 1487"/>
              <a:gd name="T2" fmla="*/ 590 w 1327"/>
              <a:gd name="T3" fmla="*/ 415 h 1487"/>
              <a:gd name="T4" fmla="*/ 568 w 1327"/>
              <a:gd name="T5" fmla="*/ 36 h 1487"/>
              <a:gd name="T6" fmla="*/ 752 w 1327"/>
              <a:gd name="T7" fmla="*/ 36 h 1487"/>
              <a:gd name="T8" fmla="*/ 726 w 1327"/>
              <a:gd name="T9" fmla="*/ 415 h 1487"/>
              <a:gd name="T10" fmla="*/ 708 w 1327"/>
              <a:gd name="T11" fmla="*/ 619 h 1487"/>
              <a:gd name="T12" fmla="*/ 813 w 1327"/>
              <a:gd name="T13" fmla="*/ 609 h 1487"/>
              <a:gd name="T14" fmla="*/ 1204 w 1327"/>
              <a:gd name="T15" fmla="*/ 306 h 1487"/>
              <a:gd name="T16" fmla="*/ 1321 w 1327"/>
              <a:gd name="T17" fmla="*/ 423 h 1487"/>
              <a:gd name="T18" fmla="*/ 1237 w 1327"/>
              <a:gd name="T19" fmla="*/ 546 h 1487"/>
              <a:gd name="T20" fmla="*/ 982 w 1327"/>
              <a:gd name="T21" fmla="*/ 638 h 1487"/>
              <a:gd name="T22" fmla="*/ 795 w 1327"/>
              <a:gd name="T23" fmla="*/ 742 h 1487"/>
              <a:gd name="T24" fmla="*/ 956 w 1327"/>
              <a:gd name="T25" fmla="*/ 836 h 1487"/>
              <a:gd name="T26" fmla="*/ 1327 w 1327"/>
              <a:gd name="T27" fmla="*/ 1057 h 1487"/>
              <a:gd name="T28" fmla="*/ 1212 w 1327"/>
              <a:gd name="T29" fmla="*/ 1174 h 1487"/>
              <a:gd name="T30" fmla="*/ 903 w 1327"/>
              <a:gd name="T31" fmla="*/ 963 h 1487"/>
              <a:gd name="T32" fmla="*/ 750 w 1327"/>
              <a:gd name="T33" fmla="*/ 851 h 1487"/>
              <a:gd name="T34" fmla="*/ 742 w 1327"/>
              <a:gd name="T35" fmla="*/ 1094 h 1487"/>
              <a:gd name="T36" fmla="*/ 750 w 1327"/>
              <a:gd name="T37" fmla="*/ 1447 h 1487"/>
              <a:gd name="T38" fmla="*/ 573 w 1327"/>
              <a:gd name="T39" fmla="*/ 1447 h 1487"/>
              <a:gd name="T40" fmla="*/ 557 w 1327"/>
              <a:gd name="T41" fmla="*/ 1196 h 1487"/>
              <a:gd name="T42" fmla="*/ 619 w 1327"/>
              <a:gd name="T43" fmla="*/ 910 h 1487"/>
              <a:gd name="T44" fmla="*/ 510 w 1327"/>
              <a:gd name="T45" fmla="*/ 882 h 1487"/>
              <a:gd name="T46" fmla="*/ 213 w 1327"/>
              <a:gd name="T47" fmla="*/ 1141 h 1487"/>
              <a:gd name="T48" fmla="*/ 35 w 1327"/>
              <a:gd name="T49" fmla="*/ 1139 h 1487"/>
              <a:gd name="T50" fmla="*/ 24 w 1327"/>
              <a:gd name="T51" fmla="*/ 987 h 1487"/>
              <a:gd name="T52" fmla="*/ 278 w 1327"/>
              <a:gd name="T53" fmla="*/ 864 h 1487"/>
              <a:gd name="T54" fmla="*/ 535 w 1327"/>
              <a:gd name="T55" fmla="*/ 749 h 1487"/>
              <a:gd name="T56" fmla="*/ 372 w 1327"/>
              <a:gd name="T57" fmla="*/ 652 h 1487"/>
              <a:gd name="T58" fmla="*/ 0 w 1327"/>
              <a:gd name="T59" fmla="*/ 435 h 1487"/>
              <a:gd name="T60" fmla="*/ 108 w 1327"/>
              <a:gd name="T61" fmla="*/ 313 h 1487"/>
              <a:gd name="T62" fmla="*/ 384 w 1327"/>
              <a:gd name="T63" fmla="*/ 491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7" h="1487">
                <a:moveTo>
                  <a:pt x="568" y="638"/>
                </a:moveTo>
                <a:cubicBezTo>
                  <a:pt x="584" y="638"/>
                  <a:pt x="597" y="632"/>
                  <a:pt x="607" y="618"/>
                </a:cubicBezTo>
                <a:cubicBezTo>
                  <a:pt x="617" y="605"/>
                  <a:pt x="622" y="588"/>
                  <a:pt x="622" y="570"/>
                </a:cubicBezTo>
                <a:cubicBezTo>
                  <a:pt x="622" y="547"/>
                  <a:pt x="611" y="495"/>
                  <a:pt x="590" y="415"/>
                </a:cubicBezTo>
                <a:cubicBezTo>
                  <a:pt x="555" y="286"/>
                  <a:pt x="538" y="190"/>
                  <a:pt x="538" y="128"/>
                </a:cubicBezTo>
                <a:cubicBezTo>
                  <a:pt x="538" y="92"/>
                  <a:pt x="548" y="61"/>
                  <a:pt x="568" y="36"/>
                </a:cubicBezTo>
                <a:cubicBezTo>
                  <a:pt x="588" y="12"/>
                  <a:pt x="619" y="0"/>
                  <a:pt x="660" y="0"/>
                </a:cubicBezTo>
                <a:cubicBezTo>
                  <a:pt x="701" y="0"/>
                  <a:pt x="732" y="12"/>
                  <a:pt x="752" y="36"/>
                </a:cubicBezTo>
                <a:cubicBezTo>
                  <a:pt x="772" y="60"/>
                  <a:pt x="782" y="91"/>
                  <a:pt x="782" y="129"/>
                </a:cubicBezTo>
                <a:cubicBezTo>
                  <a:pt x="782" y="191"/>
                  <a:pt x="764" y="286"/>
                  <a:pt x="726" y="415"/>
                </a:cubicBezTo>
                <a:cubicBezTo>
                  <a:pt x="704" y="495"/>
                  <a:pt x="692" y="546"/>
                  <a:pt x="692" y="568"/>
                </a:cubicBezTo>
                <a:cubicBezTo>
                  <a:pt x="692" y="588"/>
                  <a:pt x="698" y="605"/>
                  <a:pt x="708" y="619"/>
                </a:cubicBezTo>
                <a:cubicBezTo>
                  <a:pt x="719" y="632"/>
                  <a:pt x="732" y="638"/>
                  <a:pt x="746" y="638"/>
                </a:cubicBezTo>
                <a:cubicBezTo>
                  <a:pt x="764" y="638"/>
                  <a:pt x="786" y="628"/>
                  <a:pt x="813" y="609"/>
                </a:cubicBezTo>
                <a:cubicBezTo>
                  <a:pt x="839" y="589"/>
                  <a:pt x="879" y="551"/>
                  <a:pt x="932" y="494"/>
                </a:cubicBezTo>
                <a:cubicBezTo>
                  <a:pt x="1049" y="369"/>
                  <a:pt x="1140" y="306"/>
                  <a:pt x="1204" y="306"/>
                </a:cubicBezTo>
                <a:cubicBezTo>
                  <a:pt x="1236" y="306"/>
                  <a:pt x="1264" y="318"/>
                  <a:pt x="1287" y="340"/>
                </a:cubicBezTo>
                <a:cubicBezTo>
                  <a:pt x="1309" y="362"/>
                  <a:pt x="1321" y="390"/>
                  <a:pt x="1321" y="423"/>
                </a:cubicBezTo>
                <a:cubicBezTo>
                  <a:pt x="1321" y="447"/>
                  <a:pt x="1315" y="468"/>
                  <a:pt x="1304" y="486"/>
                </a:cubicBezTo>
                <a:cubicBezTo>
                  <a:pt x="1293" y="505"/>
                  <a:pt x="1271" y="525"/>
                  <a:pt x="1237" y="546"/>
                </a:cubicBezTo>
                <a:cubicBezTo>
                  <a:pt x="1203" y="567"/>
                  <a:pt x="1169" y="583"/>
                  <a:pt x="1135" y="595"/>
                </a:cubicBezTo>
                <a:cubicBezTo>
                  <a:pt x="1101" y="606"/>
                  <a:pt x="1050" y="621"/>
                  <a:pt x="982" y="638"/>
                </a:cubicBezTo>
                <a:cubicBezTo>
                  <a:pt x="897" y="660"/>
                  <a:pt x="845" y="678"/>
                  <a:pt x="825" y="692"/>
                </a:cubicBezTo>
                <a:cubicBezTo>
                  <a:pt x="805" y="707"/>
                  <a:pt x="795" y="723"/>
                  <a:pt x="795" y="742"/>
                </a:cubicBezTo>
                <a:cubicBezTo>
                  <a:pt x="795" y="760"/>
                  <a:pt x="803" y="775"/>
                  <a:pt x="819" y="790"/>
                </a:cubicBezTo>
                <a:cubicBezTo>
                  <a:pt x="834" y="804"/>
                  <a:pt x="880" y="819"/>
                  <a:pt x="956" y="836"/>
                </a:cubicBezTo>
                <a:cubicBezTo>
                  <a:pt x="1087" y="865"/>
                  <a:pt x="1181" y="897"/>
                  <a:pt x="1240" y="930"/>
                </a:cubicBezTo>
                <a:cubicBezTo>
                  <a:pt x="1298" y="963"/>
                  <a:pt x="1327" y="1006"/>
                  <a:pt x="1327" y="1057"/>
                </a:cubicBezTo>
                <a:cubicBezTo>
                  <a:pt x="1327" y="1090"/>
                  <a:pt x="1316" y="1118"/>
                  <a:pt x="1293" y="1140"/>
                </a:cubicBezTo>
                <a:cubicBezTo>
                  <a:pt x="1270" y="1163"/>
                  <a:pt x="1243" y="1174"/>
                  <a:pt x="1212" y="1174"/>
                </a:cubicBezTo>
                <a:cubicBezTo>
                  <a:pt x="1179" y="1174"/>
                  <a:pt x="1142" y="1162"/>
                  <a:pt x="1101" y="1139"/>
                </a:cubicBezTo>
                <a:cubicBezTo>
                  <a:pt x="1061" y="1115"/>
                  <a:pt x="995" y="1057"/>
                  <a:pt x="903" y="963"/>
                </a:cubicBezTo>
                <a:cubicBezTo>
                  <a:pt x="856" y="915"/>
                  <a:pt x="822" y="884"/>
                  <a:pt x="804" y="871"/>
                </a:cubicBezTo>
                <a:cubicBezTo>
                  <a:pt x="785" y="858"/>
                  <a:pt x="767" y="851"/>
                  <a:pt x="750" y="851"/>
                </a:cubicBezTo>
                <a:cubicBezTo>
                  <a:pt x="720" y="851"/>
                  <a:pt x="704" y="868"/>
                  <a:pt x="704" y="902"/>
                </a:cubicBezTo>
                <a:cubicBezTo>
                  <a:pt x="704" y="930"/>
                  <a:pt x="717" y="994"/>
                  <a:pt x="742" y="1094"/>
                </a:cubicBezTo>
                <a:cubicBezTo>
                  <a:pt x="769" y="1200"/>
                  <a:pt x="782" y="1280"/>
                  <a:pt x="782" y="1333"/>
                </a:cubicBezTo>
                <a:cubicBezTo>
                  <a:pt x="782" y="1382"/>
                  <a:pt x="772" y="1420"/>
                  <a:pt x="750" y="1447"/>
                </a:cubicBezTo>
                <a:cubicBezTo>
                  <a:pt x="728" y="1474"/>
                  <a:pt x="699" y="1487"/>
                  <a:pt x="662" y="1487"/>
                </a:cubicBezTo>
                <a:cubicBezTo>
                  <a:pt x="624" y="1487"/>
                  <a:pt x="594" y="1473"/>
                  <a:pt x="573" y="1447"/>
                </a:cubicBezTo>
                <a:cubicBezTo>
                  <a:pt x="552" y="1420"/>
                  <a:pt x="541" y="1382"/>
                  <a:pt x="541" y="1334"/>
                </a:cubicBezTo>
                <a:cubicBezTo>
                  <a:pt x="541" y="1288"/>
                  <a:pt x="546" y="1242"/>
                  <a:pt x="557" y="1196"/>
                </a:cubicBezTo>
                <a:cubicBezTo>
                  <a:pt x="567" y="1150"/>
                  <a:pt x="584" y="1082"/>
                  <a:pt x="606" y="993"/>
                </a:cubicBezTo>
                <a:cubicBezTo>
                  <a:pt x="615" y="958"/>
                  <a:pt x="619" y="931"/>
                  <a:pt x="619" y="910"/>
                </a:cubicBezTo>
                <a:cubicBezTo>
                  <a:pt x="619" y="873"/>
                  <a:pt x="605" y="854"/>
                  <a:pt x="576" y="854"/>
                </a:cubicBezTo>
                <a:cubicBezTo>
                  <a:pt x="557" y="854"/>
                  <a:pt x="535" y="863"/>
                  <a:pt x="510" y="882"/>
                </a:cubicBezTo>
                <a:cubicBezTo>
                  <a:pt x="486" y="900"/>
                  <a:pt x="440" y="940"/>
                  <a:pt x="375" y="1004"/>
                </a:cubicBezTo>
                <a:cubicBezTo>
                  <a:pt x="302" y="1074"/>
                  <a:pt x="248" y="1119"/>
                  <a:pt x="213" y="1141"/>
                </a:cubicBezTo>
                <a:cubicBezTo>
                  <a:pt x="177" y="1163"/>
                  <a:pt x="144" y="1174"/>
                  <a:pt x="112" y="1174"/>
                </a:cubicBezTo>
                <a:cubicBezTo>
                  <a:pt x="83" y="1174"/>
                  <a:pt x="57" y="1162"/>
                  <a:pt x="35" y="1139"/>
                </a:cubicBezTo>
                <a:cubicBezTo>
                  <a:pt x="14" y="1117"/>
                  <a:pt x="3" y="1088"/>
                  <a:pt x="3" y="1054"/>
                </a:cubicBezTo>
                <a:cubicBezTo>
                  <a:pt x="3" y="1028"/>
                  <a:pt x="10" y="1006"/>
                  <a:pt x="24" y="987"/>
                </a:cubicBezTo>
                <a:cubicBezTo>
                  <a:pt x="39" y="967"/>
                  <a:pt x="67" y="947"/>
                  <a:pt x="109" y="926"/>
                </a:cubicBezTo>
                <a:cubicBezTo>
                  <a:pt x="151" y="906"/>
                  <a:pt x="207" y="885"/>
                  <a:pt x="278" y="864"/>
                </a:cubicBezTo>
                <a:cubicBezTo>
                  <a:pt x="348" y="843"/>
                  <a:pt x="397" y="829"/>
                  <a:pt x="424" y="823"/>
                </a:cubicBezTo>
                <a:cubicBezTo>
                  <a:pt x="498" y="804"/>
                  <a:pt x="535" y="779"/>
                  <a:pt x="535" y="749"/>
                </a:cubicBezTo>
                <a:cubicBezTo>
                  <a:pt x="535" y="725"/>
                  <a:pt x="524" y="707"/>
                  <a:pt x="502" y="693"/>
                </a:cubicBezTo>
                <a:cubicBezTo>
                  <a:pt x="479" y="680"/>
                  <a:pt x="436" y="666"/>
                  <a:pt x="372" y="652"/>
                </a:cubicBezTo>
                <a:cubicBezTo>
                  <a:pt x="274" y="631"/>
                  <a:pt x="188" y="602"/>
                  <a:pt x="112" y="566"/>
                </a:cubicBezTo>
                <a:cubicBezTo>
                  <a:pt x="37" y="529"/>
                  <a:pt x="0" y="485"/>
                  <a:pt x="0" y="435"/>
                </a:cubicBezTo>
                <a:cubicBezTo>
                  <a:pt x="0" y="405"/>
                  <a:pt x="9" y="377"/>
                  <a:pt x="28" y="351"/>
                </a:cubicBezTo>
                <a:cubicBezTo>
                  <a:pt x="47" y="326"/>
                  <a:pt x="74" y="313"/>
                  <a:pt x="108" y="313"/>
                </a:cubicBezTo>
                <a:cubicBezTo>
                  <a:pt x="146" y="313"/>
                  <a:pt x="186" y="325"/>
                  <a:pt x="229" y="350"/>
                </a:cubicBezTo>
                <a:cubicBezTo>
                  <a:pt x="272" y="375"/>
                  <a:pt x="324" y="422"/>
                  <a:pt x="384" y="491"/>
                </a:cubicBezTo>
                <a:cubicBezTo>
                  <a:pt x="470" y="589"/>
                  <a:pt x="532" y="638"/>
                  <a:pt x="568" y="638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5100000">
              <a:rot lat="17690630" lon="0" rev="0"/>
            </a:camera>
            <a:lightRig rig="balanced" dir="t">
              <a:rot lat="0" lon="0" rev="8400000"/>
            </a:lightRig>
          </a:scene3d>
          <a:sp3d extrusionH="50800" prstMaterial="flat">
            <a:bevelT w="342900" h="114300"/>
            <a:bevelB w="107950" h="23495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3288396" y="4992066"/>
            <a:ext cx="2579748" cy="6128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/>
              <a:t>Your Text</a:t>
            </a:r>
            <a:endParaRPr lang="de-DE" sz="4000" dirty="0"/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7223756" y="3621698"/>
            <a:ext cx="1740732" cy="6713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>
            <a:off x="6575684" y="1965514"/>
            <a:ext cx="1740732" cy="6713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dirty="0" smtClean="0"/>
              <a:t>Your Text</a:t>
            </a:r>
            <a:endParaRPr lang="de-DE" sz="3200" dirty="0"/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3705875" y="1389450"/>
            <a:ext cx="1740732" cy="6713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sz="2800" dirty="0"/>
          </a:p>
        </p:txBody>
      </p:sp>
      <p:sp>
        <p:nvSpPr>
          <p:cNvPr id="8" name="Textfeld 7"/>
          <p:cNvSpPr txBox="1">
            <a:spLocks/>
          </p:cNvSpPr>
          <p:nvPr/>
        </p:nvSpPr>
        <p:spPr>
          <a:xfrm>
            <a:off x="887052" y="1965514"/>
            <a:ext cx="1740732" cy="6713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dirty="0" smtClean="0"/>
              <a:t>Your Text</a:t>
            </a:r>
            <a:endParaRPr lang="de-DE" sz="3200" dirty="0"/>
          </a:p>
        </p:txBody>
      </p:sp>
      <p:sp>
        <p:nvSpPr>
          <p:cNvPr id="9" name="Textfeld 8"/>
          <p:cNvSpPr txBox="1">
            <a:spLocks/>
          </p:cNvSpPr>
          <p:nvPr/>
        </p:nvSpPr>
        <p:spPr>
          <a:xfrm>
            <a:off x="166972" y="3345966"/>
            <a:ext cx="1740732" cy="67139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7914513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5437" y="2728737"/>
            <a:ext cx="5537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CONCEPTS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347254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6" name="Freeform 218"/>
          <p:cNvSpPr>
            <a:spLocks noEditPoints="1"/>
          </p:cNvSpPr>
          <p:nvPr/>
        </p:nvSpPr>
        <p:spPr bwMode="auto">
          <a:xfrm>
            <a:off x="1447546" y="1844824"/>
            <a:ext cx="1108230" cy="3015257"/>
          </a:xfrm>
          <a:custGeom>
            <a:avLst/>
            <a:gdLst>
              <a:gd name="T0" fmla="*/ 225 w 449"/>
              <a:gd name="T1" fmla="*/ 1489 h 1489"/>
              <a:gd name="T2" fmla="*/ 67 w 449"/>
              <a:gd name="T3" fmla="*/ 1426 h 1489"/>
              <a:gd name="T4" fmla="*/ 0 w 449"/>
              <a:gd name="T5" fmla="*/ 1267 h 1489"/>
              <a:gd name="T6" fmla="*/ 26 w 449"/>
              <a:gd name="T7" fmla="*/ 1161 h 1489"/>
              <a:gd name="T8" fmla="*/ 99 w 449"/>
              <a:gd name="T9" fmla="*/ 1083 h 1489"/>
              <a:gd name="T10" fmla="*/ 99 w 449"/>
              <a:gd name="T11" fmla="*/ 91 h 1489"/>
              <a:gd name="T12" fmla="*/ 138 w 449"/>
              <a:gd name="T13" fmla="*/ 25 h 1489"/>
              <a:gd name="T14" fmla="*/ 225 w 449"/>
              <a:gd name="T15" fmla="*/ 0 h 1489"/>
              <a:gd name="T16" fmla="*/ 312 w 449"/>
              <a:gd name="T17" fmla="*/ 24 h 1489"/>
              <a:gd name="T18" fmla="*/ 350 w 449"/>
              <a:gd name="T19" fmla="*/ 89 h 1489"/>
              <a:gd name="T20" fmla="*/ 350 w 449"/>
              <a:gd name="T21" fmla="*/ 1083 h 1489"/>
              <a:gd name="T22" fmla="*/ 421 w 449"/>
              <a:gd name="T23" fmla="*/ 1162 h 1489"/>
              <a:gd name="T24" fmla="*/ 449 w 449"/>
              <a:gd name="T25" fmla="*/ 1267 h 1489"/>
              <a:gd name="T26" fmla="*/ 383 w 449"/>
              <a:gd name="T27" fmla="*/ 1425 h 1489"/>
              <a:gd name="T28" fmla="*/ 225 w 449"/>
              <a:gd name="T29" fmla="*/ 1489 h 1489"/>
              <a:gd name="T30" fmla="*/ 301 w 449"/>
              <a:gd name="T31" fmla="*/ 1097 h 1489"/>
              <a:gd name="T32" fmla="*/ 301 w 449"/>
              <a:gd name="T33" fmla="*/ 1097 h 1489"/>
              <a:gd name="T34" fmla="*/ 301 w 449"/>
              <a:gd name="T35" fmla="*/ 90 h 1489"/>
              <a:gd name="T36" fmla="*/ 281 w 449"/>
              <a:gd name="T37" fmla="*/ 62 h 1489"/>
              <a:gd name="T38" fmla="*/ 225 w 449"/>
              <a:gd name="T39" fmla="*/ 49 h 1489"/>
              <a:gd name="T40" fmla="*/ 168 w 449"/>
              <a:gd name="T41" fmla="*/ 62 h 1489"/>
              <a:gd name="T42" fmla="*/ 147 w 449"/>
              <a:gd name="T43" fmla="*/ 88 h 1489"/>
              <a:gd name="T44" fmla="*/ 147 w 449"/>
              <a:gd name="T45" fmla="*/ 1097 h 1489"/>
              <a:gd name="T46" fmla="*/ 98 w 449"/>
              <a:gd name="T47" fmla="*/ 1150 h 1489"/>
              <a:gd name="T48" fmla="*/ 49 w 449"/>
              <a:gd name="T49" fmla="*/ 1268 h 1489"/>
              <a:gd name="T50" fmla="*/ 100 w 449"/>
              <a:gd name="T51" fmla="*/ 1390 h 1489"/>
              <a:gd name="T52" fmla="*/ 225 w 449"/>
              <a:gd name="T53" fmla="*/ 1441 h 1489"/>
              <a:gd name="T54" fmla="*/ 350 w 449"/>
              <a:gd name="T55" fmla="*/ 1391 h 1489"/>
              <a:gd name="T56" fmla="*/ 400 w 449"/>
              <a:gd name="T57" fmla="*/ 1268 h 1489"/>
              <a:gd name="T58" fmla="*/ 371 w 449"/>
              <a:gd name="T59" fmla="*/ 1172 h 1489"/>
              <a:gd name="T60" fmla="*/ 301 w 449"/>
              <a:gd name="T61" fmla="*/ 1097 h 1489"/>
              <a:gd name="T62" fmla="*/ 224 w 449"/>
              <a:gd name="T63" fmla="*/ 1386 h 1489"/>
              <a:gd name="T64" fmla="*/ 224 w 449"/>
              <a:gd name="T65" fmla="*/ 1386 h 1489"/>
              <a:gd name="T66" fmla="*/ 140 w 449"/>
              <a:gd name="T67" fmla="*/ 1351 h 1489"/>
              <a:gd name="T68" fmla="*/ 106 w 449"/>
              <a:gd name="T69" fmla="*/ 1267 h 1489"/>
              <a:gd name="T70" fmla="*/ 127 w 449"/>
              <a:gd name="T71" fmla="*/ 1199 h 1489"/>
              <a:gd name="T72" fmla="*/ 182 w 449"/>
              <a:gd name="T73" fmla="*/ 1156 h 1489"/>
              <a:gd name="T74" fmla="*/ 182 w 449"/>
              <a:gd name="T75" fmla="*/ 910 h 1489"/>
              <a:gd name="T76" fmla="*/ 267 w 449"/>
              <a:gd name="T77" fmla="*/ 910 h 1489"/>
              <a:gd name="T78" fmla="*/ 267 w 449"/>
              <a:gd name="T79" fmla="*/ 1157 h 1489"/>
              <a:gd name="T80" fmla="*/ 343 w 449"/>
              <a:gd name="T81" fmla="*/ 1268 h 1489"/>
              <a:gd name="T82" fmla="*/ 309 w 449"/>
              <a:gd name="T83" fmla="*/ 1351 h 1489"/>
              <a:gd name="T84" fmla="*/ 224 w 449"/>
              <a:gd name="T85" fmla="*/ 1386 h 1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49" h="1489">
                <a:moveTo>
                  <a:pt x="225" y="1489"/>
                </a:moveTo>
                <a:cubicBezTo>
                  <a:pt x="164" y="1489"/>
                  <a:pt x="111" y="1468"/>
                  <a:pt x="67" y="1426"/>
                </a:cubicBezTo>
                <a:cubicBezTo>
                  <a:pt x="22" y="1383"/>
                  <a:pt x="0" y="1330"/>
                  <a:pt x="0" y="1267"/>
                </a:cubicBezTo>
                <a:cubicBezTo>
                  <a:pt x="0" y="1228"/>
                  <a:pt x="9" y="1193"/>
                  <a:pt x="26" y="1161"/>
                </a:cubicBezTo>
                <a:cubicBezTo>
                  <a:pt x="43" y="1130"/>
                  <a:pt x="68" y="1104"/>
                  <a:pt x="99" y="1083"/>
                </a:cubicBezTo>
                <a:lnTo>
                  <a:pt x="99" y="91"/>
                </a:lnTo>
                <a:cubicBezTo>
                  <a:pt x="99" y="63"/>
                  <a:pt x="112" y="41"/>
                  <a:pt x="138" y="25"/>
                </a:cubicBezTo>
                <a:cubicBezTo>
                  <a:pt x="163" y="9"/>
                  <a:pt x="193" y="0"/>
                  <a:pt x="225" y="0"/>
                </a:cubicBezTo>
                <a:cubicBezTo>
                  <a:pt x="258" y="0"/>
                  <a:pt x="287" y="8"/>
                  <a:pt x="312" y="24"/>
                </a:cubicBezTo>
                <a:cubicBezTo>
                  <a:pt x="337" y="40"/>
                  <a:pt x="350" y="61"/>
                  <a:pt x="350" y="89"/>
                </a:cubicBezTo>
                <a:lnTo>
                  <a:pt x="350" y="1083"/>
                </a:lnTo>
                <a:cubicBezTo>
                  <a:pt x="379" y="1103"/>
                  <a:pt x="402" y="1129"/>
                  <a:pt x="421" y="1162"/>
                </a:cubicBezTo>
                <a:cubicBezTo>
                  <a:pt x="439" y="1196"/>
                  <a:pt x="449" y="1231"/>
                  <a:pt x="449" y="1267"/>
                </a:cubicBezTo>
                <a:cubicBezTo>
                  <a:pt x="449" y="1329"/>
                  <a:pt x="427" y="1381"/>
                  <a:pt x="383" y="1425"/>
                </a:cubicBezTo>
                <a:cubicBezTo>
                  <a:pt x="340" y="1468"/>
                  <a:pt x="287" y="1489"/>
                  <a:pt x="225" y="1489"/>
                </a:cubicBezTo>
                <a:close/>
                <a:moveTo>
                  <a:pt x="301" y="1097"/>
                </a:moveTo>
                <a:lnTo>
                  <a:pt x="301" y="1097"/>
                </a:lnTo>
                <a:lnTo>
                  <a:pt x="301" y="90"/>
                </a:lnTo>
                <a:cubicBezTo>
                  <a:pt x="301" y="81"/>
                  <a:pt x="295" y="72"/>
                  <a:pt x="281" y="62"/>
                </a:cubicBezTo>
                <a:cubicBezTo>
                  <a:pt x="268" y="53"/>
                  <a:pt x="250" y="49"/>
                  <a:pt x="225" y="49"/>
                </a:cubicBezTo>
                <a:cubicBezTo>
                  <a:pt x="201" y="49"/>
                  <a:pt x="182" y="53"/>
                  <a:pt x="168" y="62"/>
                </a:cubicBezTo>
                <a:cubicBezTo>
                  <a:pt x="154" y="72"/>
                  <a:pt x="147" y="80"/>
                  <a:pt x="147" y="88"/>
                </a:cubicBezTo>
                <a:lnTo>
                  <a:pt x="147" y="1097"/>
                </a:lnTo>
                <a:cubicBezTo>
                  <a:pt x="147" y="1101"/>
                  <a:pt x="131" y="1119"/>
                  <a:pt x="98" y="1150"/>
                </a:cubicBezTo>
                <a:cubicBezTo>
                  <a:pt x="65" y="1182"/>
                  <a:pt x="49" y="1221"/>
                  <a:pt x="49" y="1268"/>
                </a:cubicBezTo>
                <a:cubicBezTo>
                  <a:pt x="49" y="1315"/>
                  <a:pt x="66" y="1356"/>
                  <a:pt x="100" y="1390"/>
                </a:cubicBezTo>
                <a:cubicBezTo>
                  <a:pt x="135" y="1424"/>
                  <a:pt x="177" y="1441"/>
                  <a:pt x="225" y="1441"/>
                </a:cubicBezTo>
                <a:cubicBezTo>
                  <a:pt x="274" y="1441"/>
                  <a:pt x="316" y="1425"/>
                  <a:pt x="350" y="1391"/>
                </a:cubicBezTo>
                <a:cubicBezTo>
                  <a:pt x="383" y="1358"/>
                  <a:pt x="400" y="1317"/>
                  <a:pt x="400" y="1268"/>
                </a:cubicBezTo>
                <a:cubicBezTo>
                  <a:pt x="400" y="1230"/>
                  <a:pt x="390" y="1198"/>
                  <a:pt x="371" y="1172"/>
                </a:cubicBezTo>
                <a:cubicBezTo>
                  <a:pt x="347" y="1147"/>
                  <a:pt x="324" y="1122"/>
                  <a:pt x="301" y="1097"/>
                </a:cubicBezTo>
                <a:close/>
                <a:moveTo>
                  <a:pt x="224" y="1386"/>
                </a:moveTo>
                <a:lnTo>
                  <a:pt x="224" y="1386"/>
                </a:lnTo>
                <a:cubicBezTo>
                  <a:pt x="191" y="1386"/>
                  <a:pt x="163" y="1375"/>
                  <a:pt x="140" y="1351"/>
                </a:cubicBezTo>
                <a:cubicBezTo>
                  <a:pt x="118" y="1328"/>
                  <a:pt x="106" y="1300"/>
                  <a:pt x="106" y="1267"/>
                </a:cubicBezTo>
                <a:cubicBezTo>
                  <a:pt x="106" y="1242"/>
                  <a:pt x="113" y="1219"/>
                  <a:pt x="127" y="1199"/>
                </a:cubicBezTo>
                <a:cubicBezTo>
                  <a:pt x="140" y="1178"/>
                  <a:pt x="159" y="1164"/>
                  <a:pt x="182" y="1156"/>
                </a:cubicBezTo>
                <a:lnTo>
                  <a:pt x="182" y="910"/>
                </a:lnTo>
                <a:lnTo>
                  <a:pt x="267" y="910"/>
                </a:lnTo>
                <a:lnTo>
                  <a:pt x="267" y="1157"/>
                </a:lnTo>
                <a:cubicBezTo>
                  <a:pt x="318" y="1176"/>
                  <a:pt x="343" y="1212"/>
                  <a:pt x="343" y="1268"/>
                </a:cubicBezTo>
                <a:cubicBezTo>
                  <a:pt x="343" y="1301"/>
                  <a:pt x="331" y="1329"/>
                  <a:pt x="309" y="1351"/>
                </a:cubicBezTo>
                <a:cubicBezTo>
                  <a:pt x="286" y="1375"/>
                  <a:pt x="257" y="1386"/>
                  <a:pt x="224" y="1386"/>
                </a:cubicBezTo>
                <a:close/>
              </a:path>
            </a:pathLst>
          </a:custGeom>
          <a:solidFill>
            <a:schemeClr val="bg1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6961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2621561" y="5651748"/>
            <a:ext cx="3780420" cy="12069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228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" name="Rad 1"/>
          <p:cNvSpPr/>
          <p:nvPr/>
        </p:nvSpPr>
        <p:spPr bwMode="auto">
          <a:xfrm>
            <a:off x="3089613" y="2195364"/>
            <a:ext cx="2844316" cy="2844316"/>
          </a:xfrm>
          <a:prstGeom prst="donut">
            <a:avLst>
              <a:gd name="adj" fmla="val 1491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17099985" lon="21599979" rev="0"/>
            </a:camera>
            <a:lightRig rig="threePt" dir="t"/>
          </a:scene3d>
          <a:sp3d extrusionH="2540000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900000">
            <a:off x="1617058" y="2209573"/>
            <a:ext cx="2009006" cy="61052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Text</a:t>
            </a:r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 rot="20700000">
            <a:off x="5016367" y="2869740"/>
            <a:ext cx="2009006" cy="61052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Text</a:t>
            </a:r>
            <a:endParaRPr lang="de-DE" sz="3200" b="1" dirty="0"/>
          </a:p>
        </p:txBody>
      </p:sp>
      <p:sp>
        <p:nvSpPr>
          <p:cNvPr id="6" name="Textfeld 5"/>
          <p:cNvSpPr txBox="1"/>
          <p:nvPr/>
        </p:nvSpPr>
        <p:spPr>
          <a:xfrm rot="17100000">
            <a:off x="3624506" y="1959898"/>
            <a:ext cx="2009006" cy="61052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Text</a:t>
            </a:r>
            <a:endParaRPr lang="de-DE" sz="3200" b="1" dirty="0"/>
          </a:p>
        </p:txBody>
      </p:sp>
      <p:sp>
        <p:nvSpPr>
          <p:cNvPr id="7" name="Textfeld 6"/>
          <p:cNvSpPr txBox="1"/>
          <p:nvPr/>
        </p:nvSpPr>
        <p:spPr>
          <a:xfrm rot="19243778">
            <a:off x="5116898" y="1758619"/>
            <a:ext cx="2009006" cy="61052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Text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8298354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4"/>
          <p:cNvSpPr>
            <a:spLocks noEditPoints="1"/>
          </p:cNvSpPr>
          <p:nvPr/>
        </p:nvSpPr>
        <p:spPr bwMode="auto">
          <a:xfrm rot="16200000">
            <a:off x="903175" y="4001482"/>
            <a:ext cx="2088232" cy="1519332"/>
          </a:xfrm>
          <a:custGeom>
            <a:avLst/>
            <a:gdLst>
              <a:gd name="T0" fmla="*/ 3448 w 3576"/>
              <a:gd name="T1" fmla="*/ 758 h 2602"/>
              <a:gd name="T2" fmla="*/ 1942 w 3576"/>
              <a:gd name="T3" fmla="*/ 731 h 2602"/>
              <a:gd name="T4" fmla="*/ 2015 w 3576"/>
              <a:gd name="T5" fmla="*/ 668 h 2602"/>
              <a:gd name="T6" fmla="*/ 2108 w 3576"/>
              <a:gd name="T7" fmla="*/ 576 h 2602"/>
              <a:gd name="T8" fmla="*/ 2081 w 3576"/>
              <a:gd name="T9" fmla="*/ 27 h 2602"/>
              <a:gd name="T10" fmla="*/ 1567 w 3576"/>
              <a:gd name="T11" fmla="*/ 0 h 2602"/>
              <a:gd name="T12" fmla="*/ 1474 w 3576"/>
              <a:gd name="T13" fmla="*/ 92 h 2602"/>
              <a:gd name="T14" fmla="*/ 1461 w 3576"/>
              <a:gd name="T15" fmla="*/ 165 h 2602"/>
              <a:gd name="T16" fmla="*/ 1368 w 3576"/>
              <a:gd name="T17" fmla="*/ 257 h 2602"/>
              <a:gd name="T18" fmla="*/ 1036 w 3576"/>
              <a:gd name="T19" fmla="*/ 318 h 2602"/>
              <a:gd name="T20" fmla="*/ 943 w 3576"/>
              <a:gd name="T21" fmla="*/ 411 h 2602"/>
              <a:gd name="T22" fmla="*/ 741 w 3576"/>
              <a:gd name="T23" fmla="*/ 471 h 2602"/>
              <a:gd name="T24" fmla="*/ 649 w 3576"/>
              <a:gd name="T25" fmla="*/ 564 h 2602"/>
              <a:gd name="T26" fmla="*/ 447 w 3576"/>
              <a:gd name="T27" fmla="*/ 625 h 2602"/>
              <a:gd name="T28" fmla="*/ 354 w 3576"/>
              <a:gd name="T29" fmla="*/ 717 h 2602"/>
              <a:gd name="T30" fmla="*/ 93 w 3576"/>
              <a:gd name="T31" fmla="*/ 766 h 2602"/>
              <a:gd name="T32" fmla="*/ 0 w 3576"/>
              <a:gd name="T33" fmla="*/ 859 h 2602"/>
              <a:gd name="T34" fmla="*/ 60 w 3576"/>
              <a:gd name="T35" fmla="*/ 2289 h 2602"/>
              <a:gd name="T36" fmla="*/ 420 w 3576"/>
              <a:gd name="T37" fmla="*/ 2444 h 2602"/>
              <a:gd name="T38" fmla="*/ 817 w 3576"/>
              <a:gd name="T39" fmla="*/ 2575 h 2602"/>
              <a:gd name="T40" fmla="*/ 1859 w 3576"/>
              <a:gd name="T41" fmla="*/ 2602 h 2602"/>
              <a:gd name="T42" fmla="*/ 2187 w 3576"/>
              <a:gd name="T43" fmla="*/ 2491 h 2602"/>
              <a:gd name="T44" fmla="*/ 2344 w 3576"/>
              <a:gd name="T45" fmla="*/ 2285 h 2602"/>
              <a:gd name="T46" fmla="*/ 2444 w 3576"/>
              <a:gd name="T47" fmla="*/ 2265 h 2602"/>
              <a:gd name="T48" fmla="*/ 2584 w 3576"/>
              <a:gd name="T49" fmla="*/ 2087 h 2602"/>
              <a:gd name="T50" fmla="*/ 2595 w 3576"/>
              <a:gd name="T51" fmla="*/ 1875 h 2602"/>
              <a:gd name="T52" fmla="*/ 2781 w 3576"/>
              <a:gd name="T53" fmla="*/ 1727 h 2602"/>
              <a:gd name="T54" fmla="*/ 2808 w 3576"/>
              <a:gd name="T55" fmla="*/ 1426 h 2602"/>
              <a:gd name="T56" fmla="*/ 3440 w 3576"/>
              <a:gd name="T57" fmla="*/ 1399 h 2602"/>
              <a:gd name="T58" fmla="*/ 3576 w 3576"/>
              <a:gd name="T59" fmla="*/ 1225 h 2602"/>
              <a:gd name="T60" fmla="*/ 3549 w 3576"/>
              <a:gd name="T61" fmla="*/ 858 h 2602"/>
              <a:gd name="T62" fmla="*/ 3391 w 3576"/>
              <a:gd name="T63" fmla="*/ 1186 h 2602"/>
              <a:gd name="T64" fmla="*/ 1956 w 3576"/>
              <a:gd name="T65" fmla="*/ 1241 h 2602"/>
              <a:gd name="T66" fmla="*/ 1956 w 3576"/>
              <a:gd name="T67" fmla="*/ 1426 h 2602"/>
              <a:gd name="T68" fmla="*/ 2623 w 3576"/>
              <a:gd name="T69" fmla="*/ 1623 h 2602"/>
              <a:gd name="T70" fmla="*/ 2556 w 3576"/>
              <a:gd name="T71" fmla="*/ 1685 h 2602"/>
              <a:gd name="T72" fmla="*/ 2049 w 3576"/>
              <a:gd name="T73" fmla="*/ 1658 h 2602"/>
              <a:gd name="T74" fmla="*/ 2049 w 3576"/>
              <a:gd name="T75" fmla="*/ 1844 h 2602"/>
              <a:gd name="T76" fmla="*/ 2398 w 3576"/>
              <a:gd name="T77" fmla="*/ 2048 h 2602"/>
              <a:gd name="T78" fmla="*/ 2310 w 3576"/>
              <a:gd name="T79" fmla="*/ 2075 h 2602"/>
              <a:gd name="T80" fmla="*/ 1698 w 3576"/>
              <a:gd name="T81" fmla="*/ 2168 h 2602"/>
              <a:gd name="T82" fmla="*/ 2139 w 3576"/>
              <a:gd name="T83" fmla="*/ 2261 h 2602"/>
              <a:gd name="T84" fmla="*/ 1843 w 3576"/>
              <a:gd name="T85" fmla="*/ 2417 h 2602"/>
              <a:gd name="T86" fmla="*/ 910 w 3576"/>
              <a:gd name="T87" fmla="*/ 2398 h 2602"/>
              <a:gd name="T88" fmla="*/ 478 w 3576"/>
              <a:gd name="T89" fmla="*/ 2246 h 2602"/>
              <a:gd name="T90" fmla="*/ 185 w 3576"/>
              <a:gd name="T91" fmla="*/ 951 h 2602"/>
              <a:gd name="T92" fmla="*/ 512 w 3576"/>
              <a:gd name="T93" fmla="*/ 924 h 2602"/>
              <a:gd name="T94" fmla="*/ 539 w 3576"/>
              <a:gd name="T95" fmla="*/ 810 h 2602"/>
              <a:gd name="T96" fmla="*/ 807 w 3576"/>
              <a:gd name="T97" fmla="*/ 783 h 2602"/>
              <a:gd name="T98" fmla="*/ 834 w 3576"/>
              <a:gd name="T99" fmla="*/ 657 h 2602"/>
              <a:gd name="T100" fmla="*/ 1102 w 3576"/>
              <a:gd name="T101" fmla="*/ 629 h 2602"/>
              <a:gd name="T102" fmla="*/ 1129 w 3576"/>
              <a:gd name="T103" fmla="*/ 503 h 2602"/>
              <a:gd name="T104" fmla="*/ 1526 w 3576"/>
              <a:gd name="T105" fmla="*/ 476 h 2602"/>
              <a:gd name="T106" fmla="*/ 1553 w 3576"/>
              <a:gd name="T107" fmla="*/ 350 h 2602"/>
              <a:gd name="T108" fmla="*/ 1632 w 3576"/>
              <a:gd name="T109" fmla="*/ 323 h 2602"/>
              <a:gd name="T110" fmla="*/ 1659 w 3576"/>
              <a:gd name="T111" fmla="*/ 185 h 2602"/>
              <a:gd name="T112" fmla="*/ 1923 w 3576"/>
              <a:gd name="T113" fmla="*/ 483 h 2602"/>
              <a:gd name="T114" fmla="*/ 1784 w 3576"/>
              <a:gd name="T115" fmla="*/ 510 h 2602"/>
              <a:gd name="T116" fmla="*/ 1757 w 3576"/>
              <a:gd name="T117" fmla="*/ 731 h 2602"/>
              <a:gd name="T118" fmla="*/ 1325 w 3576"/>
              <a:gd name="T119" fmla="*/ 758 h 2602"/>
              <a:gd name="T120" fmla="*/ 1325 w 3576"/>
              <a:gd name="T121" fmla="*/ 889 h 2602"/>
              <a:gd name="T122" fmla="*/ 1850 w 3576"/>
              <a:gd name="T123" fmla="*/ 916 h 2602"/>
              <a:gd name="T124" fmla="*/ 3391 w 3576"/>
              <a:gd name="T125" fmla="*/ 962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6" h="2602">
                <a:moveTo>
                  <a:pt x="3549" y="858"/>
                </a:moveTo>
                <a:lnTo>
                  <a:pt x="3448" y="758"/>
                </a:lnTo>
                <a:cubicBezTo>
                  <a:pt x="3431" y="741"/>
                  <a:pt x="3407" y="731"/>
                  <a:pt x="3383" y="731"/>
                </a:cubicBezTo>
                <a:lnTo>
                  <a:pt x="1942" y="731"/>
                </a:lnTo>
                <a:lnTo>
                  <a:pt x="1942" y="668"/>
                </a:lnTo>
                <a:lnTo>
                  <a:pt x="2015" y="668"/>
                </a:lnTo>
                <a:cubicBezTo>
                  <a:pt x="2040" y="668"/>
                  <a:pt x="2063" y="659"/>
                  <a:pt x="2081" y="641"/>
                </a:cubicBezTo>
                <a:cubicBezTo>
                  <a:pt x="2098" y="624"/>
                  <a:pt x="2108" y="600"/>
                  <a:pt x="2108" y="576"/>
                </a:cubicBezTo>
                <a:lnTo>
                  <a:pt x="2108" y="92"/>
                </a:lnTo>
                <a:cubicBezTo>
                  <a:pt x="2108" y="68"/>
                  <a:pt x="2098" y="44"/>
                  <a:pt x="2081" y="27"/>
                </a:cubicBezTo>
                <a:cubicBezTo>
                  <a:pt x="2063" y="9"/>
                  <a:pt x="2040" y="0"/>
                  <a:pt x="2015" y="0"/>
                </a:cubicBezTo>
                <a:lnTo>
                  <a:pt x="1567" y="0"/>
                </a:lnTo>
                <a:cubicBezTo>
                  <a:pt x="1542" y="0"/>
                  <a:pt x="1519" y="10"/>
                  <a:pt x="1501" y="27"/>
                </a:cubicBezTo>
                <a:cubicBezTo>
                  <a:pt x="1484" y="44"/>
                  <a:pt x="1474" y="68"/>
                  <a:pt x="1474" y="92"/>
                </a:cubicBezTo>
                <a:lnTo>
                  <a:pt x="1474" y="164"/>
                </a:lnTo>
                <a:lnTo>
                  <a:pt x="1461" y="165"/>
                </a:lnTo>
                <a:cubicBezTo>
                  <a:pt x="1436" y="165"/>
                  <a:pt x="1412" y="175"/>
                  <a:pt x="1395" y="192"/>
                </a:cubicBezTo>
                <a:cubicBezTo>
                  <a:pt x="1378" y="209"/>
                  <a:pt x="1368" y="233"/>
                  <a:pt x="1368" y="257"/>
                </a:cubicBezTo>
                <a:lnTo>
                  <a:pt x="1368" y="318"/>
                </a:lnTo>
                <a:lnTo>
                  <a:pt x="1036" y="318"/>
                </a:lnTo>
                <a:cubicBezTo>
                  <a:pt x="1012" y="318"/>
                  <a:pt x="988" y="328"/>
                  <a:pt x="971" y="345"/>
                </a:cubicBezTo>
                <a:cubicBezTo>
                  <a:pt x="953" y="362"/>
                  <a:pt x="943" y="386"/>
                  <a:pt x="943" y="411"/>
                </a:cubicBezTo>
                <a:lnTo>
                  <a:pt x="943" y="471"/>
                </a:lnTo>
                <a:lnTo>
                  <a:pt x="741" y="471"/>
                </a:lnTo>
                <a:cubicBezTo>
                  <a:pt x="717" y="471"/>
                  <a:pt x="693" y="481"/>
                  <a:pt x="676" y="499"/>
                </a:cubicBezTo>
                <a:cubicBezTo>
                  <a:pt x="658" y="516"/>
                  <a:pt x="649" y="539"/>
                  <a:pt x="649" y="564"/>
                </a:cubicBezTo>
                <a:lnTo>
                  <a:pt x="649" y="625"/>
                </a:lnTo>
                <a:lnTo>
                  <a:pt x="447" y="625"/>
                </a:lnTo>
                <a:cubicBezTo>
                  <a:pt x="422" y="625"/>
                  <a:pt x="398" y="635"/>
                  <a:pt x="381" y="652"/>
                </a:cubicBezTo>
                <a:cubicBezTo>
                  <a:pt x="364" y="669"/>
                  <a:pt x="354" y="693"/>
                  <a:pt x="354" y="717"/>
                </a:cubicBezTo>
                <a:lnTo>
                  <a:pt x="354" y="766"/>
                </a:lnTo>
                <a:lnTo>
                  <a:pt x="93" y="766"/>
                </a:lnTo>
                <a:cubicBezTo>
                  <a:pt x="68" y="766"/>
                  <a:pt x="44" y="776"/>
                  <a:pt x="27" y="793"/>
                </a:cubicBezTo>
                <a:cubicBezTo>
                  <a:pt x="10" y="810"/>
                  <a:pt x="0" y="835"/>
                  <a:pt x="0" y="859"/>
                </a:cubicBezTo>
                <a:lnTo>
                  <a:pt x="0" y="2202"/>
                </a:lnTo>
                <a:cubicBezTo>
                  <a:pt x="0" y="2241"/>
                  <a:pt x="24" y="2276"/>
                  <a:pt x="60" y="2289"/>
                </a:cubicBezTo>
                <a:lnTo>
                  <a:pt x="367" y="2402"/>
                </a:lnTo>
                <a:cubicBezTo>
                  <a:pt x="378" y="2422"/>
                  <a:pt x="397" y="2437"/>
                  <a:pt x="420" y="2444"/>
                </a:cubicBezTo>
                <a:lnTo>
                  <a:pt x="805" y="2560"/>
                </a:lnTo>
                <a:cubicBezTo>
                  <a:pt x="809" y="2565"/>
                  <a:pt x="813" y="2570"/>
                  <a:pt x="817" y="2575"/>
                </a:cubicBezTo>
                <a:cubicBezTo>
                  <a:pt x="835" y="2592"/>
                  <a:pt x="858" y="2602"/>
                  <a:pt x="883" y="2602"/>
                </a:cubicBezTo>
                <a:lnTo>
                  <a:pt x="1859" y="2602"/>
                </a:lnTo>
                <a:lnTo>
                  <a:pt x="1890" y="2597"/>
                </a:lnTo>
                <a:lnTo>
                  <a:pt x="2187" y="2491"/>
                </a:lnTo>
                <a:cubicBezTo>
                  <a:pt x="2207" y="2484"/>
                  <a:pt x="2223" y="2471"/>
                  <a:pt x="2234" y="2454"/>
                </a:cubicBezTo>
                <a:lnTo>
                  <a:pt x="2344" y="2285"/>
                </a:lnTo>
                <a:cubicBezTo>
                  <a:pt x="2355" y="2289"/>
                  <a:pt x="2367" y="2292"/>
                  <a:pt x="2379" y="2292"/>
                </a:cubicBezTo>
                <a:cubicBezTo>
                  <a:pt x="2403" y="2292"/>
                  <a:pt x="2426" y="2283"/>
                  <a:pt x="2444" y="2265"/>
                </a:cubicBezTo>
                <a:lnTo>
                  <a:pt x="2556" y="2153"/>
                </a:lnTo>
                <a:cubicBezTo>
                  <a:pt x="2574" y="2135"/>
                  <a:pt x="2584" y="2112"/>
                  <a:pt x="2584" y="2087"/>
                </a:cubicBezTo>
                <a:lnTo>
                  <a:pt x="2584" y="1873"/>
                </a:lnTo>
                <a:cubicBezTo>
                  <a:pt x="2587" y="1874"/>
                  <a:pt x="2591" y="1875"/>
                  <a:pt x="2595" y="1875"/>
                </a:cubicBezTo>
                <a:cubicBezTo>
                  <a:pt x="2618" y="1875"/>
                  <a:pt x="2642" y="1866"/>
                  <a:pt x="2660" y="1848"/>
                </a:cubicBezTo>
                <a:lnTo>
                  <a:pt x="2781" y="1727"/>
                </a:lnTo>
                <a:cubicBezTo>
                  <a:pt x="2799" y="1710"/>
                  <a:pt x="2808" y="1687"/>
                  <a:pt x="2808" y="1662"/>
                </a:cubicBezTo>
                <a:lnTo>
                  <a:pt x="2808" y="1426"/>
                </a:lnTo>
                <a:lnTo>
                  <a:pt x="3374" y="1426"/>
                </a:lnTo>
                <a:cubicBezTo>
                  <a:pt x="3399" y="1426"/>
                  <a:pt x="3422" y="1416"/>
                  <a:pt x="3440" y="1399"/>
                </a:cubicBezTo>
                <a:lnTo>
                  <a:pt x="3549" y="1290"/>
                </a:lnTo>
                <a:cubicBezTo>
                  <a:pt x="3566" y="1273"/>
                  <a:pt x="3576" y="1249"/>
                  <a:pt x="3576" y="1225"/>
                </a:cubicBezTo>
                <a:lnTo>
                  <a:pt x="3576" y="924"/>
                </a:lnTo>
                <a:cubicBezTo>
                  <a:pt x="3576" y="899"/>
                  <a:pt x="3566" y="876"/>
                  <a:pt x="3549" y="858"/>
                </a:cubicBezTo>
                <a:close/>
                <a:moveTo>
                  <a:pt x="3391" y="1186"/>
                </a:moveTo>
                <a:lnTo>
                  <a:pt x="3391" y="1186"/>
                </a:lnTo>
                <a:lnTo>
                  <a:pt x="3336" y="1241"/>
                </a:lnTo>
                <a:lnTo>
                  <a:pt x="1956" y="1241"/>
                </a:lnTo>
                <a:cubicBezTo>
                  <a:pt x="1905" y="1241"/>
                  <a:pt x="1863" y="1282"/>
                  <a:pt x="1863" y="1334"/>
                </a:cubicBezTo>
                <a:cubicBezTo>
                  <a:pt x="1863" y="1385"/>
                  <a:pt x="1905" y="1426"/>
                  <a:pt x="1956" y="1426"/>
                </a:cubicBezTo>
                <a:lnTo>
                  <a:pt x="2623" y="1426"/>
                </a:lnTo>
                <a:lnTo>
                  <a:pt x="2623" y="1623"/>
                </a:lnTo>
                <a:lnTo>
                  <a:pt x="2558" y="1688"/>
                </a:lnTo>
                <a:cubicBezTo>
                  <a:pt x="2558" y="1687"/>
                  <a:pt x="2557" y="1686"/>
                  <a:pt x="2556" y="1685"/>
                </a:cubicBezTo>
                <a:cubicBezTo>
                  <a:pt x="2539" y="1668"/>
                  <a:pt x="2516" y="1658"/>
                  <a:pt x="2491" y="1658"/>
                </a:cubicBezTo>
                <a:lnTo>
                  <a:pt x="2049" y="1658"/>
                </a:lnTo>
                <a:cubicBezTo>
                  <a:pt x="1998" y="1658"/>
                  <a:pt x="1956" y="1700"/>
                  <a:pt x="1956" y="1751"/>
                </a:cubicBezTo>
                <a:cubicBezTo>
                  <a:pt x="1956" y="1802"/>
                  <a:pt x="1998" y="1844"/>
                  <a:pt x="2049" y="1844"/>
                </a:cubicBezTo>
                <a:lnTo>
                  <a:pt x="2398" y="1844"/>
                </a:lnTo>
                <a:lnTo>
                  <a:pt x="2398" y="2048"/>
                </a:lnTo>
                <a:lnTo>
                  <a:pt x="2358" y="2089"/>
                </a:lnTo>
                <a:cubicBezTo>
                  <a:pt x="2344" y="2080"/>
                  <a:pt x="2327" y="2075"/>
                  <a:pt x="2310" y="2075"/>
                </a:cubicBezTo>
                <a:lnTo>
                  <a:pt x="1791" y="2075"/>
                </a:lnTo>
                <a:cubicBezTo>
                  <a:pt x="1740" y="2075"/>
                  <a:pt x="1698" y="2117"/>
                  <a:pt x="1698" y="2168"/>
                </a:cubicBezTo>
                <a:cubicBezTo>
                  <a:pt x="1698" y="2219"/>
                  <a:pt x="1740" y="2261"/>
                  <a:pt x="1791" y="2261"/>
                </a:cubicBezTo>
                <a:lnTo>
                  <a:pt x="2139" y="2261"/>
                </a:lnTo>
                <a:lnTo>
                  <a:pt x="2096" y="2327"/>
                </a:lnTo>
                <a:lnTo>
                  <a:pt x="1843" y="2417"/>
                </a:lnTo>
                <a:lnTo>
                  <a:pt x="943" y="2417"/>
                </a:lnTo>
                <a:cubicBezTo>
                  <a:pt x="934" y="2408"/>
                  <a:pt x="922" y="2402"/>
                  <a:pt x="910" y="2398"/>
                </a:cubicBezTo>
                <a:lnTo>
                  <a:pt x="524" y="2282"/>
                </a:lnTo>
                <a:cubicBezTo>
                  <a:pt x="513" y="2266"/>
                  <a:pt x="497" y="2253"/>
                  <a:pt x="478" y="2246"/>
                </a:cubicBezTo>
                <a:lnTo>
                  <a:pt x="185" y="2138"/>
                </a:lnTo>
                <a:lnTo>
                  <a:pt x="185" y="951"/>
                </a:lnTo>
                <a:lnTo>
                  <a:pt x="447" y="951"/>
                </a:lnTo>
                <a:cubicBezTo>
                  <a:pt x="471" y="951"/>
                  <a:pt x="494" y="942"/>
                  <a:pt x="512" y="924"/>
                </a:cubicBezTo>
                <a:cubicBezTo>
                  <a:pt x="529" y="907"/>
                  <a:pt x="539" y="884"/>
                  <a:pt x="539" y="859"/>
                </a:cubicBezTo>
                <a:lnTo>
                  <a:pt x="539" y="810"/>
                </a:lnTo>
                <a:lnTo>
                  <a:pt x="741" y="810"/>
                </a:lnTo>
                <a:cubicBezTo>
                  <a:pt x="766" y="810"/>
                  <a:pt x="789" y="800"/>
                  <a:pt x="807" y="783"/>
                </a:cubicBezTo>
                <a:cubicBezTo>
                  <a:pt x="824" y="765"/>
                  <a:pt x="834" y="742"/>
                  <a:pt x="834" y="717"/>
                </a:cubicBezTo>
                <a:lnTo>
                  <a:pt x="834" y="657"/>
                </a:lnTo>
                <a:lnTo>
                  <a:pt x="1036" y="657"/>
                </a:lnTo>
                <a:cubicBezTo>
                  <a:pt x="1061" y="657"/>
                  <a:pt x="1084" y="647"/>
                  <a:pt x="1102" y="629"/>
                </a:cubicBezTo>
                <a:cubicBezTo>
                  <a:pt x="1119" y="612"/>
                  <a:pt x="1129" y="589"/>
                  <a:pt x="1129" y="564"/>
                </a:cubicBezTo>
                <a:lnTo>
                  <a:pt x="1129" y="503"/>
                </a:lnTo>
                <a:lnTo>
                  <a:pt x="1461" y="503"/>
                </a:lnTo>
                <a:cubicBezTo>
                  <a:pt x="1485" y="503"/>
                  <a:pt x="1509" y="494"/>
                  <a:pt x="1526" y="476"/>
                </a:cubicBezTo>
                <a:cubicBezTo>
                  <a:pt x="1544" y="459"/>
                  <a:pt x="1553" y="436"/>
                  <a:pt x="1553" y="411"/>
                </a:cubicBezTo>
                <a:lnTo>
                  <a:pt x="1553" y="350"/>
                </a:lnTo>
                <a:lnTo>
                  <a:pt x="1567" y="350"/>
                </a:lnTo>
                <a:cubicBezTo>
                  <a:pt x="1591" y="350"/>
                  <a:pt x="1615" y="340"/>
                  <a:pt x="1632" y="323"/>
                </a:cubicBezTo>
                <a:cubicBezTo>
                  <a:pt x="1650" y="305"/>
                  <a:pt x="1659" y="282"/>
                  <a:pt x="1659" y="257"/>
                </a:cubicBezTo>
                <a:lnTo>
                  <a:pt x="1659" y="185"/>
                </a:lnTo>
                <a:lnTo>
                  <a:pt x="1923" y="185"/>
                </a:lnTo>
                <a:lnTo>
                  <a:pt x="1923" y="483"/>
                </a:lnTo>
                <a:lnTo>
                  <a:pt x="1850" y="483"/>
                </a:lnTo>
                <a:cubicBezTo>
                  <a:pt x="1825" y="483"/>
                  <a:pt x="1802" y="493"/>
                  <a:pt x="1784" y="510"/>
                </a:cubicBezTo>
                <a:cubicBezTo>
                  <a:pt x="1767" y="528"/>
                  <a:pt x="1757" y="551"/>
                  <a:pt x="1757" y="576"/>
                </a:cubicBezTo>
                <a:lnTo>
                  <a:pt x="1757" y="731"/>
                </a:lnTo>
                <a:lnTo>
                  <a:pt x="1390" y="731"/>
                </a:lnTo>
                <a:cubicBezTo>
                  <a:pt x="1365" y="731"/>
                  <a:pt x="1342" y="741"/>
                  <a:pt x="1325" y="758"/>
                </a:cubicBezTo>
                <a:cubicBezTo>
                  <a:pt x="1307" y="775"/>
                  <a:pt x="1297" y="799"/>
                  <a:pt x="1297" y="823"/>
                </a:cubicBezTo>
                <a:cubicBezTo>
                  <a:pt x="1297" y="848"/>
                  <a:pt x="1307" y="871"/>
                  <a:pt x="1325" y="889"/>
                </a:cubicBezTo>
                <a:cubicBezTo>
                  <a:pt x="1342" y="906"/>
                  <a:pt x="1365" y="916"/>
                  <a:pt x="1390" y="916"/>
                </a:cubicBezTo>
                <a:lnTo>
                  <a:pt x="1850" y="916"/>
                </a:lnTo>
                <a:lnTo>
                  <a:pt x="3344" y="916"/>
                </a:lnTo>
                <a:lnTo>
                  <a:pt x="3391" y="962"/>
                </a:lnTo>
                <a:lnTo>
                  <a:pt x="3391" y="11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reeform 84"/>
          <p:cNvSpPr>
            <a:spLocks noEditPoints="1"/>
          </p:cNvSpPr>
          <p:nvPr/>
        </p:nvSpPr>
        <p:spPr bwMode="auto">
          <a:xfrm rot="16200000">
            <a:off x="3351446" y="4001482"/>
            <a:ext cx="2088232" cy="1519332"/>
          </a:xfrm>
          <a:custGeom>
            <a:avLst/>
            <a:gdLst>
              <a:gd name="T0" fmla="*/ 3448 w 3576"/>
              <a:gd name="T1" fmla="*/ 758 h 2602"/>
              <a:gd name="T2" fmla="*/ 1942 w 3576"/>
              <a:gd name="T3" fmla="*/ 731 h 2602"/>
              <a:gd name="T4" fmla="*/ 2015 w 3576"/>
              <a:gd name="T5" fmla="*/ 668 h 2602"/>
              <a:gd name="T6" fmla="*/ 2108 w 3576"/>
              <a:gd name="T7" fmla="*/ 576 h 2602"/>
              <a:gd name="T8" fmla="*/ 2081 w 3576"/>
              <a:gd name="T9" fmla="*/ 27 h 2602"/>
              <a:gd name="T10" fmla="*/ 1567 w 3576"/>
              <a:gd name="T11" fmla="*/ 0 h 2602"/>
              <a:gd name="T12" fmla="*/ 1474 w 3576"/>
              <a:gd name="T13" fmla="*/ 92 h 2602"/>
              <a:gd name="T14" fmla="*/ 1461 w 3576"/>
              <a:gd name="T15" fmla="*/ 165 h 2602"/>
              <a:gd name="T16" fmla="*/ 1368 w 3576"/>
              <a:gd name="T17" fmla="*/ 257 h 2602"/>
              <a:gd name="T18" fmla="*/ 1036 w 3576"/>
              <a:gd name="T19" fmla="*/ 318 h 2602"/>
              <a:gd name="T20" fmla="*/ 943 w 3576"/>
              <a:gd name="T21" fmla="*/ 411 h 2602"/>
              <a:gd name="T22" fmla="*/ 741 w 3576"/>
              <a:gd name="T23" fmla="*/ 471 h 2602"/>
              <a:gd name="T24" fmla="*/ 649 w 3576"/>
              <a:gd name="T25" fmla="*/ 564 h 2602"/>
              <a:gd name="T26" fmla="*/ 447 w 3576"/>
              <a:gd name="T27" fmla="*/ 625 h 2602"/>
              <a:gd name="T28" fmla="*/ 354 w 3576"/>
              <a:gd name="T29" fmla="*/ 717 h 2602"/>
              <a:gd name="T30" fmla="*/ 93 w 3576"/>
              <a:gd name="T31" fmla="*/ 766 h 2602"/>
              <a:gd name="T32" fmla="*/ 0 w 3576"/>
              <a:gd name="T33" fmla="*/ 859 h 2602"/>
              <a:gd name="T34" fmla="*/ 60 w 3576"/>
              <a:gd name="T35" fmla="*/ 2289 h 2602"/>
              <a:gd name="T36" fmla="*/ 420 w 3576"/>
              <a:gd name="T37" fmla="*/ 2444 h 2602"/>
              <a:gd name="T38" fmla="*/ 817 w 3576"/>
              <a:gd name="T39" fmla="*/ 2575 h 2602"/>
              <a:gd name="T40" fmla="*/ 1859 w 3576"/>
              <a:gd name="T41" fmla="*/ 2602 h 2602"/>
              <a:gd name="T42" fmla="*/ 2187 w 3576"/>
              <a:gd name="T43" fmla="*/ 2491 h 2602"/>
              <a:gd name="T44" fmla="*/ 2344 w 3576"/>
              <a:gd name="T45" fmla="*/ 2285 h 2602"/>
              <a:gd name="T46" fmla="*/ 2444 w 3576"/>
              <a:gd name="T47" fmla="*/ 2265 h 2602"/>
              <a:gd name="T48" fmla="*/ 2584 w 3576"/>
              <a:gd name="T49" fmla="*/ 2087 h 2602"/>
              <a:gd name="T50" fmla="*/ 2595 w 3576"/>
              <a:gd name="T51" fmla="*/ 1875 h 2602"/>
              <a:gd name="T52" fmla="*/ 2781 w 3576"/>
              <a:gd name="T53" fmla="*/ 1727 h 2602"/>
              <a:gd name="T54" fmla="*/ 2808 w 3576"/>
              <a:gd name="T55" fmla="*/ 1426 h 2602"/>
              <a:gd name="T56" fmla="*/ 3440 w 3576"/>
              <a:gd name="T57" fmla="*/ 1399 h 2602"/>
              <a:gd name="T58" fmla="*/ 3576 w 3576"/>
              <a:gd name="T59" fmla="*/ 1225 h 2602"/>
              <a:gd name="T60" fmla="*/ 3549 w 3576"/>
              <a:gd name="T61" fmla="*/ 858 h 2602"/>
              <a:gd name="T62" fmla="*/ 3391 w 3576"/>
              <a:gd name="T63" fmla="*/ 1186 h 2602"/>
              <a:gd name="T64" fmla="*/ 1956 w 3576"/>
              <a:gd name="T65" fmla="*/ 1241 h 2602"/>
              <a:gd name="T66" fmla="*/ 1956 w 3576"/>
              <a:gd name="T67" fmla="*/ 1426 h 2602"/>
              <a:gd name="T68" fmla="*/ 2623 w 3576"/>
              <a:gd name="T69" fmla="*/ 1623 h 2602"/>
              <a:gd name="T70" fmla="*/ 2556 w 3576"/>
              <a:gd name="T71" fmla="*/ 1685 h 2602"/>
              <a:gd name="T72" fmla="*/ 2049 w 3576"/>
              <a:gd name="T73" fmla="*/ 1658 h 2602"/>
              <a:gd name="T74" fmla="*/ 2049 w 3576"/>
              <a:gd name="T75" fmla="*/ 1844 h 2602"/>
              <a:gd name="T76" fmla="*/ 2398 w 3576"/>
              <a:gd name="T77" fmla="*/ 2048 h 2602"/>
              <a:gd name="T78" fmla="*/ 2310 w 3576"/>
              <a:gd name="T79" fmla="*/ 2075 h 2602"/>
              <a:gd name="T80" fmla="*/ 1698 w 3576"/>
              <a:gd name="T81" fmla="*/ 2168 h 2602"/>
              <a:gd name="T82" fmla="*/ 2139 w 3576"/>
              <a:gd name="T83" fmla="*/ 2261 h 2602"/>
              <a:gd name="T84" fmla="*/ 1843 w 3576"/>
              <a:gd name="T85" fmla="*/ 2417 h 2602"/>
              <a:gd name="T86" fmla="*/ 910 w 3576"/>
              <a:gd name="T87" fmla="*/ 2398 h 2602"/>
              <a:gd name="T88" fmla="*/ 478 w 3576"/>
              <a:gd name="T89" fmla="*/ 2246 h 2602"/>
              <a:gd name="T90" fmla="*/ 185 w 3576"/>
              <a:gd name="T91" fmla="*/ 951 h 2602"/>
              <a:gd name="T92" fmla="*/ 512 w 3576"/>
              <a:gd name="T93" fmla="*/ 924 h 2602"/>
              <a:gd name="T94" fmla="*/ 539 w 3576"/>
              <a:gd name="T95" fmla="*/ 810 h 2602"/>
              <a:gd name="T96" fmla="*/ 807 w 3576"/>
              <a:gd name="T97" fmla="*/ 783 h 2602"/>
              <a:gd name="T98" fmla="*/ 834 w 3576"/>
              <a:gd name="T99" fmla="*/ 657 h 2602"/>
              <a:gd name="T100" fmla="*/ 1102 w 3576"/>
              <a:gd name="T101" fmla="*/ 629 h 2602"/>
              <a:gd name="T102" fmla="*/ 1129 w 3576"/>
              <a:gd name="T103" fmla="*/ 503 h 2602"/>
              <a:gd name="T104" fmla="*/ 1526 w 3576"/>
              <a:gd name="T105" fmla="*/ 476 h 2602"/>
              <a:gd name="T106" fmla="*/ 1553 w 3576"/>
              <a:gd name="T107" fmla="*/ 350 h 2602"/>
              <a:gd name="T108" fmla="*/ 1632 w 3576"/>
              <a:gd name="T109" fmla="*/ 323 h 2602"/>
              <a:gd name="T110" fmla="*/ 1659 w 3576"/>
              <a:gd name="T111" fmla="*/ 185 h 2602"/>
              <a:gd name="T112" fmla="*/ 1923 w 3576"/>
              <a:gd name="T113" fmla="*/ 483 h 2602"/>
              <a:gd name="T114" fmla="*/ 1784 w 3576"/>
              <a:gd name="T115" fmla="*/ 510 h 2602"/>
              <a:gd name="T116" fmla="*/ 1757 w 3576"/>
              <a:gd name="T117" fmla="*/ 731 h 2602"/>
              <a:gd name="T118" fmla="*/ 1325 w 3576"/>
              <a:gd name="T119" fmla="*/ 758 h 2602"/>
              <a:gd name="T120" fmla="*/ 1325 w 3576"/>
              <a:gd name="T121" fmla="*/ 889 h 2602"/>
              <a:gd name="T122" fmla="*/ 1850 w 3576"/>
              <a:gd name="T123" fmla="*/ 916 h 2602"/>
              <a:gd name="T124" fmla="*/ 3391 w 3576"/>
              <a:gd name="T125" fmla="*/ 962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6" h="2602">
                <a:moveTo>
                  <a:pt x="3549" y="858"/>
                </a:moveTo>
                <a:lnTo>
                  <a:pt x="3448" y="758"/>
                </a:lnTo>
                <a:cubicBezTo>
                  <a:pt x="3431" y="741"/>
                  <a:pt x="3407" y="731"/>
                  <a:pt x="3383" y="731"/>
                </a:cubicBezTo>
                <a:lnTo>
                  <a:pt x="1942" y="731"/>
                </a:lnTo>
                <a:lnTo>
                  <a:pt x="1942" y="668"/>
                </a:lnTo>
                <a:lnTo>
                  <a:pt x="2015" y="668"/>
                </a:lnTo>
                <a:cubicBezTo>
                  <a:pt x="2040" y="668"/>
                  <a:pt x="2063" y="659"/>
                  <a:pt x="2081" y="641"/>
                </a:cubicBezTo>
                <a:cubicBezTo>
                  <a:pt x="2098" y="624"/>
                  <a:pt x="2108" y="600"/>
                  <a:pt x="2108" y="576"/>
                </a:cubicBezTo>
                <a:lnTo>
                  <a:pt x="2108" y="92"/>
                </a:lnTo>
                <a:cubicBezTo>
                  <a:pt x="2108" y="68"/>
                  <a:pt x="2098" y="44"/>
                  <a:pt x="2081" y="27"/>
                </a:cubicBezTo>
                <a:cubicBezTo>
                  <a:pt x="2063" y="9"/>
                  <a:pt x="2040" y="0"/>
                  <a:pt x="2015" y="0"/>
                </a:cubicBezTo>
                <a:lnTo>
                  <a:pt x="1567" y="0"/>
                </a:lnTo>
                <a:cubicBezTo>
                  <a:pt x="1542" y="0"/>
                  <a:pt x="1519" y="10"/>
                  <a:pt x="1501" y="27"/>
                </a:cubicBezTo>
                <a:cubicBezTo>
                  <a:pt x="1484" y="44"/>
                  <a:pt x="1474" y="68"/>
                  <a:pt x="1474" y="92"/>
                </a:cubicBezTo>
                <a:lnTo>
                  <a:pt x="1474" y="164"/>
                </a:lnTo>
                <a:lnTo>
                  <a:pt x="1461" y="165"/>
                </a:lnTo>
                <a:cubicBezTo>
                  <a:pt x="1436" y="165"/>
                  <a:pt x="1412" y="175"/>
                  <a:pt x="1395" y="192"/>
                </a:cubicBezTo>
                <a:cubicBezTo>
                  <a:pt x="1378" y="209"/>
                  <a:pt x="1368" y="233"/>
                  <a:pt x="1368" y="257"/>
                </a:cubicBezTo>
                <a:lnTo>
                  <a:pt x="1368" y="318"/>
                </a:lnTo>
                <a:lnTo>
                  <a:pt x="1036" y="318"/>
                </a:lnTo>
                <a:cubicBezTo>
                  <a:pt x="1012" y="318"/>
                  <a:pt x="988" y="328"/>
                  <a:pt x="971" y="345"/>
                </a:cubicBezTo>
                <a:cubicBezTo>
                  <a:pt x="953" y="362"/>
                  <a:pt x="943" y="386"/>
                  <a:pt x="943" y="411"/>
                </a:cubicBezTo>
                <a:lnTo>
                  <a:pt x="943" y="471"/>
                </a:lnTo>
                <a:lnTo>
                  <a:pt x="741" y="471"/>
                </a:lnTo>
                <a:cubicBezTo>
                  <a:pt x="717" y="471"/>
                  <a:pt x="693" y="481"/>
                  <a:pt x="676" y="499"/>
                </a:cubicBezTo>
                <a:cubicBezTo>
                  <a:pt x="658" y="516"/>
                  <a:pt x="649" y="539"/>
                  <a:pt x="649" y="564"/>
                </a:cubicBezTo>
                <a:lnTo>
                  <a:pt x="649" y="625"/>
                </a:lnTo>
                <a:lnTo>
                  <a:pt x="447" y="625"/>
                </a:lnTo>
                <a:cubicBezTo>
                  <a:pt x="422" y="625"/>
                  <a:pt x="398" y="635"/>
                  <a:pt x="381" y="652"/>
                </a:cubicBezTo>
                <a:cubicBezTo>
                  <a:pt x="364" y="669"/>
                  <a:pt x="354" y="693"/>
                  <a:pt x="354" y="717"/>
                </a:cubicBezTo>
                <a:lnTo>
                  <a:pt x="354" y="766"/>
                </a:lnTo>
                <a:lnTo>
                  <a:pt x="93" y="766"/>
                </a:lnTo>
                <a:cubicBezTo>
                  <a:pt x="68" y="766"/>
                  <a:pt x="44" y="776"/>
                  <a:pt x="27" y="793"/>
                </a:cubicBezTo>
                <a:cubicBezTo>
                  <a:pt x="10" y="810"/>
                  <a:pt x="0" y="835"/>
                  <a:pt x="0" y="859"/>
                </a:cubicBezTo>
                <a:lnTo>
                  <a:pt x="0" y="2202"/>
                </a:lnTo>
                <a:cubicBezTo>
                  <a:pt x="0" y="2241"/>
                  <a:pt x="24" y="2276"/>
                  <a:pt x="60" y="2289"/>
                </a:cubicBezTo>
                <a:lnTo>
                  <a:pt x="367" y="2402"/>
                </a:lnTo>
                <a:cubicBezTo>
                  <a:pt x="378" y="2422"/>
                  <a:pt x="397" y="2437"/>
                  <a:pt x="420" y="2444"/>
                </a:cubicBezTo>
                <a:lnTo>
                  <a:pt x="805" y="2560"/>
                </a:lnTo>
                <a:cubicBezTo>
                  <a:pt x="809" y="2565"/>
                  <a:pt x="813" y="2570"/>
                  <a:pt x="817" y="2575"/>
                </a:cubicBezTo>
                <a:cubicBezTo>
                  <a:pt x="835" y="2592"/>
                  <a:pt x="858" y="2602"/>
                  <a:pt x="883" y="2602"/>
                </a:cubicBezTo>
                <a:lnTo>
                  <a:pt x="1859" y="2602"/>
                </a:lnTo>
                <a:lnTo>
                  <a:pt x="1890" y="2597"/>
                </a:lnTo>
                <a:lnTo>
                  <a:pt x="2187" y="2491"/>
                </a:lnTo>
                <a:cubicBezTo>
                  <a:pt x="2207" y="2484"/>
                  <a:pt x="2223" y="2471"/>
                  <a:pt x="2234" y="2454"/>
                </a:cubicBezTo>
                <a:lnTo>
                  <a:pt x="2344" y="2285"/>
                </a:lnTo>
                <a:cubicBezTo>
                  <a:pt x="2355" y="2289"/>
                  <a:pt x="2367" y="2292"/>
                  <a:pt x="2379" y="2292"/>
                </a:cubicBezTo>
                <a:cubicBezTo>
                  <a:pt x="2403" y="2292"/>
                  <a:pt x="2426" y="2283"/>
                  <a:pt x="2444" y="2265"/>
                </a:cubicBezTo>
                <a:lnTo>
                  <a:pt x="2556" y="2153"/>
                </a:lnTo>
                <a:cubicBezTo>
                  <a:pt x="2574" y="2135"/>
                  <a:pt x="2584" y="2112"/>
                  <a:pt x="2584" y="2087"/>
                </a:cubicBezTo>
                <a:lnTo>
                  <a:pt x="2584" y="1873"/>
                </a:lnTo>
                <a:cubicBezTo>
                  <a:pt x="2587" y="1874"/>
                  <a:pt x="2591" y="1875"/>
                  <a:pt x="2595" y="1875"/>
                </a:cubicBezTo>
                <a:cubicBezTo>
                  <a:pt x="2618" y="1875"/>
                  <a:pt x="2642" y="1866"/>
                  <a:pt x="2660" y="1848"/>
                </a:cubicBezTo>
                <a:lnTo>
                  <a:pt x="2781" y="1727"/>
                </a:lnTo>
                <a:cubicBezTo>
                  <a:pt x="2799" y="1710"/>
                  <a:pt x="2808" y="1687"/>
                  <a:pt x="2808" y="1662"/>
                </a:cubicBezTo>
                <a:lnTo>
                  <a:pt x="2808" y="1426"/>
                </a:lnTo>
                <a:lnTo>
                  <a:pt x="3374" y="1426"/>
                </a:lnTo>
                <a:cubicBezTo>
                  <a:pt x="3399" y="1426"/>
                  <a:pt x="3422" y="1416"/>
                  <a:pt x="3440" y="1399"/>
                </a:cubicBezTo>
                <a:lnTo>
                  <a:pt x="3549" y="1290"/>
                </a:lnTo>
                <a:cubicBezTo>
                  <a:pt x="3566" y="1273"/>
                  <a:pt x="3576" y="1249"/>
                  <a:pt x="3576" y="1225"/>
                </a:cubicBezTo>
                <a:lnTo>
                  <a:pt x="3576" y="924"/>
                </a:lnTo>
                <a:cubicBezTo>
                  <a:pt x="3576" y="899"/>
                  <a:pt x="3566" y="876"/>
                  <a:pt x="3549" y="858"/>
                </a:cubicBezTo>
                <a:close/>
                <a:moveTo>
                  <a:pt x="3391" y="1186"/>
                </a:moveTo>
                <a:lnTo>
                  <a:pt x="3391" y="1186"/>
                </a:lnTo>
                <a:lnTo>
                  <a:pt x="3336" y="1241"/>
                </a:lnTo>
                <a:lnTo>
                  <a:pt x="1956" y="1241"/>
                </a:lnTo>
                <a:cubicBezTo>
                  <a:pt x="1905" y="1241"/>
                  <a:pt x="1863" y="1282"/>
                  <a:pt x="1863" y="1334"/>
                </a:cubicBezTo>
                <a:cubicBezTo>
                  <a:pt x="1863" y="1385"/>
                  <a:pt x="1905" y="1426"/>
                  <a:pt x="1956" y="1426"/>
                </a:cubicBezTo>
                <a:lnTo>
                  <a:pt x="2623" y="1426"/>
                </a:lnTo>
                <a:lnTo>
                  <a:pt x="2623" y="1623"/>
                </a:lnTo>
                <a:lnTo>
                  <a:pt x="2558" y="1688"/>
                </a:lnTo>
                <a:cubicBezTo>
                  <a:pt x="2558" y="1687"/>
                  <a:pt x="2557" y="1686"/>
                  <a:pt x="2556" y="1685"/>
                </a:cubicBezTo>
                <a:cubicBezTo>
                  <a:pt x="2539" y="1668"/>
                  <a:pt x="2516" y="1658"/>
                  <a:pt x="2491" y="1658"/>
                </a:cubicBezTo>
                <a:lnTo>
                  <a:pt x="2049" y="1658"/>
                </a:lnTo>
                <a:cubicBezTo>
                  <a:pt x="1998" y="1658"/>
                  <a:pt x="1956" y="1700"/>
                  <a:pt x="1956" y="1751"/>
                </a:cubicBezTo>
                <a:cubicBezTo>
                  <a:pt x="1956" y="1802"/>
                  <a:pt x="1998" y="1844"/>
                  <a:pt x="2049" y="1844"/>
                </a:cubicBezTo>
                <a:lnTo>
                  <a:pt x="2398" y="1844"/>
                </a:lnTo>
                <a:lnTo>
                  <a:pt x="2398" y="2048"/>
                </a:lnTo>
                <a:lnTo>
                  <a:pt x="2358" y="2089"/>
                </a:lnTo>
                <a:cubicBezTo>
                  <a:pt x="2344" y="2080"/>
                  <a:pt x="2327" y="2075"/>
                  <a:pt x="2310" y="2075"/>
                </a:cubicBezTo>
                <a:lnTo>
                  <a:pt x="1791" y="2075"/>
                </a:lnTo>
                <a:cubicBezTo>
                  <a:pt x="1740" y="2075"/>
                  <a:pt x="1698" y="2117"/>
                  <a:pt x="1698" y="2168"/>
                </a:cubicBezTo>
                <a:cubicBezTo>
                  <a:pt x="1698" y="2219"/>
                  <a:pt x="1740" y="2261"/>
                  <a:pt x="1791" y="2261"/>
                </a:cubicBezTo>
                <a:lnTo>
                  <a:pt x="2139" y="2261"/>
                </a:lnTo>
                <a:lnTo>
                  <a:pt x="2096" y="2327"/>
                </a:lnTo>
                <a:lnTo>
                  <a:pt x="1843" y="2417"/>
                </a:lnTo>
                <a:lnTo>
                  <a:pt x="943" y="2417"/>
                </a:lnTo>
                <a:cubicBezTo>
                  <a:pt x="934" y="2408"/>
                  <a:pt x="922" y="2402"/>
                  <a:pt x="910" y="2398"/>
                </a:cubicBezTo>
                <a:lnTo>
                  <a:pt x="524" y="2282"/>
                </a:lnTo>
                <a:cubicBezTo>
                  <a:pt x="513" y="2266"/>
                  <a:pt x="497" y="2253"/>
                  <a:pt x="478" y="2246"/>
                </a:cubicBezTo>
                <a:lnTo>
                  <a:pt x="185" y="2138"/>
                </a:lnTo>
                <a:lnTo>
                  <a:pt x="185" y="951"/>
                </a:lnTo>
                <a:lnTo>
                  <a:pt x="447" y="951"/>
                </a:lnTo>
                <a:cubicBezTo>
                  <a:pt x="471" y="951"/>
                  <a:pt x="494" y="942"/>
                  <a:pt x="512" y="924"/>
                </a:cubicBezTo>
                <a:cubicBezTo>
                  <a:pt x="529" y="907"/>
                  <a:pt x="539" y="884"/>
                  <a:pt x="539" y="859"/>
                </a:cubicBezTo>
                <a:lnTo>
                  <a:pt x="539" y="810"/>
                </a:lnTo>
                <a:lnTo>
                  <a:pt x="741" y="810"/>
                </a:lnTo>
                <a:cubicBezTo>
                  <a:pt x="766" y="810"/>
                  <a:pt x="789" y="800"/>
                  <a:pt x="807" y="783"/>
                </a:cubicBezTo>
                <a:cubicBezTo>
                  <a:pt x="824" y="765"/>
                  <a:pt x="834" y="742"/>
                  <a:pt x="834" y="717"/>
                </a:cubicBezTo>
                <a:lnTo>
                  <a:pt x="834" y="657"/>
                </a:lnTo>
                <a:lnTo>
                  <a:pt x="1036" y="657"/>
                </a:lnTo>
                <a:cubicBezTo>
                  <a:pt x="1061" y="657"/>
                  <a:pt x="1084" y="647"/>
                  <a:pt x="1102" y="629"/>
                </a:cubicBezTo>
                <a:cubicBezTo>
                  <a:pt x="1119" y="612"/>
                  <a:pt x="1129" y="589"/>
                  <a:pt x="1129" y="564"/>
                </a:cubicBezTo>
                <a:lnTo>
                  <a:pt x="1129" y="503"/>
                </a:lnTo>
                <a:lnTo>
                  <a:pt x="1461" y="503"/>
                </a:lnTo>
                <a:cubicBezTo>
                  <a:pt x="1485" y="503"/>
                  <a:pt x="1509" y="494"/>
                  <a:pt x="1526" y="476"/>
                </a:cubicBezTo>
                <a:cubicBezTo>
                  <a:pt x="1544" y="459"/>
                  <a:pt x="1553" y="436"/>
                  <a:pt x="1553" y="411"/>
                </a:cubicBezTo>
                <a:lnTo>
                  <a:pt x="1553" y="350"/>
                </a:lnTo>
                <a:lnTo>
                  <a:pt x="1567" y="350"/>
                </a:lnTo>
                <a:cubicBezTo>
                  <a:pt x="1591" y="350"/>
                  <a:pt x="1615" y="340"/>
                  <a:pt x="1632" y="323"/>
                </a:cubicBezTo>
                <a:cubicBezTo>
                  <a:pt x="1650" y="305"/>
                  <a:pt x="1659" y="282"/>
                  <a:pt x="1659" y="257"/>
                </a:cubicBezTo>
                <a:lnTo>
                  <a:pt x="1659" y="185"/>
                </a:lnTo>
                <a:lnTo>
                  <a:pt x="1923" y="185"/>
                </a:lnTo>
                <a:lnTo>
                  <a:pt x="1923" y="483"/>
                </a:lnTo>
                <a:lnTo>
                  <a:pt x="1850" y="483"/>
                </a:lnTo>
                <a:cubicBezTo>
                  <a:pt x="1825" y="483"/>
                  <a:pt x="1802" y="493"/>
                  <a:pt x="1784" y="510"/>
                </a:cubicBezTo>
                <a:cubicBezTo>
                  <a:pt x="1767" y="528"/>
                  <a:pt x="1757" y="551"/>
                  <a:pt x="1757" y="576"/>
                </a:cubicBezTo>
                <a:lnTo>
                  <a:pt x="1757" y="731"/>
                </a:lnTo>
                <a:lnTo>
                  <a:pt x="1390" y="731"/>
                </a:lnTo>
                <a:cubicBezTo>
                  <a:pt x="1365" y="731"/>
                  <a:pt x="1342" y="741"/>
                  <a:pt x="1325" y="758"/>
                </a:cubicBezTo>
                <a:cubicBezTo>
                  <a:pt x="1307" y="775"/>
                  <a:pt x="1297" y="799"/>
                  <a:pt x="1297" y="823"/>
                </a:cubicBezTo>
                <a:cubicBezTo>
                  <a:pt x="1297" y="848"/>
                  <a:pt x="1307" y="871"/>
                  <a:pt x="1325" y="889"/>
                </a:cubicBezTo>
                <a:cubicBezTo>
                  <a:pt x="1342" y="906"/>
                  <a:pt x="1365" y="916"/>
                  <a:pt x="1390" y="916"/>
                </a:cubicBezTo>
                <a:lnTo>
                  <a:pt x="1850" y="916"/>
                </a:lnTo>
                <a:lnTo>
                  <a:pt x="3344" y="916"/>
                </a:lnTo>
                <a:lnTo>
                  <a:pt x="3391" y="962"/>
                </a:lnTo>
                <a:lnTo>
                  <a:pt x="3391" y="11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reeform 84"/>
          <p:cNvSpPr>
            <a:spLocks noEditPoints="1"/>
          </p:cNvSpPr>
          <p:nvPr/>
        </p:nvSpPr>
        <p:spPr bwMode="auto">
          <a:xfrm rot="16200000">
            <a:off x="5943734" y="4001482"/>
            <a:ext cx="2088232" cy="1519332"/>
          </a:xfrm>
          <a:custGeom>
            <a:avLst/>
            <a:gdLst>
              <a:gd name="T0" fmla="*/ 3448 w 3576"/>
              <a:gd name="T1" fmla="*/ 758 h 2602"/>
              <a:gd name="T2" fmla="*/ 1942 w 3576"/>
              <a:gd name="T3" fmla="*/ 731 h 2602"/>
              <a:gd name="T4" fmla="*/ 2015 w 3576"/>
              <a:gd name="T5" fmla="*/ 668 h 2602"/>
              <a:gd name="T6" fmla="*/ 2108 w 3576"/>
              <a:gd name="T7" fmla="*/ 576 h 2602"/>
              <a:gd name="T8" fmla="*/ 2081 w 3576"/>
              <a:gd name="T9" fmla="*/ 27 h 2602"/>
              <a:gd name="T10" fmla="*/ 1567 w 3576"/>
              <a:gd name="T11" fmla="*/ 0 h 2602"/>
              <a:gd name="T12" fmla="*/ 1474 w 3576"/>
              <a:gd name="T13" fmla="*/ 92 h 2602"/>
              <a:gd name="T14" fmla="*/ 1461 w 3576"/>
              <a:gd name="T15" fmla="*/ 165 h 2602"/>
              <a:gd name="T16" fmla="*/ 1368 w 3576"/>
              <a:gd name="T17" fmla="*/ 257 h 2602"/>
              <a:gd name="T18" fmla="*/ 1036 w 3576"/>
              <a:gd name="T19" fmla="*/ 318 h 2602"/>
              <a:gd name="T20" fmla="*/ 943 w 3576"/>
              <a:gd name="T21" fmla="*/ 411 h 2602"/>
              <a:gd name="T22" fmla="*/ 741 w 3576"/>
              <a:gd name="T23" fmla="*/ 471 h 2602"/>
              <a:gd name="T24" fmla="*/ 649 w 3576"/>
              <a:gd name="T25" fmla="*/ 564 h 2602"/>
              <a:gd name="T26" fmla="*/ 447 w 3576"/>
              <a:gd name="T27" fmla="*/ 625 h 2602"/>
              <a:gd name="T28" fmla="*/ 354 w 3576"/>
              <a:gd name="T29" fmla="*/ 717 h 2602"/>
              <a:gd name="T30" fmla="*/ 93 w 3576"/>
              <a:gd name="T31" fmla="*/ 766 h 2602"/>
              <a:gd name="T32" fmla="*/ 0 w 3576"/>
              <a:gd name="T33" fmla="*/ 859 h 2602"/>
              <a:gd name="T34" fmla="*/ 60 w 3576"/>
              <a:gd name="T35" fmla="*/ 2289 h 2602"/>
              <a:gd name="T36" fmla="*/ 420 w 3576"/>
              <a:gd name="T37" fmla="*/ 2444 h 2602"/>
              <a:gd name="T38" fmla="*/ 817 w 3576"/>
              <a:gd name="T39" fmla="*/ 2575 h 2602"/>
              <a:gd name="T40" fmla="*/ 1859 w 3576"/>
              <a:gd name="T41" fmla="*/ 2602 h 2602"/>
              <a:gd name="T42" fmla="*/ 2187 w 3576"/>
              <a:gd name="T43" fmla="*/ 2491 h 2602"/>
              <a:gd name="T44" fmla="*/ 2344 w 3576"/>
              <a:gd name="T45" fmla="*/ 2285 h 2602"/>
              <a:gd name="T46" fmla="*/ 2444 w 3576"/>
              <a:gd name="T47" fmla="*/ 2265 h 2602"/>
              <a:gd name="T48" fmla="*/ 2584 w 3576"/>
              <a:gd name="T49" fmla="*/ 2087 h 2602"/>
              <a:gd name="T50" fmla="*/ 2595 w 3576"/>
              <a:gd name="T51" fmla="*/ 1875 h 2602"/>
              <a:gd name="T52" fmla="*/ 2781 w 3576"/>
              <a:gd name="T53" fmla="*/ 1727 h 2602"/>
              <a:gd name="T54" fmla="*/ 2808 w 3576"/>
              <a:gd name="T55" fmla="*/ 1426 h 2602"/>
              <a:gd name="T56" fmla="*/ 3440 w 3576"/>
              <a:gd name="T57" fmla="*/ 1399 h 2602"/>
              <a:gd name="T58" fmla="*/ 3576 w 3576"/>
              <a:gd name="T59" fmla="*/ 1225 h 2602"/>
              <a:gd name="T60" fmla="*/ 3549 w 3576"/>
              <a:gd name="T61" fmla="*/ 858 h 2602"/>
              <a:gd name="T62" fmla="*/ 3391 w 3576"/>
              <a:gd name="T63" fmla="*/ 1186 h 2602"/>
              <a:gd name="T64" fmla="*/ 1956 w 3576"/>
              <a:gd name="T65" fmla="*/ 1241 h 2602"/>
              <a:gd name="T66" fmla="*/ 1956 w 3576"/>
              <a:gd name="T67" fmla="*/ 1426 h 2602"/>
              <a:gd name="T68" fmla="*/ 2623 w 3576"/>
              <a:gd name="T69" fmla="*/ 1623 h 2602"/>
              <a:gd name="T70" fmla="*/ 2556 w 3576"/>
              <a:gd name="T71" fmla="*/ 1685 h 2602"/>
              <a:gd name="T72" fmla="*/ 2049 w 3576"/>
              <a:gd name="T73" fmla="*/ 1658 h 2602"/>
              <a:gd name="T74" fmla="*/ 2049 w 3576"/>
              <a:gd name="T75" fmla="*/ 1844 h 2602"/>
              <a:gd name="T76" fmla="*/ 2398 w 3576"/>
              <a:gd name="T77" fmla="*/ 2048 h 2602"/>
              <a:gd name="T78" fmla="*/ 2310 w 3576"/>
              <a:gd name="T79" fmla="*/ 2075 h 2602"/>
              <a:gd name="T80" fmla="*/ 1698 w 3576"/>
              <a:gd name="T81" fmla="*/ 2168 h 2602"/>
              <a:gd name="T82" fmla="*/ 2139 w 3576"/>
              <a:gd name="T83" fmla="*/ 2261 h 2602"/>
              <a:gd name="T84" fmla="*/ 1843 w 3576"/>
              <a:gd name="T85" fmla="*/ 2417 h 2602"/>
              <a:gd name="T86" fmla="*/ 910 w 3576"/>
              <a:gd name="T87" fmla="*/ 2398 h 2602"/>
              <a:gd name="T88" fmla="*/ 478 w 3576"/>
              <a:gd name="T89" fmla="*/ 2246 h 2602"/>
              <a:gd name="T90" fmla="*/ 185 w 3576"/>
              <a:gd name="T91" fmla="*/ 951 h 2602"/>
              <a:gd name="T92" fmla="*/ 512 w 3576"/>
              <a:gd name="T93" fmla="*/ 924 h 2602"/>
              <a:gd name="T94" fmla="*/ 539 w 3576"/>
              <a:gd name="T95" fmla="*/ 810 h 2602"/>
              <a:gd name="T96" fmla="*/ 807 w 3576"/>
              <a:gd name="T97" fmla="*/ 783 h 2602"/>
              <a:gd name="T98" fmla="*/ 834 w 3576"/>
              <a:gd name="T99" fmla="*/ 657 h 2602"/>
              <a:gd name="T100" fmla="*/ 1102 w 3576"/>
              <a:gd name="T101" fmla="*/ 629 h 2602"/>
              <a:gd name="T102" fmla="*/ 1129 w 3576"/>
              <a:gd name="T103" fmla="*/ 503 h 2602"/>
              <a:gd name="T104" fmla="*/ 1526 w 3576"/>
              <a:gd name="T105" fmla="*/ 476 h 2602"/>
              <a:gd name="T106" fmla="*/ 1553 w 3576"/>
              <a:gd name="T107" fmla="*/ 350 h 2602"/>
              <a:gd name="T108" fmla="*/ 1632 w 3576"/>
              <a:gd name="T109" fmla="*/ 323 h 2602"/>
              <a:gd name="T110" fmla="*/ 1659 w 3576"/>
              <a:gd name="T111" fmla="*/ 185 h 2602"/>
              <a:gd name="T112" fmla="*/ 1923 w 3576"/>
              <a:gd name="T113" fmla="*/ 483 h 2602"/>
              <a:gd name="T114" fmla="*/ 1784 w 3576"/>
              <a:gd name="T115" fmla="*/ 510 h 2602"/>
              <a:gd name="T116" fmla="*/ 1757 w 3576"/>
              <a:gd name="T117" fmla="*/ 731 h 2602"/>
              <a:gd name="T118" fmla="*/ 1325 w 3576"/>
              <a:gd name="T119" fmla="*/ 758 h 2602"/>
              <a:gd name="T120" fmla="*/ 1325 w 3576"/>
              <a:gd name="T121" fmla="*/ 889 h 2602"/>
              <a:gd name="T122" fmla="*/ 1850 w 3576"/>
              <a:gd name="T123" fmla="*/ 916 h 2602"/>
              <a:gd name="T124" fmla="*/ 3391 w 3576"/>
              <a:gd name="T125" fmla="*/ 962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6" h="2602">
                <a:moveTo>
                  <a:pt x="3549" y="858"/>
                </a:moveTo>
                <a:lnTo>
                  <a:pt x="3448" y="758"/>
                </a:lnTo>
                <a:cubicBezTo>
                  <a:pt x="3431" y="741"/>
                  <a:pt x="3407" y="731"/>
                  <a:pt x="3383" y="731"/>
                </a:cubicBezTo>
                <a:lnTo>
                  <a:pt x="1942" y="731"/>
                </a:lnTo>
                <a:lnTo>
                  <a:pt x="1942" y="668"/>
                </a:lnTo>
                <a:lnTo>
                  <a:pt x="2015" y="668"/>
                </a:lnTo>
                <a:cubicBezTo>
                  <a:pt x="2040" y="668"/>
                  <a:pt x="2063" y="659"/>
                  <a:pt x="2081" y="641"/>
                </a:cubicBezTo>
                <a:cubicBezTo>
                  <a:pt x="2098" y="624"/>
                  <a:pt x="2108" y="600"/>
                  <a:pt x="2108" y="576"/>
                </a:cubicBezTo>
                <a:lnTo>
                  <a:pt x="2108" y="92"/>
                </a:lnTo>
                <a:cubicBezTo>
                  <a:pt x="2108" y="68"/>
                  <a:pt x="2098" y="44"/>
                  <a:pt x="2081" y="27"/>
                </a:cubicBezTo>
                <a:cubicBezTo>
                  <a:pt x="2063" y="9"/>
                  <a:pt x="2040" y="0"/>
                  <a:pt x="2015" y="0"/>
                </a:cubicBezTo>
                <a:lnTo>
                  <a:pt x="1567" y="0"/>
                </a:lnTo>
                <a:cubicBezTo>
                  <a:pt x="1542" y="0"/>
                  <a:pt x="1519" y="10"/>
                  <a:pt x="1501" y="27"/>
                </a:cubicBezTo>
                <a:cubicBezTo>
                  <a:pt x="1484" y="44"/>
                  <a:pt x="1474" y="68"/>
                  <a:pt x="1474" y="92"/>
                </a:cubicBezTo>
                <a:lnTo>
                  <a:pt x="1474" y="164"/>
                </a:lnTo>
                <a:lnTo>
                  <a:pt x="1461" y="165"/>
                </a:lnTo>
                <a:cubicBezTo>
                  <a:pt x="1436" y="165"/>
                  <a:pt x="1412" y="175"/>
                  <a:pt x="1395" y="192"/>
                </a:cubicBezTo>
                <a:cubicBezTo>
                  <a:pt x="1378" y="209"/>
                  <a:pt x="1368" y="233"/>
                  <a:pt x="1368" y="257"/>
                </a:cubicBezTo>
                <a:lnTo>
                  <a:pt x="1368" y="318"/>
                </a:lnTo>
                <a:lnTo>
                  <a:pt x="1036" y="318"/>
                </a:lnTo>
                <a:cubicBezTo>
                  <a:pt x="1012" y="318"/>
                  <a:pt x="988" y="328"/>
                  <a:pt x="971" y="345"/>
                </a:cubicBezTo>
                <a:cubicBezTo>
                  <a:pt x="953" y="362"/>
                  <a:pt x="943" y="386"/>
                  <a:pt x="943" y="411"/>
                </a:cubicBezTo>
                <a:lnTo>
                  <a:pt x="943" y="471"/>
                </a:lnTo>
                <a:lnTo>
                  <a:pt x="741" y="471"/>
                </a:lnTo>
                <a:cubicBezTo>
                  <a:pt x="717" y="471"/>
                  <a:pt x="693" y="481"/>
                  <a:pt x="676" y="499"/>
                </a:cubicBezTo>
                <a:cubicBezTo>
                  <a:pt x="658" y="516"/>
                  <a:pt x="649" y="539"/>
                  <a:pt x="649" y="564"/>
                </a:cubicBezTo>
                <a:lnTo>
                  <a:pt x="649" y="625"/>
                </a:lnTo>
                <a:lnTo>
                  <a:pt x="447" y="625"/>
                </a:lnTo>
                <a:cubicBezTo>
                  <a:pt x="422" y="625"/>
                  <a:pt x="398" y="635"/>
                  <a:pt x="381" y="652"/>
                </a:cubicBezTo>
                <a:cubicBezTo>
                  <a:pt x="364" y="669"/>
                  <a:pt x="354" y="693"/>
                  <a:pt x="354" y="717"/>
                </a:cubicBezTo>
                <a:lnTo>
                  <a:pt x="354" y="766"/>
                </a:lnTo>
                <a:lnTo>
                  <a:pt x="93" y="766"/>
                </a:lnTo>
                <a:cubicBezTo>
                  <a:pt x="68" y="766"/>
                  <a:pt x="44" y="776"/>
                  <a:pt x="27" y="793"/>
                </a:cubicBezTo>
                <a:cubicBezTo>
                  <a:pt x="10" y="810"/>
                  <a:pt x="0" y="835"/>
                  <a:pt x="0" y="859"/>
                </a:cubicBezTo>
                <a:lnTo>
                  <a:pt x="0" y="2202"/>
                </a:lnTo>
                <a:cubicBezTo>
                  <a:pt x="0" y="2241"/>
                  <a:pt x="24" y="2276"/>
                  <a:pt x="60" y="2289"/>
                </a:cubicBezTo>
                <a:lnTo>
                  <a:pt x="367" y="2402"/>
                </a:lnTo>
                <a:cubicBezTo>
                  <a:pt x="378" y="2422"/>
                  <a:pt x="397" y="2437"/>
                  <a:pt x="420" y="2444"/>
                </a:cubicBezTo>
                <a:lnTo>
                  <a:pt x="805" y="2560"/>
                </a:lnTo>
                <a:cubicBezTo>
                  <a:pt x="809" y="2565"/>
                  <a:pt x="813" y="2570"/>
                  <a:pt x="817" y="2575"/>
                </a:cubicBezTo>
                <a:cubicBezTo>
                  <a:pt x="835" y="2592"/>
                  <a:pt x="858" y="2602"/>
                  <a:pt x="883" y="2602"/>
                </a:cubicBezTo>
                <a:lnTo>
                  <a:pt x="1859" y="2602"/>
                </a:lnTo>
                <a:lnTo>
                  <a:pt x="1890" y="2597"/>
                </a:lnTo>
                <a:lnTo>
                  <a:pt x="2187" y="2491"/>
                </a:lnTo>
                <a:cubicBezTo>
                  <a:pt x="2207" y="2484"/>
                  <a:pt x="2223" y="2471"/>
                  <a:pt x="2234" y="2454"/>
                </a:cubicBezTo>
                <a:lnTo>
                  <a:pt x="2344" y="2285"/>
                </a:lnTo>
                <a:cubicBezTo>
                  <a:pt x="2355" y="2289"/>
                  <a:pt x="2367" y="2292"/>
                  <a:pt x="2379" y="2292"/>
                </a:cubicBezTo>
                <a:cubicBezTo>
                  <a:pt x="2403" y="2292"/>
                  <a:pt x="2426" y="2283"/>
                  <a:pt x="2444" y="2265"/>
                </a:cubicBezTo>
                <a:lnTo>
                  <a:pt x="2556" y="2153"/>
                </a:lnTo>
                <a:cubicBezTo>
                  <a:pt x="2574" y="2135"/>
                  <a:pt x="2584" y="2112"/>
                  <a:pt x="2584" y="2087"/>
                </a:cubicBezTo>
                <a:lnTo>
                  <a:pt x="2584" y="1873"/>
                </a:lnTo>
                <a:cubicBezTo>
                  <a:pt x="2587" y="1874"/>
                  <a:pt x="2591" y="1875"/>
                  <a:pt x="2595" y="1875"/>
                </a:cubicBezTo>
                <a:cubicBezTo>
                  <a:pt x="2618" y="1875"/>
                  <a:pt x="2642" y="1866"/>
                  <a:pt x="2660" y="1848"/>
                </a:cubicBezTo>
                <a:lnTo>
                  <a:pt x="2781" y="1727"/>
                </a:lnTo>
                <a:cubicBezTo>
                  <a:pt x="2799" y="1710"/>
                  <a:pt x="2808" y="1687"/>
                  <a:pt x="2808" y="1662"/>
                </a:cubicBezTo>
                <a:lnTo>
                  <a:pt x="2808" y="1426"/>
                </a:lnTo>
                <a:lnTo>
                  <a:pt x="3374" y="1426"/>
                </a:lnTo>
                <a:cubicBezTo>
                  <a:pt x="3399" y="1426"/>
                  <a:pt x="3422" y="1416"/>
                  <a:pt x="3440" y="1399"/>
                </a:cubicBezTo>
                <a:lnTo>
                  <a:pt x="3549" y="1290"/>
                </a:lnTo>
                <a:cubicBezTo>
                  <a:pt x="3566" y="1273"/>
                  <a:pt x="3576" y="1249"/>
                  <a:pt x="3576" y="1225"/>
                </a:cubicBezTo>
                <a:lnTo>
                  <a:pt x="3576" y="924"/>
                </a:lnTo>
                <a:cubicBezTo>
                  <a:pt x="3576" y="899"/>
                  <a:pt x="3566" y="876"/>
                  <a:pt x="3549" y="858"/>
                </a:cubicBezTo>
                <a:close/>
                <a:moveTo>
                  <a:pt x="3391" y="1186"/>
                </a:moveTo>
                <a:lnTo>
                  <a:pt x="3391" y="1186"/>
                </a:lnTo>
                <a:lnTo>
                  <a:pt x="3336" y="1241"/>
                </a:lnTo>
                <a:lnTo>
                  <a:pt x="1956" y="1241"/>
                </a:lnTo>
                <a:cubicBezTo>
                  <a:pt x="1905" y="1241"/>
                  <a:pt x="1863" y="1282"/>
                  <a:pt x="1863" y="1334"/>
                </a:cubicBezTo>
                <a:cubicBezTo>
                  <a:pt x="1863" y="1385"/>
                  <a:pt x="1905" y="1426"/>
                  <a:pt x="1956" y="1426"/>
                </a:cubicBezTo>
                <a:lnTo>
                  <a:pt x="2623" y="1426"/>
                </a:lnTo>
                <a:lnTo>
                  <a:pt x="2623" y="1623"/>
                </a:lnTo>
                <a:lnTo>
                  <a:pt x="2558" y="1688"/>
                </a:lnTo>
                <a:cubicBezTo>
                  <a:pt x="2558" y="1687"/>
                  <a:pt x="2557" y="1686"/>
                  <a:pt x="2556" y="1685"/>
                </a:cubicBezTo>
                <a:cubicBezTo>
                  <a:pt x="2539" y="1668"/>
                  <a:pt x="2516" y="1658"/>
                  <a:pt x="2491" y="1658"/>
                </a:cubicBezTo>
                <a:lnTo>
                  <a:pt x="2049" y="1658"/>
                </a:lnTo>
                <a:cubicBezTo>
                  <a:pt x="1998" y="1658"/>
                  <a:pt x="1956" y="1700"/>
                  <a:pt x="1956" y="1751"/>
                </a:cubicBezTo>
                <a:cubicBezTo>
                  <a:pt x="1956" y="1802"/>
                  <a:pt x="1998" y="1844"/>
                  <a:pt x="2049" y="1844"/>
                </a:cubicBezTo>
                <a:lnTo>
                  <a:pt x="2398" y="1844"/>
                </a:lnTo>
                <a:lnTo>
                  <a:pt x="2398" y="2048"/>
                </a:lnTo>
                <a:lnTo>
                  <a:pt x="2358" y="2089"/>
                </a:lnTo>
                <a:cubicBezTo>
                  <a:pt x="2344" y="2080"/>
                  <a:pt x="2327" y="2075"/>
                  <a:pt x="2310" y="2075"/>
                </a:cubicBezTo>
                <a:lnTo>
                  <a:pt x="1791" y="2075"/>
                </a:lnTo>
                <a:cubicBezTo>
                  <a:pt x="1740" y="2075"/>
                  <a:pt x="1698" y="2117"/>
                  <a:pt x="1698" y="2168"/>
                </a:cubicBezTo>
                <a:cubicBezTo>
                  <a:pt x="1698" y="2219"/>
                  <a:pt x="1740" y="2261"/>
                  <a:pt x="1791" y="2261"/>
                </a:cubicBezTo>
                <a:lnTo>
                  <a:pt x="2139" y="2261"/>
                </a:lnTo>
                <a:lnTo>
                  <a:pt x="2096" y="2327"/>
                </a:lnTo>
                <a:lnTo>
                  <a:pt x="1843" y="2417"/>
                </a:lnTo>
                <a:lnTo>
                  <a:pt x="943" y="2417"/>
                </a:lnTo>
                <a:cubicBezTo>
                  <a:pt x="934" y="2408"/>
                  <a:pt x="922" y="2402"/>
                  <a:pt x="910" y="2398"/>
                </a:cubicBezTo>
                <a:lnTo>
                  <a:pt x="524" y="2282"/>
                </a:lnTo>
                <a:cubicBezTo>
                  <a:pt x="513" y="2266"/>
                  <a:pt x="497" y="2253"/>
                  <a:pt x="478" y="2246"/>
                </a:cubicBezTo>
                <a:lnTo>
                  <a:pt x="185" y="2138"/>
                </a:lnTo>
                <a:lnTo>
                  <a:pt x="185" y="951"/>
                </a:lnTo>
                <a:lnTo>
                  <a:pt x="447" y="951"/>
                </a:lnTo>
                <a:cubicBezTo>
                  <a:pt x="471" y="951"/>
                  <a:pt x="494" y="942"/>
                  <a:pt x="512" y="924"/>
                </a:cubicBezTo>
                <a:cubicBezTo>
                  <a:pt x="529" y="907"/>
                  <a:pt x="539" y="884"/>
                  <a:pt x="539" y="859"/>
                </a:cubicBezTo>
                <a:lnTo>
                  <a:pt x="539" y="810"/>
                </a:lnTo>
                <a:lnTo>
                  <a:pt x="741" y="810"/>
                </a:lnTo>
                <a:cubicBezTo>
                  <a:pt x="766" y="810"/>
                  <a:pt x="789" y="800"/>
                  <a:pt x="807" y="783"/>
                </a:cubicBezTo>
                <a:cubicBezTo>
                  <a:pt x="824" y="765"/>
                  <a:pt x="834" y="742"/>
                  <a:pt x="834" y="717"/>
                </a:cubicBezTo>
                <a:lnTo>
                  <a:pt x="834" y="657"/>
                </a:lnTo>
                <a:lnTo>
                  <a:pt x="1036" y="657"/>
                </a:lnTo>
                <a:cubicBezTo>
                  <a:pt x="1061" y="657"/>
                  <a:pt x="1084" y="647"/>
                  <a:pt x="1102" y="629"/>
                </a:cubicBezTo>
                <a:cubicBezTo>
                  <a:pt x="1119" y="612"/>
                  <a:pt x="1129" y="589"/>
                  <a:pt x="1129" y="564"/>
                </a:cubicBezTo>
                <a:lnTo>
                  <a:pt x="1129" y="503"/>
                </a:lnTo>
                <a:lnTo>
                  <a:pt x="1461" y="503"/>
                </a:lnTo>
                <a:cubicBezTo>
                  <a:pt x="1485" y="503"/>
                  <a:pt x="1509" y="494"/>
                  <a:pt x="1526" y="476"/>
                </a:cubicBezTo>
                <a:cubicBezTo>
                  <a:pt x="1544" y="459"/>
                  <a:pt x="1553" y="436"/>
                  <a:pt x="1553" y="411"/>
                </a:cubicBezTo>
                <a:lnTo>
                  <a:pt x="1553" y="350"/>
                </a:lnTo>
                <a:lnTo>
                  <a:pt x="1567" y="350"/>
                </a:lnTo>
                <a:cubicBezTo>
                  <a:pt x="1591" y="350"/>
                  <a:pt x="1615" y="340"/>
                  <a:pt x="1632" y="323"/>
                </a:cubicBezTo>
                <a:cubicBezTo>
                  <a:pt x="1650" y="305"/>
                  <a:pt x="1659" y="282"/>
                  <a:pt x="1659" y="257"/>
                </a:cubicBezTo>
                <a:lnTo>
                  <a:pt x="1659" y="185"/>
                </a:lnTo>
                <a:lnTo>
                  <a:pt x="1923" y="185"/>
                </a:lnTo>
                <a:lnTo>
                  <a:pt x="1923" y="483"/>
                </a:lnTo>
                <a:lnTo>
                  <a:pt x="1850" y="483"/>
                </a:lnTo>
                <a:cubicBezTo>
                  <a:pt x="1825" y="483"/>
                  <a:pt x="1802" y="493"/>
                  <a:pt x="1784" y="510"/>
                </a:cubicBezTo>
                <a:cubicBezTo>
                  <a:pt x="1767" y="528"/>
                  <a:pt x="1757" y="551"/>
                  <a:pt x="1757" y="576"/>
                </a:cubicBezTo>
                <a:lnTo>
                  <a:pt x="1757" y="731"/>
                </a:lnTo>
                <a:lnTo>
                  <a:pt x="1390" y="731"/>
                </a:lnTo>
                <a:cubicBezTo>
                  <a:pt x="1365" y="731"/>
                  <a:pt x="1342" y="741"/>
                  <a:pt x="1325" y="758"/>
                </a:cubicBezTo>
                <a:cubicBezTo>
                  <a:pt x="1307" y="775"/>
                  <a:pt x="1297" y="799"/>
                  <a:pt x="1297" y="823"/>
                </a:cubicBezTo>
                <a:cubicBezTo>
                  <a:pt x="1297" y="848"/>
                  <a:pt x="1307" y="871"/>
                  <a:pt x="1325" y="889"/>
                </a:cubicBezTo>
                <a:cubicBezTo>
                  <a:pt x="1342" y="906"/>
                  <a:pt x="1365" y="916"/>
                  <a:pt x="1390" y="916"/>
                </a:cubicBezTo>
                <a:lnTo>
                  <a:pt x="1850" y="916"/>
                </a:lnTo>
                <a:lnTo>
                  <a:pt x="3344" y="916"/>
                </a:lnTo>
                <a:lnTo>
                  <a:pt x="3391" y="962"/>
                </a:lnTo>
                <a:lnTo>
                  <a:pt x="3391" y="11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651147" y="1484784"/>
            <a:ext cx="2592288" cy="2088232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4000" b="1" dirty="0" err="1" smtClean="0">
                <a:solidFill>
                  <a:schemeClr val="accent1"/>
                </a:solidFill>
              </a:rPr>
              <a:t>Your</a:t>
            </a: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br>
              <a:rPr lang="de-DE" sz="4000" b="1" dirty="0" smtClean="0">
                <a:solidFill>
                  <a:schemeClr val="accent1"/>
                </a:solidFill>
              </a:rPr>
            </a:br>
            <a:r>
              <a:rPr lang="de-DE" sz="4000" b="1" dirty="0" smtClean="0">
                <a:solidFill>
                  <a:schemeClr val="accent1"/>
                </a:solidFill>
              </a:rPr>
              <a:t>Text</a:t>
            </a:r>
            <a:endParaRPr lang="de-DE" sz="4000" b="1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>
            <a:off x="3099418" y="1484784"/>
            <a:ext cx="2592288" cy="2088232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4000" b="1" dirty="0" err="1" smtClean="0">
                <a:solidFill>
                  <a:schemeClr val="accent1"/>
                </a:solidFill>
              </a:rPr>
              <a:t>Your</a:t>
            </a: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br>
              <a:rPr lang="de-DE" sz="4000" b="1" dirty="0" smtClean="0">
                <a:solidFill>
                  <a:schemeClr val="accent1"/>
                </a:solidFill>
              </a:rPr>
            </a:br>
            <a:r>
              <a:rPr lang="de-DE" sz="4000" b="1" dirty="0" smtClean="0">
                <a:solidFill>
                  <a:schemeClr val="accent1"/>
                </a:solidFill>
              </a:rPr>
              <a:t>Text</a:t>
            </a:r>
            <a:endParaRPr lang="de-DE" sz="4000" b="1" dirty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5691706" y="1484784"/>
            <a:ext cx="2592288" cy="2088232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4000" b="1" dirty="0" err="1" smtClean="0">
                <a:solidFill>
                  <a:schemeClr val="accent1"/>
                </a:solidFill>
              </a:rPr>
              <a:t>Your</a:t>
            </a:r>
            <a:r>
              <a:rPr lang="de-DE" sz="4000" b="1" dirty="0" smtClean="0">
                <a:solidFill>
                  <a:schemeClr val="accent1"/>
                </a:solidFill>
              </a:rPr>
              <a:t> </a:t>
            </a:r>
            <a:br>
              <a:rPr lang="de-DE" sz="4000" b="1" dirty="0" smtClean="0">
                <a:solidFill>
                  <a:schemeClr val="accent1"/>
                </a:solidFill>
              </a:rPr>
            </a:br>
            <a:r>
              <a:rPr lang="de-DE" sz="4000" b="1" dirty="0" smtClean="0">
                <a:solidFill>
                  <a:schemeClr val="accent1"/>
                </a:solidFill>
              </a:rPr>
              <a:t>Text</a:t>
            </a:r>
            <a:endParaRPr lang="de-DE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925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 flipV="1">
            <a:off x="1924" y="4576757"/>
            <a:ext cx="9144000" cy="36441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3740369" y="1984470"/>
            <a:ext cx="1728192" cy="2592288"/>
            <a:chOff x="3707904" y="1784256"/>
            <a:chExt cx="1728192" cy="2592288"/>
          </a:xfrm>
        </p:grpSpPr>
        <p:sp>
          <p:nvSpPr>
            <p:cNvPr id="7" name="Rechteck 6"/>
            <p:cNvSpPr/>
            <p:nvPr/>
          </p:nvSpPr>
          <p:spPr>
            <a:xfrm>
              <a:off x="3707904" y="1784256"/>
              <a:ext cx="1728192" cy="25922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167175" y="293201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6373997" y="1984470"/>
            <a:ext cx="1728192" cy="2592288"/>
            <a:chOff x="6389233" y="1784256"/>
            <a:chExt cx="1728192" cy="2592288"/>
          </a:xfrm>
        </p:grpSpPr>
        <p:sp>
          <p:nvSpPr>
            <p:cNvPr id="17" name="Rechteck 16"/>
            <p:cNvSpPr/>
            <p:nvPr/>
          </p:nvSpPr>
          <p:spPr>
            <a:xfrm>
              <a:off x="6389233" y="1784256"/>
              <a:ext cx="1728192" cy="25922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848504" y="293201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095167" y="1984470"/>
            <a:ext cx="1728192" cy="3240360"/>
            <a:chOff x="-1908720" y="1772816"/>
            <a:chExt cx="1728192" cy="3240360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-1908720" y="1772816"/>
              <a:ext cx="1728192" cy="3240360"/>
              <a:chOff x="971600" y="1052736"/>
              <a:chExt cx="1728192" cy="3960440"/>
            </a:xfrm>
          </p:grpSpPr>
          <p:sp>
            <p:nvSpPr>
              <p:cNvPr id="34" name="Rechteck 33"/>
              <p:cNvSpPr/>
              <p:nvPr/>
            </p:nvSpPr>
            <p:spPr>
              <a:xfrm>
                <a:off x="971600" y="1052736"/>
                <a:ext cx="1728192" cy="316835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5" name="Flussdiagramm: Daten 34"/>
              <p:cNvSpPr/>
              <p:nvPr/>
            </p:nvSpPr>
            <p:spPr>
              <a:xfrm rot="5400000">
                <a:off x="-287511" y="2313905"/>
                <a:ext cx="3960440" cy="1438102"/>
              </a:xfrm>
              <a:prstGeom prst="flowChartInputOutpu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33" name="Ellipse 32"/>
            <p:cNvSpPr/>
            <p:nvPr/>
          </p:nvSpPr>
          <p:spPr>
            <a:xfrm>
              <a:off x="-702493" y="3422465"/>
              <a:ext cx="157300" cy="102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36" name="Textfeld 35"/>
          <p:cNvSpPr txBox="1">
            <a:spLocks/>
          </p:cNvSpPr>
          <p:nvPr/>
        </p:nvSpPr>
        <p:spPr>
          <a:xfrm>
            <a:off x="1106741" y="2636912"/>
            <a:ext cx="1273303" cy="1939844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>
            <a:spLocks/>
          </p:cNvSpPr>
          <p:nvPr/>
        </p:nvSpPr>
        <p:spPr>
          <a:xfrm>
            <a:off x="3740369" y="1984469"/>
            <a:ext cx="1728192" cy="2592287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>
            <a:spLocks/>
          </p:cNvSpPr>
          <p:nvPr/>
        </p:nvSpPr>
        <p:spPr>
          <a:xfrm>
            <a:off x="6378437" y="1984469"/>
            <a:ext cx="1728192" cy="2592287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599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 flipV="1">
            <a:off x="1924" y="4576757"/>
            <a:ext cx="9144000" cy="36441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6373997" y="1984470"/>
            <a:ext cx="1728192" cy="2592288"/>
            <a:chOff x="6389233" y="1784256"/>
            <a:chExt cx="1728192" cy="2592288"/>
          </a:xfrm>
        </p:grpSpPr>
        <p:sp>
          <p:nvSpPr>
            <p:cNvPr id="17" name="Rechteck 16"/>
            <p:cNvSpPr/>
            <p:nvPr/>
          </p:nvSpPr>
          <p:spPr>
            <a:xfrm>
              <a:off x="6389233" y="1784256"/>
              <a:ext cx="1728192" cy="25922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848504" y="293201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106741" y="1984470"/>
            <a:ext cx="1728192" cy="2592288"/>
            <a:chOff x="3707904" y="1784256"/>
            <a:chExt cx="1728192" cy="2592288"/>
          </a:xfrm>
        </p:grpSpPr>
        <p:sp>
          <p:nvSpPr>
            <p:cNvPr id="22" name="Rechteck 21"/>
            <p:cNvSpPr/>
            <p:nvPr/>
          </p:nvSpPr>
          <p:spPr>
            <a:xfrm>
              <a:off x="3707904" y="1784256"/>
              <a:ext cx="1728192" cy="25922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167175" y="293201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3751568" y="1984470"/>
            <a:ext cx="1728192" cy="3240360"/>
            <a:chOff x="-1908720" y="1772816"/>
            <a:chExt cx="1728192" cy="3240360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-1908720" y="1772816"/>
              <a:ext cx="1728192" cy="3240360"/>
              <a:chOff x="971600" y="1052736"/>
              <a:chExt cx="1728192" cy="3960440"/>
            </a:xfrm>
          </p:grpSpPr>
          <p:sp>
            <p:nvSpPr>
              <p:cNvPr id="37" name="Rechteck 36"/>
              <p:cNvSpPr/>
              <p:nvPr/>
            </p:nvSpPr>
            <p:spPr>
              <a:xfrm>
                <a:off x="971600" y="1052736"/>
                <a:ext cx="1728192" cy="316835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8" name="Flussdiagramm: Daten 37"/>
              <p:cNvSpPr/>
              <p:nvPr/>
            </p:nvSpPr>
            <p:spPr>
              <a:xfrm rot="5400000">
                <a:off x="-287511" y="2313905"/>
                <a:ext cx="3960440" cy="1438102"/>
              </a:xfrm>
              <a:prstGeom prst="flowChartInputOutpu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36" name="Ellipse 35"/>
            <p:cNvSpPr/>
            <p:nvPr/>
          </p:nvSpPr>
          <p:spPr>
            <a:xfrm>
              <a:off x="-702493" y="3422465"/>
              <a:ext cx="157300" cy="102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39" name="Textfeld 38"/>
          <p:cNvSpPr txBox="1">
            <a:spLocks/>
          </p:cNvSpPr>
          <p:nvPr/>
        </p:nvSpPr>
        <p:spPr>
          <a:xfrm>
            <a:off x="1106741" y="1984469"/>
            <a:ext cx="1728192" cy="2592287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41" name="Textfeld 40"/>
          <p:cNvSpPr txBox="1">
            <a:spLocks/>
          </p:cNvSpPr>
          <p:nvPr/>
        </p:nvSpPr>
        <p:spPr>
          <a:xfrm>
            <a:off x="6378437" y="1984469"/>
            <a:ext cx="1728192" cy="2592287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42" name="Textfeld 41"/>
          <p:cNvSpPr txBox="1">
            <a:spLocks/>
          </p:cNvSpPr>
          <p:nvPr/>
        </p:nvSpPr>
        <p:spPr>
          <a:xfrm>
            <a:off x="3751568" y="2636912"/>
            <a:ext cx="1273303" cy="1939844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684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 bwMode="auto">
          <a:xfrm flipV="1">
            <a:off x="1924" y="4576757"/>
            <a:ext cx="9144000" cy="364410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3740369" y="1984470"/>
            <a:ext cx="1728192" cy="2592288"/>
            <a:chOff x="3707904" y="1784256"/>
            <a:chExt cx="1728192" cy="2592288"/>
          </a:xfrm>
        </p:grpSpPr>
        <p:sp>
          <p:nvSpPr>
            <p:cNvPr id="7" name="Rechteck 6"/>
            <p:cNvSpPr/>
            <p:nvPr/>
          </p:nvSpPr>
          <p:spPr>
            <a:xfrm>
              <a:off x="3707904" y="1784256"/>
              <a:ext cx="1728192" cy="25922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>
            <a:xfrm>
              <a:off x="5167175" y="293201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106741" y="1984470"/>
            <a:ext cx="1728192" cy="2592288"/>
            <a:chOff x="3707904" y="1784256"/>
            <a:chExt cx="1728192" cy="2592288"/>
          </a:xfrm>
        </p:grpSpPr>
        <p:sp>
          <p:nvSpPr>
            <p:cNvPr id="22" name="Rechteck 21"/>
            <p:cNvSpPr/>
            <p:nvPr/>
          </p:nvSpPr>
          <p:spPr>
            <a:xfrm>
              <a:off x="3707904" y="1784256"/>
              <a:ext cx="1728192" cy="259228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167175" y="2932014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6373997" y="1984470"/>
            <a:ext cx="1728192" cy="3240360"/>
            <a:chOff x="-1908720" y="1772816"/>
            <a:chExt cx="1728192" cy="3240360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-1908720" y="1772816"/>
              <a:ext cx="1728192" cy="3240360"/>
              <a:chOff x="971600" y="1052736"/>
              <a:chExt cx="1728192" cy="3960440"/>
            </a:xfrm>
          </p:grpSpPr>
          <p:sp>
            <p:nvSpPr>
              <p:cNvPr id="36" name="Rechteck 35"/>
              <p:cNvSpPr/>
              <p:nvPr/>
            </p:nvSpPr>
            <p:spPr>
              <a:xfrm>
                <a:off x="971600" y="1052736"/>
                <a:ext cx="1728192" cy="316835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7" name="Flussdiagramm: Daten 36"/>
              <p:cNvSpPr/>
              <p:nvPr/>
            </p:nvSpPr>
            <p:spPr>
              <a:xfrm rot="5400000">
                <a:off x="-287511" y="2313905"/>
                <a:ext cx="3960440" cy="1438102"/>
              </a:xfrm>
              <a:prstGeom prst="flowChartInputOutpu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sp>
          <p:nvSpPr>
            <p:cNvPr id="35" name="Ellipse 34"/>
            <p:cNvSpPr/>
            <p:nvPr/>
          </p:nvSpPr>
          <p:spPr>
            <a:xfrm>
              <a:off x="-702493" y="3422465"/>
              <a:ext cx="157300" cy="102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38" name="Textfeld 37"/>
          <p:cNvSpPr txBox="1">
            <a:spLocks/>
          </p:cNvSpPr>
          <p:nvPr/>
        </p:nvSpPr>
        <p:spPr>
          <a:xfrm>
            <a:off x="1106741" y="1984469"/>
            <a:ext cx="1728192" cy="2592287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39" name="Textfeld 38"/>
          <p:cNvSpPr txBox="1">
            <a:spLocks/>
          </p:cNvSpPr>
          <p:nvPr/>
        </p:nvSpPr>
        <p:spPr>
          <a:xfrm>
            <a:off x="3740369" y="1984469"/>
            <a:ext cx="1728192" cy="2592287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41" name="Textfeld 40"/>
          <p:cNvSpPr txBox="1">
            <a:spLocks/>
          </p:cNvSpPr>
          <p:nvPr/>
        </p:nvSpPr>
        <p:spPr>
          <a:xfrm>
            <a:off x="6373997" y="2636912"/>
            <a:ext cx="1273303" cy="1939844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04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/>
          <p:cNvSpPr>
            <a:spLocks noEditPoints="1"/>
          </p:cNvSpPr>
          <p:nvPr/>
        </p:nvSpPr>
        <p:spPr bwMode="auto">
          <a:xfrm>
            <a:off x="5327576" y="3646370"/>
            <a:ext cx="3816424" cy="3211630"/>
          </a:xfrm>
          <a:custGeom>
            <a:avLst/>
            <a:gdLst>
              <a:gd name="T0" fmla="*/ 444 w 1072"/>
              <a:gd name="T1" fmla="*/ 400 h 899"/>
              <a:gd name="T2" fmla="*/ 518 w 1072"/>
              <a:gd name="T3" fmla="*/ 325 h 899"/>
              <a:gd name="T4" fmla="*/ 444 w 1072"/>
              <a:gd name="T5" fmla="*/ 251 h 899"/>
              <a:gd name="T6" fmla="*/ 369 w 1072"/>
              <a:gd name="T7" fmla="*/ 325 h 899"/>
              <a:gd name="T8" fmla="*/ 444 w 1072"/>
              <a:gd name="T9" fmla="*/ 400 h 899"/>
              <a:gd name="T10" fmla="*/ 1072 w 1072"/>
              <a:gd name="T11" fmla="*/ 893 h 899"/>
              <a:gd name="T12" fmla="*/ 1072 w 1072"/>
              <a:gd name="T13" fmla="*/ 893 h 899"/>
              <a:gd name="T14" fmla="*/ 3 w 1072"/>
              <a:gd name="T15" fmla="*/ 557 h 899"/>
              <a:gd name="T16" fmla="*/ 0 w 1072"/>
              <a:gd name="T17" fmla="*/ 550 h 899"/>
              <a:gd name="T18" fmla="*/ 10 w 1072"/>
              <a:gd name="T19" fmla="*/ 539 h 899"/>
              <a:gd name="T20" fmla="*/ 316 w 1072"/>
              <a:gd name="T21" fmla="*/ 484 h 899"/>
              <a:gd name="T22" fmla="*/ 48 w 1072"/>
              <a:gd name="T23" fmla="*/ 345 h 899"/>
              <a:gd name="T24" fmla="*/ 39 w 1072"/>
              <a:gd name="T25" fmla="*/ 328 h 899"/>
              <a:gd name="T26" fmla="*/ 44 w 1072"/>
              <a:gd name="T27" fmla="*/ 315 h 899"/>
              <a:gd name="T28" fmla="*/ 1072 w 1072"/>
              <a:gd name="T29" fmla="*/ 8 h 899"/>
              <a:gd name="T30" fmla="*/ 1072 w 1072"/>
              <a:gd name="T31" fmla="*/ 893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2" h="899">
                <a:moveTo>
                  <a:pt x="444" y="400"/>
                </a:moveTo>
                <a:cubicBezTo>
                  <a:pt x="485" y="400"/>
                  <a:pt x="518" y="366"/>
                  <a:pt x="518" y="325"/>
                </a:cubicBezTo>
                <a:cubicBezTo>
                  <a:pt x="518" y="284"/>
                  <a:pt x="485" y="251"/>
                  <a:pt x="444" y="251"/>
                </a:cubicBezTo>
                <a:cubicBezTo>
                  <a:pt x="402" y="251"/>
                  <a:pt x="369" y="284"/>
                  <a:pt x="369" y="325"/>
                </a:cubicBezTo>
                <a:cubicBezTo>
                  <a:pt x="369" y="366"/>
                  <a:pt x="402" y="400"/>
                  <a:pt x="444" y="400"/>
                </a:cubicBezTo>
                <a:close/>
                <a:moveTo>
                  <a:pt x="1072" y="893"/>
                </a:moveTo>
                <a:lnTo>
                  <a:pt x="1072" y="893"/>
                </a:lnTo>
                <a:cubicBezTo>
                  <a:pt x="696" y="899"/>
                  <a:pt x="303" y="820"/>
                  <a:pt x="3" y="557"/>
                </a:cubicBezTo>
                <a:lnTo>
                  <a:pt x="0" y="550"/>
                </a:lnTo>
                <a:cubicBezTo>
                  <a:pt x="0" y="543"/>
                  <a:pt x="4" y="539"/>
                  <a:pt x="10" y="539"/>
                </a:cubicBezTo>
                <a:lnTo>
                  <a:pt x="316" y="484"/>
                </a:lnTo>
                <a:lnTo>
                  <a:pt x="48" y="345"/>
                </a:lnTo>
                <a:cubicBezTo>
                  <a:pt x="43" y="342"/>
                  <a:pt x="39" y="335"/>
                  <a:pt x="39" y="328"/>
                </a:cubicBezTo>
                <a:cubicBezTo>
                  <a:pt x="39" y="323"/>
                  <a:pt x="41" y="319"/>
                  <a:pt x="44" y="315"/>
                </a:cubicBezTo>
                <a:cubicBezTo>
                  <a:pt x="44" y="315"/>
                  <a:pt x="371" y="0"/>
                  <a:pt x="1072" y="8"/>
                </a:cubicBezTo>
                <a:lnTo>
                  <a:pt x="1072" y="8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reeform 95"/>
          <p:cNvSpPr>
            <a:spLocks/>
          </p:cNvSpPr>
          <p:nvPr/>
        </p:nvSpPr>
        <p:spPr bwMode="auto">
          <a:xfrm>
            <a:off x="1187623" y="0"/>
            <a:ext cx="1859463" cy="6093296"/>
          </a:xfrm>
          <a:custGeom>
            <a:avLst/>
            <a:gdLst>
              <a:gd name="T0" fmla="*/ 376 w 376"/>
              <a:gd name="T1" fmla="*/ 1048 h 1244"/>
              <a:gd name="T2" fmla="*/ 247 w 376"/>
              <a:gd name="T3" fmla="*/ 878 h 1244"/>
              <a:gd name="T4" fmla="*/ 211 w 376"/>
              <a:gd name="T5" fmla="*/ 1107 h 1244"/>
              <a:gd name="T6" fmla="*/ 261 w 376"/>
              <a:gd name="T7" fmla="*/ 1072 h 1244"/>
              <a:gd name="T8" fmla="*/ 268 w 376"/>
              <a:gd name="T9" fmla="*/ 1098 h 1244"/>
              <a:gd name="T10" fmla="*/ 241 w 376"/>
              <a:gd name="T11" fmla="*/ 1159 h 1244"/>
              <a:gd name="T12" fmla="*/ 186 w 376"/>
              <a:gd name="T13" fmla="*/ 1181 h 1244"/>
              <a:gd name="T14" fmla="*/ 127 w 376"/>
              <a:gd name="T15" fmla="*/ 1158 h 1244"/>
              <a:gd name="T16" fmla="*/ 102 w 376"/>
              <a:gd name="T17" fmla="*/ 1099 h 1244"/>
              <a:gd name="T18" fmla="*/ 104 w 376"/>
              <a:gd name="T19" fmla="*/ 859 h 1244"/>
              <a:gd name="T20" fmla="*/ 105 w 376"/>
              <a:gd name="T21" fmla="*/ 588 h 1244"/>
              <a:gd name="T22" fmla="*/ 106 w 376"/>
              <a:gd name="T23" fmla="*/ 588 h 1244"/>
              <a:gd name="T24" fmla="*/ 106 w 376"/>
              <a:gd name="T25" fmla="*/ 578 h 1244"/>
              <a:gd name="T26" fmla="*/ 150 w 376"/>
              <a:gd name="T27" fmla="*/ 510 h 1244"/>
              <a:gd name="T28" fmla="*/ 106 w 376"/>
              <a:gd name="T29" fmla="*/ 441 h 1244"/>
              <a:gd name="T30" fmla="*/ 106 w 376"/>
              <a:gd name="T31" fmla="*/ 0 h 1244"/>
              <a:gd name="T32" fmla="*/ 46 w 376"/>
              <a:gd name="T33" fmla="*/ 0 h 1244"/>
              <a:gd name="T34" fmla="*/ 46 w 376"/>
              <a:gd name="T35" fmla="*/ 440 h 1244"/>
              <a:gd name="T36" fmla="*/ 0 w 376"/>
              <a:gd name="T37" fmla="*/ 510 h 1244"/>
              <a:gd name="T38" fmla="*/ 46 w 376"/>
              <a:gd name="T39" fmla="*/ 579 h 1244"/>
              <a:gd name="T40" fmla="*/ 46 w 376"/>
              <a:gd name="T41" fmla="*/ 588 h 1244"/>
              <a:gd name="T42" fmla="*/ 46 w 376"/>
              <a:gd name="T43" fmla="*/ 588 h 1244"/>
              <a:gd name="T44" fmla="*/ 43 w 376"/>
              <a:gd name="T45" fmla="*/ 868 h 1244"/>
              <a:gd name="T46" fmla="*/ 40 w 376"/>
              <a:gd name="T47" fmla="*/ 1097 h 1244"/>
              <a:gd name="T48" fmla="*/ 40 w 376"/>
              <a:gd name="T49" fmla="*/ 1100 h 1244"/>
              <a:gd name="T50" fmla="*/ 186 w 376"/>
              <a:gd name="T51" fmla="*/ 1243 h 1244"/>
              <a:gd name="T52" fmla="*/ 329 w 376"/>
              <a:gd name="T53" fmla="*/ 1098 h 1244"/>
              <a:gd name="T54" fmla="*/ 323 w 376"/>
              <a:gd name="T55" fmla="*/ 1053 h 1244"/>
              <a:gd name="T56" fmla="*/ 376 w 376"/>
              <a:gd name="T57" fmla="*/ 1048 h 1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6" h="1244">
                <a:moveTo>
                  <a:pt x="376" y="1048"/>
                </a:moveTo>
                <a:lnTo>
                  <a:pt x="247" y="878"/>
                </a:lnTo>
                <a:lnTo>
                  <a:pt x="211" y="1107"/>
                </a:lnTo>
                <a:cubicBezTo>
                  <a:pt x="211" y="1107"/>
                  <a:pt x="249" y="1080"/>
                  <a:pt x="261" y="1072"/>
                </a:cubicBezTo>
                <a:cubicBezTo>
                  <a:pt x="264" y="1083"/>
                  <a:pt x="268" y="1098"/>
                  <a:pt x="268" y="1098"/>
                </a:cubicBezTo>
                <a:cubicBezTo>
                  <a:pt x="268" y="1122"/>
                  <a:pt x="258" y="1144"/>
                  <a:pt x="241" y="1159"/>
                </a:cubicBezTo>
                <a:cubicBezTo>
                  <a:pt x="226" y="1173"/>
                  <a:pt x="207" y="1181"/>
                  <a:pt x="186" y="1181"/>
                </a:cubicBezTo>
                <a:cubicBezTo>
                  <a:pt x="164" y="1182"/>
                  <a:pt x="143" y="1173"/>
                  <a:pt x="127" y="1158"/>
                </a:cubicBezTo>
                <a:cubicBezTo>
                  <a:pt x="111" y="1142"/>
                  <a:pt x="102" y="1121"/>
                  <a:pt x="102" y="1099"/>
                </a:cubicBezTo>
                <a:lnTo>
                  <a:pt x="104" y="859"/>
                </a:lnTo>
                <a:cubicBezTo>
                  <a:pt x="104" y="859"/>
                  <a:pt x="105" y="641"/>
                  <a:pt x="105" y="588"/>
                </a:cubicBezTo>
                <a:lnTo>
                  <a:pt x="106" y="588"/>
                </a:lnTo>
                <a:lnTo>
                  <a:pt x="106" y="578"/>
                </a:lnTo>
                <a:cubicBezTo>
                  <a:pt x="132" y="567"/>
                  <a:pt x="150" y="540"/>
                  <a:pt x="150" y="510"/>
                </a:cubicBezTo>
                <a:cubicBezTo>
                  <a:pt x="150" y="479"/>
                  <a:pt x="132" y="452"/>
                  <a:pt x="106" y="441"/>
                </a:cubicBezTo>
                <a:lnTo>
                  <a:pt x="106" y="0"/>
                </a:lnTo>
                <a:lnTo>
                  <a:pt x="46" y="0"/>
                </a:lnTo>
                <a:lnTo>
                  <a:pt x="46" y="440"/>
                </a:lnTo>
                <a:cubicBezTo>
                  <a:pt x="19" y="452"/>
                  <a:pt x="0" y="478"/>
                  <a:pt x="0" y="510"/>
                </a:cubicBezTo>
                <a:cubicBezTo>
                  <a:pt x="0" y="541"/>
                  <a:pt x="19" y="568"/>
                  <a:pt x="46" y="579"/>
                </a:cubicBezTo>
                <a:lnTo>
                  <a:pt x="46" y="588"/>
                </a:lnTo>
                <a:lnTo>
                  <a:pt x="46" y="588"/>
                </a:lnTo>
                <a:cubicBezTo>
                  <a:pt x="46" y="640"/>
                  <a:pt x="43" y="868"/>
                  <a:pt x="43" y="868"/>
                </a:cubicBezTo>
                <a:lnTo>
                  <a:pt x="40" y="1097"/>
                </a:lnTo>
                <a:lnTo>
                  <a:pt x="40" y="1100"/>
                </a:lnTo>
                <a:cubicBezTo>
                  <a:pt x="41" y="1179"/>
                  <a:pt x="106" y="1244"/>
                  <a:pt x="186" y="1243"/>
                </a:cubicBezTo>
                <a:cubicBezTo>
                  <a:pt x="266" y="1242"/>
                  <a:pt x="330" y="1176"/>
                  <a:pt x="329" y="1098"/>
                </a:cubicBezTo>
                <a:cubicBezTo>
                  <a:pt x="329" y="1097"/>
                  <a:pt x="331" y="1080"/>
                  <a:pt x="323" y="1053"/>
                </a:cubicBezTo>
                <a:lnTo>
                  <a:pt x="376" y="10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084169" y="5157192"/>
            <a:ext cx="3066008" cy="14171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Your</a:t>
            </a:r>
            <a:r>
              <a:rPr lang="de-DE" sz="2400" b="1" dirty="0" smtClean="0">
                <a:solidFill>
                  <a:schemeClr val="bg1"/>
                </a:solidFill>
              </a:rPr>
              <a:t> Text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36016" y="2764409"/>
            <a:ext cx="4344096" cy="15121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1"/>
                </a:solidFill>
              </a:rPr>
              <a:t>Your</a:t>
            </a:r>
            <a:r>
              <a:rPr lang="de-DE" sz="3200" b="1" dirty="0" smtClean="0">
                <a:solidFill>
                  <a:schemeClr val="accent1"/>
                </a:solidFill>
              </a:rPr>
              <a:t> Text</a:t>
            </a:r>
            <a:endParaRPr lang="de-DE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354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/>
          <p:cNvSpPr>
            <a:spLocks noEditPoints="1"/>
          </p:cNvSpPr>
          <p:nvPr/>
        </p:nvSpPr>
        <p:spPr bwMode="auto">
          <a:xfrm flipH="1">
            <a:off x="179512" y="2636912"/>
            <a:ext cx="4438140" cy="3856750"/>
          </a:xfrm>
          <a:custGeom>
            <a:avLst/>
            <a:gdLst>
              <a:gd name="T0" fmla="*/ 2170 w 2583"/>
              <a:gd name="T1" fmla="*/ 1480 h 2329"/>
              <a:gd name="T2" fmla="*/ 1928 w 2583"/>
              <a:gd name="T3" fmla="*/ 1641 h 2329"/>
              <a:gd name="T4" fmla="*/ 1783 w 2583"/>
              <a:gd name="T5" fmla="*/ 1725 h 2329"/>
              <a:gd name="T6" fmla="*/ 1504 w 2583"/>
              <a:gd name="T7" fmla="*/ 2126 h 2329"/>
              <a:gd name="T8" fmla="*/ 1076 w 2583"/>
              <a:gd name="T9" fmla="*/ 2275 h 2329"/>
              <a:gd name="T10" fmla="*/ 142 w 2583"/>
              <a:gd name="T11" fmla="*/ 2302 h 2329"/>
              <a:gd name="T12" fmla="*/ 605 w 2583"/>
              <a:gd name="T13" fmla="*/ 2135 h 2329"/>
              <a:gd name="T14" fmla="*/ 1010 w 2583"/>
              <a:gd name="T15" fmla="*/ 2090 h 2329"/>
              <a:gd name="T16" fmla="*/ 373 w 2583"/>
              <a:gd name="T17" fmla="*/ 2239 h 2329"/>
              <a:gd name="T18" fmla="*/ 194 w 2583"/>
              <a:gd name="T19" fmla="*/ 2276 h 2329"/>
              <a:gd name="T20" fmla="*/ 1023 w 2583"/>
              <a:gd name="T21" fmla="*/ 2237 h 2329"/>
              <a:gd name="T22" fmla="*/ 1276 w 2583"/>
              <a:gd name="T23" fmla="*/ 2183 h 2329"/>
              <a:gd name="T24" fmla="*/ 1269 w 2583"/>
              <a:gd name="T25" fmla="*/ 2007 h 2329"/>
              <a:gd name="T26" fmla="*/ 1440 w 2583"/>
              <a:gd name="T27" fmla="*/ 1779 h 2329"/>
              <a:gd name="T28" fmla="*/ 1516 w 2583"/>
              <a:gd name="T29" fmla="*/ 1542 h 2329"/>
              <a:gd name="T30" fmla="*/ 1233 w 2583"/>
              <a:gd name="T31" fmla="*/ 1291 h 2329"/>
              <a:gd name="T32" fmla="*/ 540 w 2583"/>
              <a:gd name="T33" fmla="*/ 1356 h 2329"/>
              <a:gd name="T34" fmla="*/ 173 w 2583"/>
              <a:gd name="T35" fmla="*/ 1174 h 2329"/>
              <a:gd name="T36" fmla="*/ 779 w 2583"/>
              <a:gd name="T37" fmla="*/ 72 h 2329"/>
              <a:gd name="T38" fmla="*/ 1771 w 2583"/>
              <a:gd name="T39" fmla="*/ 840 h 2329"/>
              <a:gd name="T40" fmla="*/ 2110 w 2583"/>
              <a:gd name="T41" fmla="*/ 869 h 2329"/>
              <a:gd name="T42" fmla="*/ 2256 w 2583"/>
              <a:gd name="T43" fmla="*/ 1005 h 2329"/>
              <a:gd name="T44" fmla="*/ 744 w 2583"/>
              <a:gd name="T45" fmla="*/ 827 h 2329"/>
              <a:gd name="T46" fmla="*/ 820 w 2583"/>
              <a:gd name="T47" fmla="*/ 450 h 2329"/>
              <a:gd name="T48" fmla="*/ 500 w 2583"/>
              <a:gd name="T49" fmla="*/ 305 h 2329"/>
              <a:gd name="T50" fmla="*/ 244 w 2583"/>
              <a:gd name="T51" fmla="*/ 1070 h 2329"/>
              <a:gd name="T52" fmla="*/ 582 w 2583"/>
              <a:gd name="T53" fmla="*/ 1187 h 2329"/>
              <a:gd name="T54" fmla="*/ 575 w 2583"/>
              <a:gd name="T55" fmla="*/ 589 h 2329"/>
              <a:gd name="T56" fmla="*/ 492 w 2583"/>
              <a:gd name="T57" fmla="*/ 899 h 2329"/>
              <a:gd name="T58" fmla="*/ 544 w 2583"/>
              <a:gd name="T59" fmla="*/ 749 h 2329"/>
              <a:gd name="T60" fmla="*/ 478 w 2583"/>
              <a:gd name="T61" fmla="*/ 728 h 2329"/>
              <a:gd name="T62" fmla="*/ 890 w 2583"/>
              <a:gd name="T63" fmla="*/ 2007 h 2329"/>
              <a:gd name="T64" fmla="*/ 786 w 2583"/>
              <a:gd name="T65" fmla="*/ 2102 h 2329"/>
              <a:gd name="T66" fmla="*/ 890 w 2583"/>
              <a:gd name="T67" fmla="*/ 2007 h 2329"/>
              <a:gd name="T68" fmla="*/ 2394 w 2583"/>
              <a:gd name="T69" fmla="*/ 1047 h 2329"/>
              <a:gd name="T70" fmla="*/ 2155 w 2583"/>
              <a:gd name="T71" fmla="*/ 1559 h 2329"/>
              <a:gd name="T72" fmla="*/ 2394 w 2583"/>
              <a:gd name="T73" fmla="*/ 1047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83" h="2329">
                <a:moveTo>
                  <a:pt x="2297" y="1064"/>
                </a:moveTo>
                <a:cubicBezTo>
                  <a:pt x="2297" y="1206"/>
                  <a:pt x="2247" y="1360"/>
                  <a:pt x="2170" y="1480"/>
                </a:cubicBezTo>
                <a:cubicBezTo>
                  <a:pt x="2130" y="1543"/>
                  <a:pt x="2121" y="1549"/>
                  <a:pt x="2053" y="1525"/>
                </a:cubicBezTo>
                <a:cubicBezTo>
                  <a:pt x="2005" y="1508"/>
                  <a:pt x="1961" y="1603"/>
                  <a:pt x="1928" y="1641"/>
                </a:cubicBezTo>
                <a:cubicBezTo>
                  <a:pt x="1902" y="1671"/>
                  <a:pt x="1831" y="1656"/>
                  <a:pt x="1815" y="1679"/>
                </a:cubicBezTo>
                <a:cubicBezTo>
                  <a:pt x="1804" y="1694"/>
                  <a:pt x="1794" y="1710"/>
                  <a:pt x="1783" y="1725"/>
                </a:cubicBezTo>
                <a:cubicBezTo>
                  <a:pt x="1734" y="1795"/>
                  <a:pt x="1686" y="1865"/>
                  <a:pt x="1637" y="1934"/>
                </a:cubicBezTo>
                <a:cubicBezTo>
                  <a:pt x="1593" y="1998"/>
                  <a:pt x="1549" y="2062"/>
                  <a:pt x="1504" y="2126"/>
                </a:cubicBezTo>
                <a:cubicBezTo>
                  <a:pt x="1474" y="2170"/>
                  <a:pt x="1461" y="2248"/>
                  <a:pt x="1408" y="2203"/>
                </a:cubicBezTo>
                <a:cubicBezTo>
                  <a:pt x="1339" y="2284"/>
                  <a:pt x="1172" y="2268"/>
                  <a:pt x="1076" y="2275"/>
                </a:cubicBezTo>
                <a:cubicBezTo>
                  <a:pt x="901" y="2289"/>
                  <a:pt x="726" y="2302"/>
                  <a:pt x="550" y="2309"/>
                </a:cubicBezTo>
                <a:cubicBezTo>
                  <a:pt x="417" y="2315"/>
                  <a:pt x="273" y="2329"/>
                  <a:pt x="142" y="2302"/>
                </a:cubicBezTo>
                <a:cubicBezTo>
                  <a:pt x="0" y="2274"/>
                  <a:pt x="100" y="2145"/>
                  <a:pt x="214" y="2188"/>
                </a:cubicBezTo>
                <a:cubicBezTo>
                  <a:pt x="348" y="2238"/>
                  <a:pt x="489" y="2210"/>
                  <a:pt x="605" y="2135"/>
                </a:cubicBezTo>
                <a:cubicBezTo>
                  <a:pt x="708" y="2068"/>
                  <a:pt x="819" y="1871"/>
                  <a:pt x="956" y="1936"/>
                </a:cubicBezTo>
                <a:cubicBezTo>
                  <a:pt x="1018" y="1966"/>
                  <a:pt x="1048" y="2027"/>
                  <a:pt x="1010" y="2090"/>
                </a:cubicBezTo>
                <a:cubicBezTo>
                  <a:pt x="984" y="2133"/>
                  <a:pt x="896" y="2136"/>
                  <a:pt x="853" y="2146"/>
                </a:cubicBezTo>
                <a:cubicBezTo>
                  <a:pt x="696" y="2184"/>
                  <a:pt x="535" y="2226"/>
                  <a:pt x="373" y="2239"/>
                </a:cubicBezTo>
                <a:cubicBezTo>
                  <a:pt x="315" y="2244"/>
                  <a:pt x="269" y="2231"/>
                  <a:pt x="212" y="2224"/>
                </a:cubicBezTo>
                <a:cubicBezTo>
                  <a:pt x="159" y="2217"/>
                  <a:pt x="129" y="2252"/>
                  <a:pt x="194" y="2276"/>
                </a:cubicBezTo>
                <a:cubicBezTo>
                  <a:pt x="308" y="2319"/>
                  <a:pt x="459" y="2296"/>
                  <a:pt x="576" y="2286"/>
                </a:cubicBezTo>
                <a:cubicBezTo>
                  <a:pt x="725" y="2273"/>
                  <a:pt x="875" y="2259"/>
                  <a:pt x="1023" y="2237"/>
                </a:cubicBezTo>
                <a:cubicBezTo>
                  <a:pt x="1089" y="2227"/>
                  <a:pt x="1155" y="2216"/>
                  <a:pt x="1222" y="2213"/>
                </a:cubicBezTo>
                <a:cubicBezTo>
                  <a:pt x="1270" y="2210"/>
                  <a:pt x="1241" y="2198"/>
                  <a:pt x="1276" y="2183"/>
                </a:cubicBezTo>
                <a:cubicBezTo>
                  <a:pt x="1302" y="2172"/>
                  <a:pt x="1334" y="2180"/>
                  <a:pt x="1364" y="2165"/>
                </a:cubicBezTo>
                <a:cubicBezTo>
                  <a:pt x="1317" y="2118"/>
                  <a:pt x="1292" y="2067"/>
                  <a:pt x="1269" y="2007"/>
                </a:cubicBezTo>
                <a:cubicBezTo>
                  <a:pt x="1252" y="1963"/>
                  <a:pt x="1278" y="1986"/>
                  <a:pt x="1295" y="1965"/>
                </a:cubicBezTo>
                <a:cubicBezTo>
                  <a:pt x="1343" y="1903"/>
                  <a:pt x="1392" y="1841"/>
                  <a:pt x="1440" y="1779"/>
                </a:cubicBezTo>
                <a:cubicBezTo>
                  <a:pt x="1470" y="1741"/>
                  <a:pt x="1509" y="1709"/>
                  <a:pt x="1511" y="1660"/>
                </a:cubicBezTo>
                <a:cubicBezTo>
                  <a:pt x="1512" y="1621"/>
                  <a:pt x="1514" y="1581"/>
                  <a:pt x="1516" y="1542"/>
                </a:cubicBezTo>
                <a:cubicBezTo>
                  <a:pt x="1517" y="1498"/>
                  <a:pt x="1609" y="1479"/>
                  <a:pt x="1568" y="1419"/>
                </a:cubicBezTo>
                <a:cubicBezTo>
                  <a:pt x="1503" y="1325"/>
                  <a:pt x="1332" y="1316"/>
                  <a:pt x="1233" y="1291"/>
                </a:cubicBezTo>
                <a:cubicBezTo>
                  <a:pt x="1060" y="1246"/>
                  <a:pt x="900" y="1227"/>
                  <a:pt x="723" y="1251"/>
                </a:cubicBezTo>
                <a:cubicBezTo>
                  <a:pt x="631" y="1264"/>
                  <a:pt x="600" y="1292"/>
                  <a:pt x="540" y="1356"/>
                </a:cubicBezTo>
                <a:cubicBezTo>
                  <a:pt x="498" y="1401"/>
                  <a:pt x="444" y="1447"/>
                  <a:pt x="382" y="1459"/>
                </a:cubicBezTo>
                <a:cubicBezTo>
                  <a:pt x="220" y="1491"/>
                  <a:pt x="178" y="1293"/>
                  <a:pt x="173" y="1174"/>
                </a:cubicBezTo>
                <a:cubicBezTo>
                  <a:pt x="160" y="861"/>
                  <a:pt x="272" y="515"/>
                  <a:pt x="449" y="258"/>
                </a:cubicBezTo>
                <a:cubicBezTo>
                  <a:pt x="513" y="164"/>
                  <a:pt x="647" y="0"/>
                  <a:pt x="779" y="72"/>
                </a:cubicBezTo>
                <a:cubicBezTo>
                  <a:pt x="917" y="148"/>
                  <a:pt x="847" y="337"/>
                  <a:pt x="939" y="436"/>
                </a:cubicBezTo>
                <a:cubicBezTo>
                  <a:pt x="1147" y="658"/>
                  <a:pt x="1494" y="743"/>
                  <a:pt x="1771" y="840"/>
                </a:cubicBezTo>
                <a:cubicBezTo>
                  <a:pt x="1850" y="868"/>
                  <a:pt x="1929" y="895"/>
                  <a:pt x="2009" y="921"/>
                </a:cubicBezTo>
                <a:cubicBezTo>
                  <a:pt x="2081" y="944"/>
                  <a:pt x="2038" y="870"/>
                  <a:pt x="2110" y="869"/>
                </a:cubicBezTo>
                <a:cubicBezTo>
                  <a:pt x="2172" y="867"/>
                  <a:pt x="2294" y="918"/>
                  <a:pt x="2261" y="995"/>
                </a:cubicBezTo>
                <a:cubicBezTo>
                  <a:pt x="2259" y="998"/>
                  <a:pt x="2258" y="1001"/>
                  <a:pt x="2256" y="1005"/>
                </a:cubicBezTo>
                <a:cubicBezTo>
                  <a:pt x="2294" y="1020"/>
                  <a:pt x="2297" y="1018"/>
                  <a:pt x="2297" y="1064"/>
                </a:cubicBezTo>
                <a:close/>
                <a:moveTo>
                  <a:pt x="744" y="827"/>
                </a:moveTo>
                <a:lnTo>
                  <a:pt x="744" y="827"/>
                </a:lnTo>
                <a:cubicBezTo>
                  <a:pt x="784" y="705"/>
                  <a:pt x="812" y="578"/>
                  <a:pt x="820" y="450"/>
                </a:cubicBezTo>
                <a:cubicBezTo>
                  <a:pt x="825" y="366"/>
                  <a:pt x="839" y="164"/>
                  <a:pt x="733" y="129"/>
                </a:cubicBezTo>
                <a:cubicBezTo>
                  <a:pt x="641" y="99"/>
                  <a:pt x="542" y="243"/>
                  <a:pt x="500" y="305"/>
                </a:cubicBezTo>
                <a:cubicBezTo>
                  <a:pt x="427" y="413"/>
                  <a:pt x="373" y="534"/>
                  <a:pt x="332" y="657"/>
                </a:cubicBezTo>
                <a:cubicBezTo>
                  <a:pt x="286" y="791"/>
                  <a:pt x="253" y="928"/>
                  <a:pt x="244" y="1070"/>
                </a:cubicBezTo>
                <a:cubicBezTo>
                  <a:pt x="239" y="1153"/>
                  <a:pt x="226" y="1356"/>
                  <a:pt x="331" y="1391"/>
                </a:cubicBezTo>
                <a:cubicBezTo>
                  <a:pt x="428" y="1425"/>
                  <a:pt x="542" y="1251"/>
                  <a:pt x="582" y="1187"/>
                </a:cubicBezTo>
                <a:cubicBezTo>
                  <a:pt x="652" y="1075"/>
                  <a:pt x="704" y="953"/>
                  <a:pt x="744" y="827"/>
                </a:cubicBezTo>
                <a:close/>
                <a:moveTo>
                  <a:pt x="575" y="589"/>
                </a:moveTo>
                <a:lnTo>
                  <a:pt x="575" y="589"/>
                </a:lnTo>
                <a:cubicBezTo>
                  <a:pt x="662" y="621"/>
                  <a:pt x="559" y="879"/>
                  <a:pt x="492" y="899"/>
                </a:cubicBezTo>
                <a:cubicBezTo>
                  <a:pt x="406" y="925"/>
                  <a:pt x="474" y="552"/>
                  <a:pt x="575" y="589"/>
                </a:cubicBezTo>
                <a:close/>
                <a:moveTo>
                  <a:pt x="544" y="749"/>
                </a:moveTo>
                <a:lnTo>
                  <a:pt x="544" y="749"/>
                </a:lnTo>
                <a:cubicBezTo>
                  <a:pt x="580" y="645"/>
                  <a:pt x="515" y="625"/>
                  <a:pt x="478" y="728"/>
                </a:cubicBezTo>
                <a:cubicBezTo>
                  <a:pt x="447" y="833"/>
                  <a:pt x="513" y="855"/>
                  <a:pt x="544" y="749"/>
                </a:cubicBezTo>
                <a:close/>
                <a:moveTo>
                  <a:pt x="890" y="2007"/>
                </a:moveTo>
                <a:lnTo>
                  <a:pt x="890" y="2007"/>
                </a:lnTo>
                <a:cubicBezTo>
                  <a:pt x="872" y="2041"/>
                  <a:pt x="815" y="2077"/>
                  <a:pt x="786" y="2102"/>
                </a:cubicBezTo>
                <a:cubicBezTo>
                  <a:pt x="827" y="2106"/>
                  <a:pt x="871" y="2105"/>
                  <a:pt x="907" y="2081"/>
                </a:cubicBezTo>
                <a:cubicBezTo>
                  <a:pt x="950" y="2053"/>
                  <a:pt x="886" y="2016"/>
                  <a:pt x="890" y="2007"/>
                </a:cubicBezTo>
                <a:close/>
                <a:moveTo>
                  <a:pt x="2394" y="1047"/>
                </a:moveTo>
                <a:lnTo>
                  <a:pt x="2394" y="1047"/>
                </a:lnTo>
                <a:cubicBezTo>
                  <a:pt x="2549" y="1096"/>
                  <a:pt x="2583" y="1290"/>
                  <a:pt x="2524" y="1424"/>
                </a:cubicBezTo>
                <a:cubicBezTo>
                  <a:pt x="2452" y="1586"/>
                  <a:pt x="2306" y="1610"/>
                  <a:pt x="2155" y="1559"/>
                </a:cubicBezTo>
                <a:cubicBezTo>
                  <a:pt x="2263" y="1453"/>
                  <a:pt x="2365" y="1180"/>
                  <a:pt x="2328" y="1028"/>
                </a:cubicBezTo>
                <a:cubicBezTo>
                  <a:pt x="2346" y="1032"/>
                  <a:pt x="2378" y="1039"/>
                  <a:pt x="2394" y="1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cxnSp>
        <p:nvCxnSpPr>
          <p:cNvPr id="5" name="Gerade Verbindung 4"/>
          <p:cNvCxnSpPr/>
          <p:nvPr/>
        </p:nvCxnSpPr>
        <p:spPr bwMode="auto">
          <a:xfrm flipV="1">
            <a:off x="4067944" y="476672"/>
            <a:ext cx="1944216" cy="259228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>
            <a:off x="4427984" y="4149080"/>
            <a:ext cx="3744416" cy="108012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V="1">
            <a:off x="4211960" y="2204864"/>
            <a:ext cx="1008112" cy="1008112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4427984" y="3933056"/>
            <a:ext cx="1224136" cy="36004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4355976" y="3738550"/>
            <a:ext cx="864096" cy="12249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 flipV="1">
            <a:off x="4283968" y="3212976"/>
            <a:ext cx="333684" cy="237543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feld 21"/>
          <p:cNvSpPr txBox="1">
            <a:spLocks/>
          </p:cNvSpPr>
          <p:nvPr/>
        </p:nvSpPr>
        <p:spPr>
          <a:xfrm rot="20392605">
            <a:off x="4771745" y="1271998"/>
            <a:ext cx="4205141" cy="2910460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r>
              <a:rPr lang="de-DE" sz="3200" b="1" dirty="0" err="1" smtClean="0"/>
              <a:t>Your</a:t>
            </a:r>
            <a:r>
              <a:rPr lang="de-DE" sz="3200" b="1" dirty="0" smtClean="0"/>
              <a:t> Text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18428408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87116" y="2786058"/>
            <a:ext cx="421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CORE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13" name="Gruppieren 12"/>
          <p:cNvGrpSpPr/>
          <p:nvPr/>
        </p:nvGrpSpPr>
        <p:grpSpPr>
          <a:xfrm>
            <a:off x="758749" y="2500306"/>
            <a:ext cx="2527367" cy="1569598"/>
            <a:chOff x="912813" y="1670050"/>
            <a:chExt cx="7318375" cy="4545013"/>
          </a:xfrm>
        </p:grpSpPr>
        <p:sp>
          <p:nvSpPr>
            <p:cNvPr id="10" name="Oval 20"/>
            <p:cNvSpPr>
              <a:spLocks noChangeArrowheads="1"/>
            </p:cNvSpPr>
            <p:nvPr/>
          </p:nvSpPr>
          <p:spPr bwMode="auto">
            <a:xfrm>
              <a:off x="2278063" y="3363913"/>
              <a:ext cx="4589462" cy="285115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912813" y="1670050"/>
              <a:ext cx="7318375" cy="4545013"/>
            </a:xfrm>
            <a:custGeom>
              <a:avLst/>
              <a:gdLst>
                <a:gd name="T0" fmla="*/ 7318375 w 1952"/>
                <a:gd name="T1" fmla="*/ 2272507 h 1212"/>
                <a:gd name="T2" fmla="*/ 3659188 w 1952"/>
                <a:gd name="T3" fmla="*/ 0 h 1212"/>
                <a:gd name="T4" fmla="*/ 0 w 1952"/>
                <a:gd name="T5" fmla="*/ 2272507 h 1212"/>
                <a:gd name="T6" fmla="*/ 3599201 w 1952"/>
                <a:gd name="T7" fmla="*/ 4545013 h 1212"/>
                <a:gd name="T8" fmla="*/ 1364697 w 1952"/>
                <a:gd name="T9" fmla="*/ 3120009 h 1212"/>
                <a:gd name="T10" fmla="*/ 3659188 w 1952"/>
                <a:gd name="T11" fmla="*/ 1695005 h 1212"/>
                <a:gd name="T12" fmla="*/ 5953678 w 1952"/>
                <a:gd name="T13" fmla="*/ 3120009 h 1212"/>
                <a:gd name="T14" fmla="*/ 3719174 w 1952"/>
                <a:gd name="T15" fmla="*/ 4545013 h 1212"/>
                <a:gd name="T16" fmla="*/ 7318375 w 1952"/>
                <a:gd name="T17" fmla="*/ 2272507 h 1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52"/>
                <a:gd name="T28" fmla="*/ 0 h 1212"/>
                <a:gd name="T29" fmla="*/ 1952 w 1952"/>
                <a:gd name="T30" fmla="*/ 1212 h 1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52" h="1212">
                  <a:moveTo>
                    <a:pt x="1952" y="606"/>
                  </a:moveTo>
                  <a:cubicBezTo>
                    <a:pt x="1952" y="271"/>
                    <a:pt x="1515" y="0"/>
                    <a:pt x="976" y="0"/>
                  </a:cubicBezTo>
                  <a:cubicBezTo>
                    <a:pt x="437" y="0"/>
                    <a:pt x="0" y="271"/>
                    <a:pt x="0" y="606"/>
                  </a:cubicBezTo>
                  <a:cubicBezTo>
                    <a:pt x="0" y="937"/>
                    <a:pt x="429" y="1206"/>
                    <a:pt x="960" y="1212"/>
                  </a:cubicBezTo>
                  <a:cubicBezTo>
                    <a:pt x="630" y="1207"/>
                    <a:pt x="364" y="1038"/>
                    <a:pt x="364" y="832"/>
                  </a:cubicBezTo>
                  <a:cubicBezTo>
                    <a:pt x="364" y="622"/>
                    <a:pt x="638" y="452"/>
                    <a:pt x="976" y="452"/>
                  </a:cubicBezTo>
                  <a:cubicBezTo>
                    <a:pt x="1314" y="452"/>
                    <a:pt x="1588" y="622"/>
                    <a:pt x="1588" y="832"/>
                  </a:cubicBezTo>
                  <a:cubicBezTo>
                    <a:pt x="1588" y="1038"/>
                    <a:pt x="1323" y="1207"/>
                    <a:pt x="992" y="1212"/>
                  </a:cubicBezTo>
                  <a:cubicBezTo>
                    <a:pt x="1524" y="1206"/>
                    <a:pt x="1952" y="937"/>
                    <a:pt x="1952" y="6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3239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f der gleichen Seite des Rechtecks liegende Ecken abrunden 6"/>
          <p:cNvSpPr/>
          <p:nvPr/>
        </p:nvSpPr>
        <p:spPr bwMode="auto">
          <a:xfrm rot="5400000">
            <a:off x="350504" y="914213"/>
            <a:ext cx="2221505" cy="3197150"/>
          </a:xfrm>
          <a:prstGeom prst="round2SameRect">
            <a:avLst>
              <a:gd name="adj1" fmla="val 13809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 bwMode="auto">
          <a:xfrm>
            <a:off x="1187624" y="6381328"/>
            <a:ext cx="6768752" cy="108012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Kreis 2"/>
          <p:cNvSpPr/>
          <p:nvPr/>
        </p:nvSpPr>
        <p:spPr bwMode="auto">
          <a:xfrm rot="10800000">
            <a:off x="3419872" y="5229200"/>
            <a:ext cx="2304256" cy="2304256"/>
          </a:xfrm>
          <a:prstGeom prst="pie">
            <a:avLst>
              <a:gd name="adj1" fmla="val 21335263"/>
              <a:gd name="adj2" fmla="val 1092331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Trapezoid 3"/>
          <p:cNvSpPr/>
          <p:nvPr/>
        </p:nvSpPr>
        <p:spPr bwMode="auto">
          <a:xfrm rot="18000000" flipV="1">
            <a:off x="3338246" y="4229599"/>
            <a:ext cx="468052" cy="2088232"/>
          </a:xfrm>
          <a:prstGeom prst="trapezoid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 bwMode="auto">
          <a:xfrm>
            <a:off x="1930652" y="4056728"/>
            <a:ext cx="964460" cy="9644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-350439" y="1397000"/>
            <a:ext cx="3410271" cy="22265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814680" y="5767613"/>
            <a:ext cx="155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Your</a:t>
            </a:r>
            <a:r>
              <a:rPr lang="de-DE" sz="2400" b="1" dirty="0" smtClean="0">
                <a:solidFill>
                  <a:schemeClr val="bg1"/>
                </a:solidFill>
              </a:rPr>
              <a:t> Text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Auf der gleichen Seite des Rechtecks liegende Ecken abrunden 9"/>
          <p:cNvSpPr/>
          <p:nvPr/>
        </p:nvSpPr>
        <p:spPr bwMode="auto">
          <a:xfrm rot="5400000" flipV="1">
            <a:off x="6569087" y="914214"/>
            <a:ext cx="2221505" cy="3197150"/>
          </a:xfrm>
          <a:prstGeom prst="round2SameRect">
            <a:avLst>
              <a:gd name="adj1" fmla="val 13809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 flipH="1">
            <a:off x="5868144" y="1397000"/>
            <a:ext cx="3410272" cy="22265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939880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187624" y="6381328"/>
            <a:ext cx="6768752" cy="108012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Kreis 2"/>
          <p:cNvSpPr/>
          <p:nvPr/>
        </p:nvSpPr>
        <p:spPr bwMode="auto">
          <a:xfrm rot="10800000">
            <a:off x="3419872" y="5229200"/>
            <a:ext cx="2304256" cy="2304256"/>
          </a:xfrm>
          <a:prstGeom prst="pie">
            <a:avLst>
              <a:gd name="adj1" fmla="val 21335263"/>
              <a:gd name="adj2" fmla="val 1092331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Trapezoid 3"/>
          <p:cNvSpPr/>
          <p:nvPr/>
        </p:nvSpPr>
        <p:spPr bwMode="auto">
          <a:xfrm>
            <a:off x="4337974" y="3717032"/>
            <a:ext cx="468052" cy="2088232"/>
          </a:xfrm>
          <a:prstGeom prst="trapezoid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 bwMode="auto">
          <a:xfrm>
            <a:off x="4089770" y="2833830"/>
            <a:ext cx="964460" cy="9644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6" name="Auf der gleichen Seite des Rechtecks liegende Ecken abrunden 5"/>
          <p:cNvSpPr/>
          <p:nvPr/>
        </p:nvSpPr>
        <p:spPr bwMode="auto">
          <a:xfrm rot="5400000">
            <a:off x="350504" y="914213"/>
            <a:ext cx="2221505" cy="3197150"/>
          </a:xfrm>
          <a:prstGeom prst="round2SameRect">
            <a:avLst>
              <a:gd name="adj1" fmla="val 13809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-350439" y="1397000"/>
            <a:ext cx="3410271" cy="22265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8" name="Auf der gleichen Seite des Rechtecks liegende Ecken abrunden 7"/>
          <p:cNvSpPr/>
          <p:nvPr/>
        </p:nvSpPr>
        <p:spPr bwMode="auto">
          <a:xfrm rot="5400000" flipV="1">
            <a:off x="6569087" y="914214"/>
            <a:ext cx="2221505" cy="3197150"/>
          </a:xfrm>
          <a:prstGeom prst="round2SameRect">
            <a:avLst>
              <a:gd name="adj1" fmla="val 13809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flipH="1">
            <a:off x="5868144" y="1397000"/>
            <a:ext cx="3410272" cy="22265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814680" y="5767613"/>
            <a:ext cx="155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Your</a:t>
            </a:r>
            <a:r>
              <a:rPr lang="de-DE" sz="2400" b="1" dirty="0" smtClean="0">
                <a:solidFill>
                  <a:schemeClr val="bg1"/>
                </a:solidFill>
              </a:rPr>
              <a:t> Text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49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1187624" y="6381328"/>
            <a:ext cx="6768752" cy="108012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Kreis 2"/>
          <p:cNvSpPr/>
          <p:nvPr/>
        </p:nvSpPr>
        <p:spPr bwMode="auto">
          <a:xfrm rot="10800000">
            <a:off x="3419872" y="5229200"/>
            <a:ext cx="2304256" cy="2304256"/>
          </a:xfrm>
          <a:prstGeom prst="pie">
            <a:avLst>
              <a:gd name="adj1" fmla="val 21335263"/>
              <a:gd name="adj2" fmla="val 1092331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Trapezoid 3"/>
          <p:cNvSpPr/>
          <p:nvPr/>
        </p:nvSpPr>
        <p:spPr bwMode="auto">
          <a:xfrm rot="3600000">
            <a:off x="5511927" y="4127999"/>
            <a:ext cx="468052" cy="2088232"/>
          </a:xfrm>
          <a:prstGeom prst="trapezoid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 bwMode="auto">
          <a:xfrm>
            <a:off x="6502652" y="3942428"/>
            <a:ext cx="964460" cy="96446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381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6" name="Auf der gleichen Seite des Rechtecks liegende Ecken abrunden 5"/>
          <p:cNvSpPr/>
          <p:nvPr/>
        </p:nvSpPr>
        <p:spPr bwMode="auto">
          <a:xfrm rot="5400000">
            <a:off x="350504" y="914213"/>
            <a:ext cx="2221505" cy="3197150"/>
          </a:xfrm>
          <a:prstGeom prst="round2SameRect">
            <a:avLst>
              <a:gd name="adj1" fmla="val 13809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-350439" y="1397000"/>
            <a:ext cx="3410271" cy="22265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8" name="Auf der gleichen Seite des Rechtecks liegende Ecken abrunden 7"/>
          <p:cNvSpPr/>
          <p:nvPr/>
        </p:nvSpPr>
        <p:spPr bwMode="auto">
          <a:xfrm rot="5400000" flipV="1">
            <a:off x="6569087" y="914214"/>
            <a:ext cx="2221505" cy="3197150"/>
          </a:xfrm>
          <a:prstGeom prst="round2SameRect">
            <a:avLst>
              <a:gd name="adj1" fmla="val 13809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 flipH="1">
            <a:off x="5868144" y="1397000"/>
            <a:ext cx="3410272" cy="22265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3814680" y="5767613"/>
            <a:ext cx="155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chemeClr val="bg1"/>
                </a:solidFill>
              </a:rPr>
              <a:t>Your</a:t>
            </a:r>
            <a:r>
              <a:rPr lang="de-DE" sz="2400" b="1" dirty="0" smtClean="0">
                <a:solidFill>
                  <a:schemeClr val="bg1"/>
                </a:solidFill>
              </a:rPr>
              <a:t> Text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34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f der gleichen Seite des Rechtecks liegende Ecken abrunden 5"/>
          <p:cNvSpPr/>
          <p:nvPr/>
        </p:nvSpPr>
        <p:spPr bwMode="auto">
          <a:xfrm rot="5400000">
            <a:off x="626073" y="179831"/>
            <a:ext cx="2221505" cy="4487156"/>
          </a:xfrm>
          <a:prstGeom prst="round2SameRect">
            <a:avLst>
              <a:gd name="adj1" fmla="val 7806"/>
              <a:gd name="adj2" fmla="val 0"/>
            </a:avLst>
          </a:prstGeom>
          <a:ln>
            <a:solidFill>
              <a:schemeClr val="bg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-396552" y="1307617"/>
            <a:ext cx="4376956" cy="22265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2" name="Freeform 286"/>
          <p:cNvSpPr>
            <a:spLocks noEditPoints="1"/>
          </p:cNvSpPr>
          <p:nvPr/>
        </p:nvSpPr>
        <p:spPr bwMode="auto">
          <a:xfrm>
            <a:off x="4572000" y="1397107"/>
            <a:ext cx="2736304" cy="5035244"/>
          </a:xfrm>
          <a:custGeom>
            <a:avLst/>
            <a:gdLst>
              <a:gd name="T0" fmla="*/ 610 w 1423"/>
              <a:gd name="T1" fmla="*/ 2498 h 2621"/>
              <a:gd name="T2" fmla="*/ 626 w 1423"/>
              <a:gd name="T3" fmla="*/ 2452 h 2621"/>
              <a:gd name="T4" fmla="*/ 601 w 1423"/>
              <a:gd name="T5" fmla="*/ 2507 h 2621"/>
              <a:gd name="T6" fmla="*/ 2 w 1423"/>
              <a:gd name="T7" fmla="*/ 1083 h 2621"/>
              <a:gd name="T8" fmla="*/ 48 w 1423"/>
              <a:gd name="T9" fmla="*/ 787 h 2621"/>
              <a:gd name="T10" fmla="*/ 98 w 1423"/>
              <a:gd name="T11" fmla="*/ 740 h 2621"/>
              <a:gd name="T12" fmla="*/ 209 w 1423"/>
              <a:gd name="T13" fmla="*/ 412 h 2621"/>
              <a:gd name="T14" fmla="*/ 59 w 1423"/>
              <a:gd name="T15" fmla="*/ 358 h 2621"/>
              <a:gd name="T16" fmla="*/ 314 w 1423"/>
              <a:gd name="T17" fmla="*/ 7 h 2621"/>
              <a:gd name="T18" fmla="*/ 795 w 1423"/>
              <a:gd name="T19" fmla="*/ 134 h 2621"/>
              <a:gd name="T20" fmla="*/ 804 w 1423"/>
              <a:gd name="T21" fmla="*/ 559 h 2621"/>
              <a:gd name="T22" fmla="*/ 819 w 1423"/>
              <a:gd name="T23" fmla="*/ 838 h 2621"/>
              <a:gd name="T24" fmla="*/ 989 w 1423"/>
              <a:gd name="T25" fmla="*/ 698 h 2621"/>
              <a:gd name="T26" fmla="*/ 1087 w 1423"/>
              <a:gd name="T27" fmla="*/ 670 h 2621"/>
              <a:gd name="T28" fmla="*/ 1126 w 1423"/>
              <a:gd name="T29" fmla="*/ 497 h 2621"/>
              <a:gd name="T30" fmla="*/ 1173 w 1423"/>
              <a:gd name="T31" fmla="*/ 396 h 2621"/>
              <a:gd name="T32" fmla="*/ 1188 w 1423"/>
              <a:gd name="T33" fmla="*/ 364 h 2621"/>
              <a:gd name="T34" fmla="*/ 1255 w 1423"/>
              <a:gd name="T35" fmla="*/ 338 h 2621"/>
              <a:gd name="T36" fmla="*/ 1316 w 1423"/>
              <a:gd name="T37" fmla="*/ 358 h 2621"/>
              <a:gd name="T38" fmla="*/ 1362 w 1423"/>
              <a:gd name="T39" fmla="*/ 399 h 2621"/>
              <a:gd name="T40" fmla="*/ 1403 w 1423"/>
              <a:gd name="T41" fmla="*/ 435 h 2621"/>
              <a:gd name="T42" fmla="*/ 1423 w 1423"/>
              <a:gd name="T43" fmla="*/ 505 h 2621"/>
              <a:gd name="T44" fmla="*/ 1383 w 1423"/>
              <a:gd name="T45" fmla="*/ 606 h 2621"/>
              <a:gd name="T46" fmla="*/ 1323 w 1423"/>
              <a:gd name="T47" fmla="*/ 664 h 2621"/>
              <a:gd name="T48" fmla="*/ 1287 w 1423"/>
              <a:gd name="T49" fmla="*/ 707 h 2621"/>
              <a:gd name="T50" fmla="*/ 1347 w 1423"/>
              <a:gd name="T51" fmla="*/ 876 h 2621"/>
              <a:gd name="T52" fmla="*/ 1303 w 1423"/>
              <a:gd name="T53" fmla="*/ 1040 h 2621"/>
              <a:gd name="T54" fmla="*/ 1169 w 1423"/>
              <a:gd name="T55" fmla="*/ 1246 h 2621"/>
              <a:gd name="T56" fmla="*/ 1117 w 1423"/>
              <a:gd name="T57" fmla="*/ 1388 h 2621"/>
              <a:gd name="T58" fmla="*/ 1108 w 1423"/>
              <a:gd name="T59" fmla="*/ 1515 h 2621"/>
              <a:gd name="T60" fmla="*/ 1063 w 1423"/>
              <a:gd name="T61" fmla="*/ 1687 h 2621"/>
              <a:gd name="T62" fmla="*/ 1023 w 1423"/>
              <a:gd name="T63" fmla="*/ 1897 h 2621"/>
              <a:gd name="T64" fmla="*/ 1073 w 1423"/>
              <a:gd name="T65" fmla="*/ 2027 h 2621"/>
              <a:gd name="T66" fmla="*/ 1327 w 1423"/>
              <a:gd name="T67" fmla="*/ 2420 h 2621"/>
              <a:gd name="T68" fmla="*/ 1313 w 1423"/>
              <a:gd name="T69" fmla="*/ 2558 h 2621"/>
              <a:gd name="T70" fmla="*/ 1248 w 1423"/>
              <a:gd name="T71" fmla="*/ 2569 h 2621"/>
              <a:gd name="T72" fmla="*/ 1091 w 1423"/>
              <a:gd name="T73" fmla="*/ 2620 h 2621"/>
              <a:gd name="T74" fmla="*/ 964 w 1423"/>
              <a:gd name="T75" fmla="*/ 2550 h 2621"/>
              <a:gd name="T76" fmla="*/ 1077 w 1423"/>
              <a:gd name="T77" fmla="*/ 2489 h 2621"/>
              <a:gd name="T78" fmla="*/ 877 w 1423"/>
              <a:gd name="T79" fmla="*/ 2147 h 2621"/>
              <a:gd name="T80" fmla="*/ 803 w 1423"/>
              <a:gd name="T81" fmla="*/ 1910 h 2621"/>
              <a:gd name="T82" fmla="*/ 646 w 1423"/>
              <a:gd name="T83" fmla="*/ 1907 h 2621"/>
              <a:gd name="T84" fmla="*/ 698 w 1423"/>
              <a:gd name="T85" fmla="*/ 2095 h 2621"/>
              <a:gd name="T86" fmla="*/ 808 w 1423"/>
              <a:gd name="T87" fmla="*/ 2329 h 2621"/>
              <a:gd name="T88" fmla="*/ 793 w 1423"/>
              <a:gd name="T89" fmla="*/ 2523 h 2621"/>
              <a:gd name="T90" fmla="*/ 691 w 1423"/>
              <a:gd name="T91" fmla="*/ 2566 h 2621"/>
              <a:gd name="T92" fmla="*/ 535 w 1423"/>
              <a:gd name="T93" fmla="*/ 2602 h 2621"/>
              <a:gd name="T94" fmla="*/ 592 w 1423"/>
              <a:gd name="T95" fmla="*/ 2509 h 2621"/>
              <a:gd name="T96" fmla="*/ 628 w 1423"/>
              <a:gd name="T97" fmla="*/ 2408 h 2621"/>
              <a:gd name="T98" fmla="*/ 461 w 1423"/>
              <a:gd name="T99" fmla="*/ 2038 h 2621"/>
              <a:gd name="T100" fmla="*/ 578 w 1423"/>
              <a:gd name="T101" fmla="*/ 1549 h 2621"/>
              <a:gd name="T102" fmla="*/ 674 w 1423"/>
              <a:gd name="T103" fmla="*/ 1409 h 2621"/>
              <a:gd name="T104" fmla="*/ 751 w 1423"/>
              <a:gd name="T105" fmla="*/ 1264 h 2621"/>
              <a:gd name="T106" fmla="*/ 608 w 1423"/>
              <a:gd name="T107" fmla="*/ 1220 h 2621"/>
              <a:gd name="T108" fmla="*/ 496 w 1423"/>
              <a:gd name="T109" fmla="*/ 1194 h 2621"/>
              <a:gd name="T110" fmla="*/ 402 w 1423"/>
              <a:gd name="T111" fmla="*/ 1181 h 2621"/>
              <a:gd name="T112" fmla="*/ 319 w 1423"/>
              <a:gd name="T113" fmla="*/ 1170 h 2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23" h="2621">
                <a:moveTo>
                  <a:pt x="55" y="753"/>
                </a:moveTo>
                <a:cubicBezTo>
                  <a:pt x="56" y="752"/>
                  <a:pt x="55" y="756"/>
                  <a:pt x="55" y="756"/>
                </a:cubicBezTo>
                <a:cubicBezTo>
                  <a:pt x="53" y="757"/>
                  <a:pt x="54" y="753"/>
                  <a:pt x="55" y="753"/>
                </a:cubicBezTo>
                <a:close/>
                <a:moveTo>
                  <a:pt x="601" y="2507"/>
                </a:moveTo>
                <a:lnTo>
                  <a:pt x="601" y="2507"/>
                </a:lnTo>
                <a:lnTo>
                  <a:pt x="610" y="2498"/>
                </a:lnTo>
                <a:lnTo>
                  <a:pt x="615" y="2486"/>
                </a:lnTo>
                <a:lnTo>
                  <a:pt x="620" y="2481"/>
                </a:lnTo>
                <a:lnTo>
                  <a:pt x="616" y="2475"/>
                </a:lnTo>
                <a:lnTo>
                  <a:pt x="621" y="2470"/>
                </a:lnTo>
                <a:lnTo>
                  <a:pt x="626" y="2460"/>
                </a:lnTo>
                <a:lnTo>
                  <a:pt x="626" y="2452"/>
                </a:lnTo>
                <a:lnTo>
                  <a:pt x="621" y="2452"/>
                </a:lnTo>
                <a:lnTo>
                  <a:pt x="617" y="2461"/>
                </a:lnTo>
                <a:lnTo>
                  <a:pt x="613" y="2477"/>
                </a:lnTo>
                <a:lnTo>
                  <a:pt x="607" y="2490"/>
                </a:lnTo>
                <a:lnTo>
                  <a:pt x="602" y="2499"/>
                </a:lnTo>
                <a:lnTo>
                  <a:pt x="601" y="2507"/>
                </a:lnTo>
                <a:close/>
                <a:moveTo>
                  <a:pt x="67" y="1123"/>
                </a:moveTo>
                <a:lnTo>
                  <a:pt x="67" y="1123"/>
                </a:lnTo>
                <a:lnTo>
                  <a:pt x="51" y="1115"/>
                </a:lnTo>
                <a:lnTo>
                  <a:pt x="6" y="1089"/>
                </a:lnTo>
                <a:cubicBezTo>
                  <a:pt x="5" y="1087"/>
                  <a:pt x="3" y="1085"/>
                  <a:pt x="3" y="1084"/>
                </a:cubicBezTo>
                <a:cubicBezTo>
                  <a:pt x="3" y="1084"/>
                  <a:pt x="2" y="1083"/>
                  <a:pt x="2" y="1083"/>
                </a:cubicBezTo>
                <a:cubicBezTo>
                  <a:pt x="0" y="1072"/>
                  <a:pt x="4" y="1057"/>
                  <a:pt x="7" y="1050"/>
                </a:cubicBezTo>
                <a:cubicBezTo>
                  <a:pt x="12" y="1050"/>
                  <a:pt x="17" y="1051"/>
                  <a:pt x="18" y="1047"/>
                </a:cubicBezTo>
                <a:cubicBezTo>
                  <a:pt x="19" y="1041"/>
                  <a:pt x="14" y="1041"/>
                  <a:pt x="14" y="1035"/>
                </a:cubicBezTo>
                <a:lnTo>
                  <a:pt x="21" y="977"/>
                </a:lnTo>
                <a:lnTo>
                  <a:pt x="42" y="808"/>
                </a:lnTo>
                <a:cubicBezTo>
                  <a:pt x="44" y="803"/>
                  <a:pt x="46" y="793"/>
                  <a:pt x="48" y="787"/>
                </a:cubicBezTo>
                <a:cubicBezTo>
                  <a:pt x="49" y="781"/>
                  <a:pt x="49" y="775"/>
                  <a:pt x="51" y="770"/>
                </a:cubicBezTo>
                <a:cubicBezTo>
                  <a:pt x="52" y="768"/>
                  <a:pt x="55" y="769"/>
                  <a:pt x="57" y="767"/>
                </a:cubicBezTo>
                <a:cubicBezTo>
                  <a:pt x="59" y="766"/>
                  <a:pt x="62" y="760"/>
                  <a:pt x="64" y="757"/>
                </a:cubicBezTo>
                <a:cubicBezTo>
                  <a:pt x="66" y="754"/>
                  <a:pt x="68" y="749"/>
                  <a:pt x="71" y="748"/>
                </a:cubicBezTo>
                <a:lnTo>
                  <a:pt x="79" y="745"/>
                </a:lnTo>
                <a:lnTo>
                  <a:pt x="98" y="740"/>
                </a:lnTo>
                <a:lnTo>
                  <a:pt x="128" y="732"/>
                </a:lnTo>
                <a:lnTo>
                  <a:pt x="167" y="735"/>
                </a:lnTo>
                <a:lnTo>
                  <a:pt x="203" y="487"/>
                </a:lnTo>
                <a:lnTo>
                  <a:pt x="211" y="423"/>
                </a:lnTo>
                <a:lnTo>
                  <a:pt x="212" y="416"/>
                </a:lnTo>
                <a:lnTo>
                  <a:pt x="209" y="412"/>
                </a:lnTo>
                <a:cubicBezTo>
                  <a:pt x="209" y="412"/>
                  <a:pt x="199" y="411"/>
                  <a:pt x="194" y="416"/>
                </a:cubicBezTo>
                <a:lnTo>
                  <a:pt x="194" y="409"/>
                </a:lnTo>
                <a:lnTo>
                  <a:pt x="205" y="402"/>
                </a:lnTo>
                <a:lnTo>
                  <a:pt x="212" y="396"/>
                </a:lnTo>
                <a:lnTo>
                  <a:pt x="208" y="395"/>
                </a:lnTo>
                <a:cubicBezTo>
                  <a:pt x="157" y="384"/>
                  <a:pt x="107" y="370"/>
                  <a:pt x="59" y="358"/>
                </a:cubicBezTo>
                <a:cubicBezTo>
                  <a:pt x="57" y="344"/>
                  <a:pt x="59" y="326"/>
                  <a:pt x="60" y="311"/>
                </a:cubicBezTo>
                <a:cubicBezTo>
                  <a:pt x="61" y="300"/>
                  <a:pt x="59" y="289"/>
                  <a:pt x="60" y="278"/>
                </a:cubicBezTo>
                <a:cubicBezTo>
                  <a:pt x="64" y="248"/>
                  <a:pt x="71" y="217"/>
                  <a:pt x="76" y="187"/>
                </a:cubicBezTo>
                <a:cubicBezTo>
                  <a:pt x="83" y="144"/>
                  <a:pt x="87" y="103"/>
                  <a:pt x="96" y="62"/>
                </a:cubicBezTo>
                <a:cubicBezTo>
                  <a:pt x="128" y="58"/>
                  <a:pt x="157" y="45"/>
                  <a:pt x="187" y="38"/>
                </a:cubicBezTo>
                <a:cubicBezTo>
                  <a:pt x="229" y="27"/>
                  <a:pt x="271" y="19"/>
                  <a:pt x="314" y="7"/>
                </a:cubicBezTo>
                <a:cubicBezTo>
                  <a:pt x="317" y="6"/>
                  <a:pt x="322" y="3"/>
                  <a:pt x="325" y="2"/>
                </a:cubicBezTo>
                <a:cubicBezTo>
                  <a:pt x="332" y="0"/>
                  <a:pt x="337" y="5"/>
                  <a:pt x="342" y="6"/>
                </a:cubicBezTo>
                <a:cubicBezTo>
                  <a:pt x="358" y="9"/>
                  <a:pt x="373" y="14"/>
                  <a:pt x="387" y="18"/>
                </a:cubicBezTo>
                <a:cubicBezTo>
                  <a:pt x="453" y="37"/>
                  <a:pt x="518" y="54"/>
                  <a:pt x="583" y="72"/>
                </a:cubicBezTo>
                <a:cubicBezTo>
                  <a:pt x="631" y="86"/>
                  <a:pt x="678" y="99"/>
                  <a:pt x="725" y="113"/>
                </a:cubicBezTo>
                <a:cubicBezTo>
                  <a:pt x="748" y="119"/>
                  <a:pt x="774" y="124"/>
                  <a:pt x="795" y="134"/>
                </a:cubicBezTo>
                <a:cubicBezTo>
                  <a:pt x="785" y="201"/>
                  <a:pt x="775" y="266"/>
                  <a:pt x="766" y="333"/>
                </a:cubicBezTo>
                <a:cubicBezTo>
                  <a:pt x="763" y="353"/>
                  <a:pt x="760" y="372"/>
                  <a:pt x="758" y="392"/>
                </a:cubicBezTo>
                <a:cubicBezTo>
                  <a:pt x="756" y="403"/>
                  <a:pt x="752" y="414"/>
                  <a:pt x="752" y="427"/>
                </a:cubicBezTo>
                <a:cubicBezTo>
                  <a:pt x="772" y="432"/>
                  <a:pt x="795" y="432"/>
                  <a:pt x="814" y="436"/>
                </a:cubicBezTo>
                <a:cubicBezTo>
                  <a:pt x="820" y="438"/>
                  <a:pt x="821" y="440"/>
                  <a:pt x="821" y="447"/>
                </a:cubicBezTo>
                <a:cubicBezTo>
                  <a:pt x="818" y="485"/>
                  <a:pt x="809" y="522"/>
                  <a:pt x="804" y="559"/>
                </a:cubicBezTo>
                <a:cubicBezTo>
                  <a:pt x="795" y="630"/>
                  <a:pt x="785" y="700"/>
                  <a:pt x="774" y="770"/>
                </a:cubicBezTo>
                <a:cubicBezTo>
                  <a:pt x="772" y="780"/>
                  <a:pt x="770" y="792"/>
                  <a:pt x="768" y="802"/>
                </a:cubicBezTo>
                <a:cubicBezTo>
                  <a:pt x="767" y="807"/>
                  <a:pt x="767" y="813"/>
                  <a:pt x="765" y="818"/>
                </a:cubicBezTo>
                <a:cubicBezTo>
                  <a:pt x="763" y="823"/>
                  <a:pt x="756" y="818"/>
                  <a:pt x="753" y="827"/>
                </a:cubicBezTo>
                <a:cubicBezTo>
                  <a:pt x="754" y="828"/>
                  <a:pt x="754" y="828"/>
                  <a:pt x="754" y="829"/>
                </a:cubicBezTo>
                <a:cubicBezTo>
                  <a:pt x="776" y="832"/>
                  <a:pt x="797" y="834"/>
                  <a:pt x="819" y="838"/>
                </a:cubicBezTo>
                <a:cubicBezTo>
                  <a:pt x="827" y="840"/>
                  <a:pt x="840" y="842"/>
                  <a:pt x="850" y="845"/>
                </a:cubicBezTo>
                <a:cubicBezTo>
                  <a:pt x="852" y="845"/>
                  <a:pt x="868" y="819"/>
                  <a:pt x="871" y="813"/>
                </a:cubicBezTo>
                <a:cubicBezTo>
                  <a:pt x="876" y="805"/>
                  <a:pt x="881" y="796"/>
                  <a:pt x="886" y="787"/>
                </a:cubicBezTo>
                <a:cubicBezTo>
                  <a:pt x="888" y="784"/>
                  <a:pt x="893" y="781"/>
                  <a:pt x="896" y="778"/>
                </a:cubicBezTo>
                <a:cubicBezTo>
                  <a:pt x="902" y="769"/>
                  <a:pt x="905" y="758"/>
                  <a:pt x="911" y="749"/>
                </a:cubicBezTo>
                <a:cubicBezTo>
                  <a:pt x="926" y="730"/>
                  <a:pt x="961" y="705"/>
                  <a:pt x="989" y="698"/>
                </a:cubicBezTo>
                <a:cubicBezTo>
                  <a:pt x="1005" y="694"/>
                  <a:pt x="1027" y="694"/>
                  <a:pt x="1044" y="693"/>
                </a:cubicBezTo>
                <a:cubicBezTo>
                  <a:pt x="1048" y="693"/>
                  <a:pt x="1055" y="695"/>
                  <a:pt x="1059" y="693"/>
                </a:cubicBezTo>
                <a:lnTo>
                  <a:pt x="1060" y="692"/>
                </a:lnTo>
                <a:cubicBezTo>
                  <a:pt x="1067" y="686"/>
                  <a:pt x="1073" y="681"/>
                  <a:pt x="1080" y="675"/>
                </a:cubicBezTo>
                <a:cubicBezTo>
                  <a:pt x="1081" y="674"/>
                  <a:pt x="1082" y="673"/>
                  <a:pt x="1083" y="673"/>
                </a:cubicBezTo>
                <a:cubicBezTo>
                  <a:pt x="1084" y="672"/>
                  <a:pt x="1087" y="670"/>
                  <a:pt x="1087" y="670"/>
                </a:cubicBezTo>
                <a:cubicBezTo>
                  <a:pt x="1089" y="663"/>
                  <a:pt x="1084" y="658"/>
                  <a:pt x="1083" y="653"/>
                </a:cubicBezTo>
                <a:cubicBezTo>
                  <a:pt x="1082" y="645"/>
                  <a:pt x="1085" y="617"/>
                  <a:pt x="1087" y="609"/>
                </a:cubicBezTo>
                <a:cubicBezTo>
                  <a:pt x="1089" y="600"/>
                  <a:pt x="1096" y="591"/>
                  <a:pt x="1099" y="582"/>
                </a:cubicBezTo>
                <a:cubicBezTo>
                  <a:pt x="1104" y="566"/>
                  <a:pt x="1105" y="550"/>
                  <a:pt x="1110" y="532"/>
                </a:cubicBezTo>
                <a:cubicBezTo>
                  <a:pt x="1112" y="522"/>
                  <a:pt x="1125" y="512"/>
                  <a:pt x="1127" y="506"/>
                </a:cubicBezTo>
                <a:cubicBezTo>
                  <a:pt x="1130" y="501"/>
                  <a:pt x="1127" y="499"/>
                  <a:pt x="1126" y="497"/>
                </a:cubicBezTo>
                <a:cubicBezTo>
                  <a:pt x="1131" y="495"/>
                  <a:pt x="1129" y="496"/>
                  <a:pt x="1129" y="490"/>
                </a:cubicBezTo>
                <a:cubicBezTo>
                  <a:pt x="1129" y="483"/>
                  <a:pt x="1129" y="487"/>
                  <a:pt x="1127" y="481"/>
                </a:cubicBezTo>
                <a:cubicBezTo>
                  <a:pt x="1133" y="482"/>
                  <a:pt x="1129" y="482"/>
                  <a:pt x="1130" y="475"/>
                </a:cubicBezTo>
                <a:cubicBezTo>
                  <a:pt x="1132" y="456"/>
                  <a:pt x="1129" y="436"/>
                  <a:pt x="1142" y="429"/>
                </a:cubicBezTo>
                <a:cubicBezTo>
                  <a:pt x="1146" y="426"/>
                  <a:pt x="1155" y="413"/>
                  <a:pt x="1160" y="409"/>
                </a:cubicBezTo>
                <a:cubicBezTo>
                  <a:pt x="1170" y="401"/>
                  <a:pt x="1173" y="399"/>
                  <a:pt x="1173" y="396"/>
                </a:cubicBezTo>
                <a:cubicBezTo>
                  <a:pt x="1172" y="391"/>
                  <a:pt x="1166" y="388"/>
                  <a:pt x="1170" y="385"/>
                </a:cubicBezTo>
                <a:cubicBezTo>
                  <a:pt x="1175" y="381"/>
                  <a:pt x="1170" y="380"/>
                  <a:pt x="1175" y="380"/>
                </a:cubicBezTo>
                <a:cubicBezTo>
                  <a:pt x="1175" y="374"/>
                  <a:pt x="1180" y="376"/>
                  <a:pt x="1181" y="372"/>
                </a:cubicBezTo>
                <a:cubicBezTo>
                  <a:pt x="1183" y="375"/>
                  <a:pt x="1179" y="370"/>
                  <a:pt x="1184" y="370"/>
                </a:cubicBezTo>
                <a:cubicBezTo>
                  <a:pt x="1185" y="368"/>
                  <a:pt x="1182" y="366"/>
                  <a:pt x="1183" y="365"/>
                </a:cubicBezTo>
                <a:cubicBezTo>
                  <a:pt x="1183" y="365"/>
                  <a:pt x="1188" y="364"/>
                  <a:pt x="1188" y="364"/>
                </a:cubicBezTo>
                <a:cubicBezTo>
                  <a:pt x="1190" y="362"/>
                  <a:pt x="1191" y="362"/>
                  <a:pt x="1193" y="360"/>
                </a:cubicBezTo>
                <a:cubicBezTo>
                  <a:pt x="1199" y="356"/>
                  <a:pt x="1200" y="355"/>
                  <a:pt x="1206" y="352"/>
                </a:cubicBezTo>
                <a:cubicBezTo>
                  <a:pt x="1207" y="351"/>
                  <a:pt x="1208" y="349"/>
                  <a:pt x="1209" y="348"/>
                </a:cubicBezTo>
                <a:cubicBezTo>
                  <a:pt x="1212" y="346"/>
                  <a:pt x="1215" y="346"/>
                  <a:pt x="1219" y="344"/>
                </a:cubicBezTo>
                <a:cubicBezTo>
                  <a:pt x="1220" y="344"/>
                  <a:pt x="1221" y="341"/>
                  <a:pt x="1222" y="341"/>
                </a:cubicBezTo>
                <a:cubicBezTo>
                  <a:pt x="1233" y="335"/>
                  <a:pt x="1243" y="339"/>
                  <a:pt x="1255" y="338"/>
                </a:cubicBezTo>
                <a:cubicBezTo>
                  <a:pt x="1257" y="338"/>
                  <a:pt x="1258" y="340"/>
                  <a:pt x="1259" y="340"/>
                </a:cubicBezTo>
                <a:cubicBezTo>
                  <a:pt x="1260" y="340"/>
                  <a:pt x="1263" y="339"/>
                  <a:pt x="1263" y="339"/>
                </a:cubicBezTo>
                <a:cubicBezTo>
                  <a:pt x="1271" y="341"/>
                  <a:pt x="1269" y="342"/>
                  <a:pt x="1277" y="343"/>
                </a:cubicBezTo>
                <a:cubicBezTo>
                  <a:pt x="1283" y="344"/>
                  <a:pt x="1288" y="343"/>
                  <a:pt x="1291" y="347"/>
                </a:cubicBezTo>
                <a:cubicBezTo>
                  <a:pt x="1296" y="346"/>
                  <a:pt x="1297" y="350"/>
                  <a:pt x="1301" y="351"/>
                </a:cubicBezTo>
                <a:cubicBezTo>
                  <a:pt x="1306" y="352"/>
                  <a:pt x="1313" y="354"/>
                  <a:pt x="1316" y="358"/>
                </a:cubicBezTo>
                <a:cubicBezTo>
                  <a:pt x="1318" y="361"/>
                  <a:pt x="1321" y="362"/>
                  <a:pt x="1325" y="363"/>
                </a:cubicBezTo>
                <a:cubicBezTo>
                  <a:pt x="1332" y="366"/>
                  <a:pt x="1329" y="370"/>
                  <a:pt x="1335" y="373"/>
                </a:cubicBezTo>
                <a:cubicBezTo>
                  <a:pt x="1336" y="373"/>
                  <a:pt x="1346" y="378"/>
                  <a:pt x="1347" y="378"/>
                </a:cubicBezTo>
                <a:cubicBezTo>
                  <a:pt x="1356" y="383"/>
                  <a:pt x="1346" y="385"/>
                  <a:pt x="1359" y="389"/>
                </a:cubicBezTo>
                <a:cubicBezTo>
                  <a:pt x="1363" y="390"/>
                  <a:pt x="1357" y="390"/>
                  <a:pt x="1358" y="394"/>
                </a:cubicBezTo>
                <a:cubicBezTo>
                  <a:pt x="1359" y="395"/>
                  <a:pt x="1361" y="396"/>
                  <a:pt x="1362" y="399"/>
                </a:cubicBezTo>
                <a:cubicBezTo>
                  <a:pt x="1369" y="398"/>
                  <a:pt x="1366" y="402"/>
                  <a:pt x="1371" y="402"/>
                </a:cubicBezTo>
                <a:cubicBezTo>
                  <a:pt x="1376" y="404"/>
                  <a:pt x="1369" y="404"/>
                  <a:pt x="1373" y="405"/>
                </a:cubicBezTo>
                <a:cubicBezTo>
                  <a:pt x="1373" y="405"/>
                  <a:pt x="1377" y="408"/>
                  <a:pt x="1378" y="408"/>
                </a:cubicBezTo>
                <a:cubicBezTo>
                  <a:pt x="1387" y="420"/>
                  <a:pt x="1376" y="410"/>
                  <a:pt x="1386" y="419"/>
                </a:cubicBezTo>
                <a:cubicBezTo>
                  <a:pt x="1388" y="420"/>
                  <a:pt x="1388" y="423"/>
                  <a:pt x="1390" y="424"/>
                </a:cubicBezTo>
                <a:cubicBezTo>
                  <a:pt x="1399" y="428"/>
                  <a:pt x="1399" y="427"/>
                  <a:pt x="1403" y="435"/>
                </a:cubicBezTo>
                <a:cubicBezTo>
                  <a:pt x="1408" y="445"/>
                  <a:pt x="1414" y="443"/>
                  <a:pt x="1413" y="455"/>
                </a:cubicBezTo>
                <a:cubicBezTo>
                  <a:pt x="1411" y="455"/>
                  <a:pt x="1413" y="464"/>
                  <a:pt x="1412" y="464"/>
                </a:cubicBezTo>
                <a:cubicBezTo>
                  <a:pt x="1413" y="468"/>
                  <a:pt x="1413" y="470"/>
                  <a:pt x="1414" y="472"/>
                </a:cubicBezTo>
                <a:cubicBezTo>
                  <a:pt x="1414" y="472"/>
                  <a:pt x="1416" y="472"/>
                  <a:pt x="1416" y="472"/>
                </a:cubicBezTo>
                <a:cubicBezTo>
                  <a:pt x="1417" y="476"/>
                  <a:pt x="1419" y="488"/>
                  <a:pt x="1419" y="490"/>
                </a:cubicBezTo>
                <a:cubicBezTo>
                  <a:pt x="1420" y="496"/>
                  <a:pt x="1422" y="499"/>
                  <a:pt x="1423" y="505"/>
                </a:cubicBezTo>
                <a:cubicBezTo>
                  <a:pt x="1419" y="506"/>
                  <a:pt x="1421" y="509"/>
                  <a:pt x="1420" y="513"/>
                </a:cubicBezTo>
                <a:cubicBezTo>
                  <a:pt x="1417" y="525"/>
                  <a:pt x="1418" y="528"/>
                  <a:pt x="1415" y="541"/>
                </a:cubicBezTo>
                <a:cubicBezTo>
                  <a:pt x="1415" y="544"/>
                  <a:pt x="1413" y="551"/>
                  <a:pt x="1412" y="554"/>
                </a:cubicBezTo>
                <a:cubicBezTo>
                  <a:pt x="1411" y="558"/>
                  <a:pt x="1410" y="567"/>
                  <a:pt x="1408" y="570"/>
                </a:cubicBezTo>
                <a:cubicBezTo>
                  <a:pt x="1401" y="581"/>
                  <a:pt x="1396" y="588"/>
                  <a:pt x="1389" y="596"/>
                </a:cubicBezTo>
                <a:cubicBezTo>
                  <a:pt x="1387" y="599"/>
                  <a:pt x="1386" y="603"/>
                  <a:pt x="1383" y="606"/>
                </a:cubicBezTo>
                <a:cubicBezTo>
                  <a:pt x="1381" y="609"/>
                  <a:pt x="1379" y="610"/>
                  <a:pt x="1377" y="613"/>
                </a:cubicBezTo>
                <a:cubicBezTo>
                  <a:pt x="1375" y="617"/>
                  <a:pt x="1372" y="620"/>
                  <a:pt x="1371" y="623"/>
                </a:cubicBezTo>
                <a:cubicBezTo>
                  <a:pt x="1368" y="627"/>
                  <a:pt x="1367" y="632"/>
                  <a:pt x="1364" y="635"/>
                </a:cubicBezTo>
                <a:cubicBezTo>
                  <a:pt x="1357" y="643"/>
                  <a:pt x="1349" y="645"/>
                  <a:pt x="1341" y="651"/>
                </a:cubicBezTo>
                <a:cubicBezTo>
                  <a:pt x="1336" y="654"/>
                  <a:pt x="1333" y="659"/>
                  <a:pt x="1328" y="662"/>
                </a:cubicBezTo>
                <a:cubicBezTo>
                  <a:pt x="1327" y="663"/>
                  <a:pt x="1325" y="663"/>
                  <a:pt x="1323" y="664"/>
                </a:cubicBezTo>
                <a:cubicBezTo>
                  <a:pt x="1321" y="666"/>
                  <a:pt x="1321" y="669"/>
                  <a:pt x="1319" y="670"/>
                </a:cubicBezTo>
                <a:cubicBezTo>
                  <a:pt x="1317" y="671"/>
                  <a:pt x="1316" y="670"/>
                  <a:pt x="1315" y="671"/>
                </a:cubicBezTo>
                <a:cubicBezTo>
                  <a:pt x="1313" y="672"/>
                  <a:pt x="1313" y="676"/>
                  <a:pt x="1310" y="676"/>
                </a:cubicBezTo>
                <a:cubicBezTo>
                  <a:pt x="1301" y="678"/>
                  <a:pt x="1298" y="680"/>
                  <a:pt x="1290" y="689"/>
                </a:cubicBezTo>
                <a:cubicBezTo>
                  <a:pt x="1287" y="692"/>
                  <a:pt x="1293" y="692"/>
                  <a:pt x="1293" y="696"/>
                </a:cubicBezTo>
                <a:cubicBezTo>
                  <a:pt x="1292" y="699"/>
                  <a:pt x="1288" y="704"/>
                  <a:pt x="1287" y="707"/>
                </a:cubicBezTo>
                <a:cubicBezTo>
                  <a:pt x="1284" y="716"/>
                  <a:pt x="1283" y="726"/>
                  <a:pt x="1282" y="737"/>
                </a:cubicBezTo>
                <a:cubicBezTo>
                  <a:pt x="1284" y="738"/>
                  <a:pt x="1288" y="738"/>
                  <a:pt x="1290" y="739"/>
                </a:cubicBezTo>
                <a:cubicBezTo>
                  <a:pt x="1294" y="742"/>
                  <a:pt x="1291" y="750"/>
                  <a:pt x="1293" y="756"/>
                </a:cubicBezTo>
                <a:cubicBezTo>
                  <a:pt x="1294" y="760"/>
                  <a:pt x="1297" y="765"/>
                  <a:pt x="1300" y="769"/>
                </a:cubicBezTo>
                <a:cubicBezTo>
                  <a:pt x="1306" y="778"/>
                  <a:pt x="1315" y="787"/>
                  <a:pt x="1321" y="796"/>
                </a:cubicBezTo>
                <a:cubicBezTo>
                  <a:pt x="1334" y="817"/>
                  <a:pt x="1345" y="845"/>
                  <a:pt x="1347" y="876"/>
                </a:cubicBezTo>
                <a:cubicBezTo>
                  <a:pt x="1348" y="889"/>
                  <a:pt x="1346" y="901"/>
                  <a:pt x="1345" y="913"/>
                </a:cubicBezTo>
                <a:cubicBezTo>
                  <a:pt x="1344" y="926"/>
                  <a:pt x="1349" y="941"/>
                  <a:pt x="1347" y="955"/>
                </a:cubicBezTo>
                <a:cubicBezTo>
                  <a:pt x="1346" y="962"/>
                  <a:pt x="1341" y="967"/>
                  <a:pt x="1339" y="973"/>
                </a:cubicBezTo>
                <a:cubicBezTo>
                  <a:pt x="1336" y="981"/>
                  <a:pt x="1339" y="992"/>
                  <a:pt x="1336" y="1000"/>
                </a:cubicBezTo>
                <a:cubicBezTo>
                  <a:pt x="1332" y="1010"/>
                  <a:pt x="1323" y="1025"/>
                  <a:pt x="1314" y="1032"/>
                </a:cubicBezTo>
                <a:cubicBezTo>
                  <a:pt x="1311" y="1035"/>
                  <a:pt x="1306" y="1036"/>
                  <a:pt x="1303" y="1040"/>
                </a:cubicBezTo>
                <a:cubicBezTo>
                  <a:pt x="1295" y="1051"/>
                  <a:pt x="1286" y="1063"/>
                  <a:pt x="1275" y="1072"/>
                </a:cubicBezTo>
                <a:cubicBezTo>
                  <a:pt x="1272" y="1075"/>
                  <a:pt x="1265" y="1076"/>
                  <a:pt x="1263" y="1080"/>
                </a:cubicBezTo>
                <a:cubicBezTo>
                  <a:pt x="1257" y="1087"/>
                  <a:pt x="1254" y="1095"/>
                  <a:pt x="1250" y="1102"/>
                </a:cubicBezTo>
                <a:cubicBezTo>
                  <a:pt x="1237" y="1121"/>
                  <a:pt x="1224" y="1142"/>
                  <a:pt x="1212" y="1161"/>
                </a:cubicBezTo>
                <a:cubicBezTo>
                  <a:pt x="1205" y="1173"/>
                  <a:pt x="1202" y="1186"/>
                  <a:pt x="1195" y="1198"/>
                </a:cubicBezTo>
                <a:cubicBezTo>
                  <a:pt x="1187" y="1213"/>
                  <a:pt x="1172" y="1226"/>
                  <a:pt x="1169" y="1246"/>
                </a:cubicBezTo>
                <a:cubicBezTo>
                  <a:pt x="1168" y="1254"/>
                  <a:pt x="1176" y="1259"/>
                  <a:pt x="1178" y="1265"/>
                </a:cubicBezTo>
                <a:cubicBezTo>
                  <a:pt x="1181" y="1272"/>
                  <a:pt x="1178" y="1285"/>
                  <a:pt x="1175" y="1291"/>
                </a:cubicBezTo>
                <a:cubicBezTo>
                  <a:pt x="1171" y="1303"/>
                  <a:pt x="1164" y="1319"/>
                  <a:pt x="1156" y="1329"/>
                </a:cubicBezTo>
                <a:cubicBezTo>
                  <a:pt x="1153" y="1334"/>
                  <a:pt x="1136" y="1342"/>
                  <a:pt x="1135" y="1346"/>
                </a:cubicBezTo>
                <a:cubicBezTo>
                  <a:pt x="1133" y="1355"/>
                  <a:pt x="1138" y="1370"/>
                  <a:pt x="1140" y="1376"/>
                </a:cubicBezTo>
                <a:cubicBezTo>
                  <a:pt x="1133" y="1377"/>
                  <a:pt x="1119" y="1384"/>
                  <a:pt x="1117" y="1388"/>
                </a:cubicBezTo>
                <a:cubicBezTo>
                  <a:pt x="1115" y="1393"/>
                  <a:pt x="1118" y="1428"/>
                  <a:pt x="1119" y="1434"/>
                </a:cubicBezTo>
                <a:cubicBezTo>
                  <a:pt x="1120" y="1436"/>
                  <a:pt x="1123" y="1439"/>
                  <a:pt x="1123" y="1442"/>
                </a:cubicBezTo>
                <a:cubicBezTo>
                  <a:pt x="1125" y="1453"/>
                  <a:pt x="1115" y="1456"/>
                  <a:pt x="1117" y="1465"/>
                </a:cubicBezTo>
                <a:cubicBezTo>
                  <a:pt x="1118" y="1470"/>
                  <a:pt x="1125" y="1476"/>
                  <a:pt x="1124" y="1484"/>
                </a:cubicBezTo>
                <a:cubicBezTo>
                  <a:pt x="1123" y="1492"/>
                  <a:pt x="1110" y="1496"/>
                  <a:pt x="1108" y="1501"/>
                </a:cubicBezTo>
                <a:cubicBezTo>
                  <a:pt x="1107" y="1504"/>
                  <a:pt x="1109" y="1511"/>
                  <a:pt x="1108" y="1515"/>
                </a:cubicBezTo>
                <a:cubicBezTo>
                  <a:pt x="1108" y="1521"/>
                  <a:pt x="1107" y="1529"/>
                  <a:pt x="1106" y="1537"/>
                </a:cubicBezTo>
                <a:cubicBezTo>
                  <a:pt x="1103" y="1551"/>
                  <a:pt x="1096" y="1567"/>
                  <a:pt x="1094" y="1581"/>
                </a:cubicBezTo>
                <a:cubicBezTo>
                  <a:pt x="1091" y="1598"/>
                  <a:pt x="1092" y="1611"/>
                  <a:pt x="1088" y="1626"/>
                </a:cubicBezTo>
                <a:cubicBezTo>
                  <a:pt x="1085" y="1634"/>
                  <a:pt x="1073" y="1634"/>
                  <a:pt x="1071" y="1642"/>
                </a:cubicBezTo>
                <a:cubicBezTo>
                  <a:pt x="1069" y="1650"/>
                  <a:pt x="1074" y="1653"/>
                  <a:pt x="1076" y="1657"/>
                </a:cubicBezTo>
                <a:cubicBezTo>
                  <a:pt x="1083" y="1671"/>
                  <a:pt x="1072" y="1681"/>
                  <a:pt x="1063" y="1687"/>
                </a:cubicBezTo>
                <a:cubicBezTo>
                  <a:pt x="1064" y="1696"/>
                  <a:pt x="1072" y="1697"/>
                  <a:pt x="1070" y="1707"/>
                </a:cubicBezTo>
                <a:cubicBezTo>
                  <a:pt x="1068" y="1721"/>
                  <a:pt x="1057" y="1732"/>
                  <a:pt x="1053" y="1743"/>
                </a:cubicBezTo>
                <a:cubicBezTo>
                  <a:pt x="1052" y="1747"/>
                  <a:pt x="1053" y="1751"/>
                  <a:pt x="1052" y="1754"/>
                </a:cubicBezTo>
                <a:cubicBezTo>
                  <a:pt x="1046" y="1777"/>
                  <a:pt x="1041" y="1801"/>
                  <a:pt x="1036" y="1827"/>
                </a:cubicBezTo>
                <a:cubicBezTo>
                  <a:pt x="1032" y="1844"/>
                  <a:pt x="1030" y="1861"/>
                  <a:pt x="1028" y="1881"/>
                </a:cubicBezTo>
                <a:cubicBezTo>
                  <a:pt x="1027" y="1886"/>
                  <a:pt x="1024" y="1891"/>
                  <a:pt x="1023" y="1897"/>
                </a:cubicBezTo>
                <a:cubicBezTo>
                  <a:pt x="1022" y="1909"/>
                  <a:pt x="1025" y="1923"/>
                  <a:pt x="1026" y="1933"/>
                </a:cubicBezTo>
                <a:cubicBezTo>
                  <a:pt x="1028" y="1946"/>
                  <a:pt x="1020" y="1956"/>
                  <a:pt x="1022" y="1966"/>
                </a:cubicBezTo>
                <a:cubicBezTo>
                  <a:pt x="1022" y="1966"/>
                  <a:pt x="1035" y="1994"/>
                  <a:pt x="1035" y="1994"/>
                </a:cubicBezTo>
                <a:cubicBezTo>
                  <a:pt x="1039" y="1998"/>
                  <a:pt x="1046" y="2001"/>
                  <a:pt x="1051" y="2004"/>
                </a:cubicBezTo>
                <a:cubicBezTo>
                  <a:pt x="1054" y="2007"/>
                  <a:pt x="1054" y="2012"/>
                  <a:pt x="1057" y="2016"/>
                </a:cubicBezTo>
                <a:cubicBezTo>
                  <a:pt x="1061" y="2020"/>
                  <a:pt x="1068" y="2022"/>
                  <a:pt x="1073" y="2027"/>
                </a:cubicBezTo>
                <a:cubicBezTo>
                  <a:pt x="1081" y="2034"/>
                  <a:pt x="1089" y="2043"/>
                  <a:pt x="1095" y="2052"/>
                </a:cubicBezTo>
                <a:cubicBezTo>
                  <a:pt x="1117" y="2089"/>
                  <a:pt x="1141" y="2124"/>
                  <a:pt x="1164" y="2160"/>
                </a:cubicBezTo>
                <a:cubicBezTo>
                  <a:pt x="1168" y="2166"/>
                  <a:pt x="1174" y="2171"/>
                  <a:pt x="1177" y="2177"/>
                </a:cubicBezTo>
                <a:cubicBezTo>
                  <a:pt x="1182" y="2185"/>
                  <a:pt x="1184" y="2193"/>
                  <a:pt x="1188" y="2200"/>
                </a:cubicBezTo>
                <a:cubicBezTo>
                  <a:pt x="1197" y="2215"/>
                  <a:pt x="1208" y="2229"/>
                  <a:pt x="1218" y="2243"/>
                </a:cubicBezTo>
                <a:cubicBezTo>
                  <a:pt x="1256" y="2300"/>
                  <a:pt x="1299" y="2352"/>
                  <a:pt x="1327" y="2420"/>
                </a:cubicBezTo>
                <a:cubicBezTo>
                  <a:pt x="1332" y="2433"/>
                  <a:pt x="1320" y="2439"/>
                  <a:pt x="1325" y="2453"/>
                </a:cubicBezTo>
                <a:cubicBezTo>
                  <a:pt x="1326" y="2457"/>
                  <a:pt x="1330" y="2460"/>
                  <a:pt x="1331" y="2464"/>
                </a:cubicBezTo>
                <a:cubicBezTo>
                  <a:pt x="1332" y="2469"/>
                  <a:pt x="1329" y="2474"/>
                  <a:pt x="1330" y="2478"/>
                </a:cubicBezTo>
                <a:cubicBezTo>
                  <a:pt x="1332" y="2482"/>
                  <a:pt x="1339" y="2484"/>
                  <a:pt x="1341" y="2489"/>
                </a:cubicBezTo>
                <a:cubicBezTo>
                  <a:pt x="1347" y="2507"/>
                  <a:pt x="1359" y="2543"/>
                  <a:pt x="1330" y="2546"/>
                </a:cubicBezTo>
                <a:cubicBezTo>
                  <a:pt x="1328" y="2555"/>
                  <a:pt x="1322" y="2559"/>
                  <a:pt x="1313" y="2558"/>
                </a:cubicBezTo>
                <a:cubicBezTo>
                  <a:pt x="1312" y="2560"/>
                  <a:pt x="1311" y="2562"/>
                  <a:pt x="1309" y="2564"/>
                </a:cubicBezTo>
                <a:cubicBezTo>
                  <a:pt x="1302" y="2567"/>
                  <a:pt x="1300" y="2565"/>
                  <a:pt x="1293" y="2564"/>
                </a:cubicBezTo>
                <a:cubicBezTo>
                  <a:pt x="1291" y="2575"/>
                  <a:pt x="1286" y="2570"/>
                  <a:pt x="1277" y="2573"/>
                </a:cubicBezTo>
                <a:cubicBezTo>
                  <a:pt x="1275" y="2574"/>
                  <a:pt x="1271" y="2579"/>
                  <a:pt x="1268" y="2579"/>
                </a:cubicBezTo>
                <a:cubicBezTo>
                  <a:pt x="1264" y="2579"/>
                  <a:pt x="1261" y="2578"/>
                  <a:pt x="1258" y="2579"/>
                </a:cubicBezTo>
                <a:cubicBezTo>
                  <a:pt x="1256" y="2575"/>
                  <a:pt x="1255" y="2568"/>
                  <a:pt x="1248" y="2569"/>
                </a:cubicBezTo>
                <a:cubicBezTo>
                  <a:pt x="1244" y="2570"/>
                  <a:pt x="1239" y="2576"/>
                  <a:pt x="1235" y="2578"/>
                </a:cubicBezTo>
                <a:cubicBezTo>
                  <a:pt x="1221" y="2586"/>
                  <a:pt x="1208" y="2595"/>
                  <a:pt x="1194" y="2603"/>
                </a:cubicBezTo>
                <a:cubicBezTo>
                  <a:pt x="1182" y="2610"/>
                  <a:pt x="1169" y="2616"/>
                  <a:pt x="1152" y="2619"/>
                </a:cubicBezTo>
                <a:cubicBezTo>
                  <a:pt x="1146" y="2620"/>
                  <a:pt x="1143" y="2617"/>
                  <a:pt x="1137" y="2618"/>
                </a:cubicBezTo>
                <a:cubicBezTo>
                  <a:pt x="1124" y="2619"/>
                  <a:pt x="1114" y="2620"/>
                  <a:pt x="1102" y="2618"/>
                </a:cubicBezTo>
                <a:cubicBezTo>
                  <a:pt x="1098" y="2617"/>
                  <a:pt x="1094" y="2619"/>
                  <a:pt x="1091" y="2620"/>
                </a:cubicBezTo>
                <a:cubicBezTo>
                  <a:pt x="1086" y="2621"/>
                  <a:pt x="1082" y="2618"/>
                  <a:pt x="1078" y="2618"/>
                </a:cubicBezTo>
                <a:cubicBezTo>
                  <a:pt x="1072" y="2617"/>
                  <a:pt x="1068" y="2619"/>
                  <a:pt x="1061" y="2618"/>
                </a:cubicBezTo>
                <a:cubicBezTo>
                  <a:pt x="1029" y="2612"/>
                  <a:pt x="1001" y="2607"/>
                  <a:pt x="976" y="2594"/>
                </a:cubicBezTo>
                <a:cubicBezTo>
                  <a:pt x="969" y="2591"/>
                  <a:pt x="954" y="2584"/>
                  <a:pt x="953" y="2575"/>
                </a:cubicBezTo>
                <a:cubicBezTo>
                  <a:pt x="952" y="2571"/>
                  <a:pt x="956" y="2565"/>
                  <a:pt x="956" y="2562"/>
                </a:cubicBezTo>
                <a:cubicBezTo>
                  <a:pt x="958" y="2555"/>
                  <a:pt x="958" y="2553"/>
                  <a:pt x="964" y="2550"/>
                </a:cubicBezTo>
                <a:cubicBezTo>
                  <a:pt x="962" y="2538"/>
                  <a:pt x="968" y="2526"/>
                  <a:pt x="976" y="2521"/>
                </a:cubicBezTo>
                <a:cubicBezTo>
                  <a:pt x="985" y="2516"/>
                  <a:pt x="1002" y="2519"/>
                  <a:pt x="1013" y="2517"/>
                </a:cubicBezTo>
                <a:cubicBezTo>
                  <a:pt x="1021" y="2515"/>
                  <a:pt x="1034" y="2514"/>
                  <a:pt x="1042" y="2511"/>
                </a:cubicBezTo>
                <a:cubicBezTo>
                  <a:pt x="1047" y="2508"/>
                  <a:pt x="1050" y="2501"/>
                  <a:pt x="1056" y="2498"/>
                </a:cubicBezTo>
                <a:cubicBezTo>
                  <a:pt x="1062" y="2494"/>
                  <a:pt x="1069" y="2493"/>
                  <a:pt x="1076" y="2489"/>
                </a:cubicBezTo>
                <a:cubicBezTo>
                  <a:pt x="1076" y="2489"/>
                  <a:pt x="1077" y="2489"/>
                  <a:pt x="1077" y="2489"/>
                </a:cubicBezTo>
                <a:cubicBezTo>
                  <a:pt x="1080" y="2484"/>
                  <a:pt x="1079" y="2475"/>
                  <a:pt x="1081" y="2469"/>
                </a:cubicBezTo>
                <a:cubicBezTo>
                  <a:pt x="1083" y="2460"/>
                  <a:pt x="1088" y="2451"/>
                  <a:pt x="1090" y="2439"/>
                </a:cubicBezTo>
                <a:cubicBezTo>
                  <a:pt x="1080" y="2433"/>
                  <a:pt x="1075" y="2424"/>
                  <a:pt x="1067" y="2415"/>
                </a:cubicBezTo>
                <a:cubicBezTo>
                  <a:pt x="1052" y="2397"/>
                  <a:pt x="1037" y="2379"/>
                  <a:pt x="1022" y="2360"/>
                </a:cubicBezTo>
                <a:cubicBezTo>
                  <a:pt x="982" y="2307"/>
                  <a:pt x="935" y="2257"/>
                  <a:pt x="901" y="2196"/>
                </a:cubicBezTo>
                <a:cubicBezTo>
                  <a:pt x="893" y="2180"/>
                  <a:pt x="884" y="2164"/>
                  <a:pt x="877" y="2147"/>
                </a:cubicBezTo>
                <a:cubicBezTo>
                  <a:pt x="874" y="2140"/>
                  <a:pt x="872" y="2132"/>
                  <a:pt x="868" y="2125"/>
                </a:cubicBezTo>
                <a:cubicBezTo>
                  <a:pt x="857" y="2110"/>
                  <a:pt x="844" y="2096"/>
                  <a:pt x="837" y="2076"/>
                </a:cubicBezTo>
                <a:cubicBezTo>
                  <a:pt x="833" y="2063"/>
                  <a:pt x="834" y="2046"/>
                  <a:pt x="832" y="2031"/>
                </a:cubicBezTo>
                <a:cubicBezTo>
                  <a:pt x="831" y="2019"/>
                  <a:pt x="826" y="2008"/>
                  <a:pt x="824" y="1997"/>
                </a:cubicBezTo>
                <a:cubicBezTo>
                  <a:pt x="822" y="1988"/>
                  <a:pt x="823" y="1981"/>
                  <a:pt x="821" y="1972"/>
                </a:cubicBezTo>
                <a:cubicBezTo>
                  <a:pt x="817" y="1951"/>
                  <a:pt x="808" y="1930"/>
                  <a:pt x="803" y="1910"/>
                </a:cubicBezTo>
                <a:cubicBezTo>
                  <a:pt x="792" y="1867"/>
                  <a:pt x="781" y="1825"/>
                  <a:pt x="770" y="1783"/>
                </a:cubicBezTo>
                <a:cubicBezTo>
                  <a:pt x="768" y="1778"/>
                  <a:pt x="768" y="1777"/>
                  <a:pt x="763" y="1776"/>
                </a:cubicBezTo>
                <a:cubicBezTo>
                  <a:pt x="755" y="1786"/>
                  <a:pt x="749" y="1798"/>
                  <a:pt x="740" y="1808"/>
                </a:cubicBezTo>
                <a:cubicBezTo>
                  <a:pt x="715" y="1838"/>
                  <a:pt x="681" y="1858"/>
                  <a:pt x="647" y="1879"/>
                </a:cubicBezTo>
                <a:cubicBezTo>
                  <a:pt x="646" y="1880"/>
                  <a:pt x="643" y="1881"/>
                  <a:pt x="642" y="1882"/>
                </a:cubicBezTo>
                <a:cubicBezTo>
                  <a:pt x="639" y="1890"/>
                  <a:pt x="648" y="1897"/>
                  <a:pt x="646" y="1907"/>
                </a:cubicBezTo>
                <a:cubicBezTo>
                  <a:pt x="645" y="1913"/>
                  <a:pt x="640" y="1917"/>
                  <a:pt x="639" y="1921"/>
                </a:cubicBezTo>
                <a:cubicBezTo>
                  <a:pt x="639" y="1922"/>
                  <a:pt x="639" y="1924"/>
                  <a:pt x="639" y="1926"/>
                </a:cubicBezTo>
                <a:cubicBezTo>
                  <a:pt x="641" y="1947"/>
                  <a:pt x="660" y="1969"/>
                  <a:pt x="667" y="1990"/>
                </a:cubicBezTo>
                <a:cubicBezTo>
                  <a:pt x="670" y="2002"/>
                  <a:pt x="671" y="2013"/>
                  <a:pt x="675" y="2025"/>
                </a:cubicBezTo>
                <a:cubicBezTo>
                  <a:pt x="678" y="2037"/>
                  <a:pt x="685" y="2049"/>
                  <a:pt x="689" y="2061"/>
                </a:cubicBezTo>
                <a:cubicBezTo>
                  <a:pt x="693" y="2072"/>
                  <a:pt x="694" y="2084"/>
                  <a:pt x="698" y="2095"/>
                </a:cubicBezTo>
                <a:cubicBezTo>
                  <a:pt x="705" y="2113"/>
                  <a:pt x="716" y="2132"/>
                  <a:pt x="722" y="2150"/>
                </a:cubicBezTo>
                <a:cubicBezTo>
                  <a:pt x="727" y="2162"/>
                  <a:pt x="729" y="2173"/>
                  <a:pt x="734" y="2185"/>
                </a:cubicBezTo>
                <a:cubicBezTo>
                  <a:pt x="738" y="2197"/>
                  <a:pt x="745" y="2210"/>
                  <a:pt x="750" y="2222"/>
                </a:cubicBezTo>
                <a:cubicBezTo>
                  <a:pt x="757" y="2242"/>
                  <a:pt x="762" y="2262"/>
                  <a:pt x="770" y="2282"/>
                </a:cubicBezTo>
                <a:cubicBezTo>
                  <a:pt x="773" y="2291"/>
                  <a:pt x="788" y="2300"/>
                  <a:pt x="795" y="2307"/>
                </a:cubicBezTo>
                <a:cubicBezTo>
                  <a:pt x="800" y="2314"/>
                  <a:pt x="803" y="2321"/>
                  <a:pt x="808" y="2329"/>
                </a:cubicBezTo>
                <a:cubicBezTo>
                  <a:pt x="815" y="2339"/>
                  <a:pt x="826" y="2348"/>
                  <a:pt x="833" y="2359"/>
                </a:cubicBezTo>
                <a:cubicBezTo>
                  <a:pt x="839" y="2368"/>
                  <a:pt x="841" y="2378"/>
                  <a:pt x="846" y="2388"/>
                </a:cubicBezTo>
                <a:cubicBezTo>
                  <a:pt x="853" y="2401"/>
                  <a:pt x="869" y="2409"/>
                  <a:pt x="873" y="2425"/>
                </a:cubicBezTo>
                <a:cubicBezTo>
                  <a:pt x="876" y="2437"/>
                  <a:pt x="870" y="2447"/>
                  <a:pt x="868" y="2457"/>
                </a:cubicBezTo>
                <a:cubicBezTo>
                  <a:pt x="863" y="2484"/>
                  <a:pt x="858" y="2511"/>
                  <a:pt x="853" y="2536"/>
                </a:cubicBezTo>
                <a:cubicBezTo>
                  <a:pt x="832" y="2531"/>
                  <a:pt x="813" y="2528"/>
                  <a:pt x="793" y="2523"/>
                </a:cubicBezTo>
                <a:cubicBezTo>
                  <a:pt x="786" y="2521"/>
                  <a:pt x="754" y="2506"/>
                  <a:pt x="749" y="2507"/>
                </a:cubicBezTo>
                <a:cubicBezTo>
                  <a:pt x="748" y="2507"/>
                  <a:pt x="719" y="2535"/>
                  <a:pt x="719" y="2535"/>
                </a:cubicBezTo>
                <a:cubicBezTo>
                  <a:pt x="718" y="2538"/>
                  <a:pt x="720" y="2541"/>
                  <a:pt x="720" y="2543"/>
                </a:cubicBezTo>
                <a:cubicBezTo>
                  <a:pt x="716" y="2547"/>
                  <a:pt x="711" y="2551"/>
                  <a:pt x="706" y="2555"/>
                </a:cubicBezTo>
                <a:cubicBezTo>
                  <a:pt x="702" y="2559"/>
                  <a:pt x="699" y="2557"/>
                  <a:pt x="693" y="2560"/>
                </a:cubicBezTo>
                <a:cubicBezTo>
                  <a:pt x="692" y="2561"/>
                  <a:pt x="692" y="2564"/>
                  <a:pt x="691" y="2566"/>
                </a:cubicBezTo>
                <a:cubicBezTo>
                  <a:pt x="688" y="2568"/>
                  <a:pt x="684" y="2567"/>
                  <a:pt x="680" y="2569"/>
                </a:cubicBezTo>
                <a:cubicBezTo>
                  <a:pt x="677" y="2570"/>
                  <a:pt x="674" y="2574"/>
                  <a:pt x="670" y="2576"/>
                </a:cubicBezTo>
                <a:cubicBezTo>
                  <a:pt x="667" y="2577"/>
                  <a:pt x="665" y="2576"/>
                  <a:pt x="663" y="2577"/>
                </a:cubicBezTo>
                <a:cubicBezTo>
                  <a:pt x="660" y="2578"/>
                  <a:pt x="660" y="2582"/>
                  <a:pt x="657" y="2583"/>
                </a:cubicBezTo>
                <a:cubicBezTo>
                  <a:pt x="646" y="2587"/>
                  <a:pt x="636" y="2588"/>
                  <a:pt x="623" y="2592"/>
                </a:cubicBezTo>
                <a:cubicBezTo>
                  <a:pt x="593" y="2600"/>
                  <a:pt x="570" y="2610"/>
                  <a:pt x="535" y="2602"/>
                </a:cubicBezTo>
                <a:cubicBezTo>
                  <a:pt x="531" y="2601"/>
                  <a:pt x="526" y="2601"/>
                  <a:pt x="523" y="2599"/>
                </a:cubicBezTo>
                <a:cubicBezTo>
                  <a:pt x="518" y="2595"/>
                  <a:pt x="511" y="2579"/>
                  <a:pt x="516" y="2570"/>
                </a:cubicBezTo>
                <a:cubicBezTo>
                  <a:pt x="521" y="2558"/>
                  <a:pt x="513" y="2563"/>
                  <a:pt x="512" y="2555"/>
                </a:cubicBezTo>
                <a:cubicBezTo>
                  <a:pt x="511" y="2552"/>
                  <a:pt x="516" y="2533"/>
                  <a:pt x="517" y="2532"/>
                </a:cubicBezTo>
                <a:cubicBezTo>
                  <a:pt x="522" y="2527"/>
                  <a:pt x="533" y="2528"/>
                  <a:pt x="541" y="2526"/>
                </a:cubicBezTo>
                <a:cubicBezTo>
                  <a:pt x="549" y="2525"/>
                  <a:pt x="589" y="2513"/>
                  <a:pt x="592" y="2509"/>
                </a:cubicBezTo>
                <a:cubicBezTo>
                  <a:pt x="594" y="2505"/>
                  <a:pt x="594" y="2500"/>
                  <a:pt x="596" y="2496"/>
                </a:cubicBezTo>
                <a:cubicBezTo>
                  <a:pt x="601" y="2486"/>
                  <a:pt x="605" y="2475"/>
                  <a:pt x="610" y="2464"/>
                </a:cubicBezTo>
                <a:cubicBezTo>
                  <a:pt x="613" y="2458"/>
                  <a:pt x="618" y="2452"/>
                  <a:pt x="619" y="2445"/>
                </a:cubicBezTo>
                <a:cubicBezTo>
                  <a:pt x="620" y="2438"/>
                  <a:pt x="608" y="2433"/>
                  <a:pt x="612" y="2422"/>
                </a:cubicBezTo>
                <a:cubicBezTo>
                  <a:pt x="615" y="2415"/>
                  <a:pt x="620" y="2416"/>
                  <a:pt x="626" y="2413"/>
                </a:cubicBezTo>
                <a:cubicBezTo>
                  <a:pt x="627" y="2412"/>
                  <a:pt x="626" y="2409"/>
                  <a:pt x="628" y="2408"/>
                </a:cubicBezTo>
                <a:cubicBezTo>
                  <a:pt x="635" y="2404"/>
                  <a:pt x="642" y="2410"/>
                  <a:pt x="646" y="2401"/>
                </a:cubicBezTo>
                <a:cubicBezTo>
                  <a:pt x="620" y="2386"/>
                  <a:pt x="602" y="2365"/>
                  <a:pt x="592" y="2333"/>
                </a:cubicBezTo>
                <a:cubicBezTo>
                  <a:pt x="590" y="2326"/>
                  <a:pt x="591" y="2320"/>
                  <a:pt x="589" y="2312"/>
                </a:cubicBezTo>
                <a:cubicBezTo>
                  <a:pt x="588" y="2307"/>
                  <a:pt x="584" y="2300"/>
                  <a:pt x="581" y="2294"/>
                </a:cubicBezTo>
                <a:cubicBezTo>
                  <a:pt x="564" y="2255"/>
                  <a:pt x="547" y="2216"/>
                  <a:pt x="530" y="2177"/>
                </a:cubicBezTo>
                <a:cubicBezTo>
                  <a:pt x="508" y="2129"/>
                  <a:pt x="484" y="2084"/>
                  <a:pt x="461" y="2038"/>
                </a:cubicBezTo>
                <a:cubicBezTo>
                  <a:pt x="441" y="1997"/>
                  <a:pt x="419" y="1961"/>
                  <a:pt x="412" y="1906"/>
                </a:cubicBezTo>
                <a:cubicBezTo>
                  <a:pt x="407" y="1866"/>
                  <a:pt x="429" y="1840"/>
                  <a:pt x="442" y="1815"/>
                </a:cubicBezTo>
                <a:cubicBezTo>
                  <a:pt x="452" y="1797"/>
                  <a:pt x="461" y="1779"/>
                  <a:pt x="470" y="1760"/>
                </a:cubicBezTo>
                <a:cubicBezTo>
                  <a:pt x="493" y="1714"/>
                  <a:pt x="513" y="1665"/>
                  <a:pt x="536" y="1618"/>
                </a:cubicBezTo>
                <a:cubicBezTo>
                  <a:pt x="545" y="1601"/>
                  <a:pt x="557" y="1587"/>
                  <a:pt x="567" y="1570"/>
                </a:cubicBezTo>
                <a:cubicBezTo>
                  <a:pt x="571" y="1563"/>
                  <a:pt x="573" y="1556"/>
                  <a:pt x="578" y="1549"/>
                </a:cubicBezTo>
                <a:cubicBezTo>
                  <a:pt x="587" y="1533"/>
                  <a:pt x="601" y="1523"/>
                  <a:pt x="612" y="1510"/>
                </a:cubicBezTo>
                <a:cubicBezTo>
                  <a:pt x="622" y="1498"/>
                  <a:pt x="631" y="1488"/>
                  <a:pt x="641" y="1476"/>
                </a:cubicBezTo>
                <a:cubicBezTo>
                  <a:pt x="646" y="1471"/>
                  <a:pt x="653" y="1466"/>
                  <a:pt x="656" y="1460"/>
                </a:cubicBezTo>
                <a:cubicBezTo>
                  <a:pt x="659" y="1456"/>
                  <a:pt x="658" y="1448"/>
                  <a:pt x="660" y="1444"/>
                </a:cubicBezTo>
                <a:cubicBezTo>
                  <a:pt x="663" y="1437"/>
                  <a:pt x="672" y="1431"/>
                  <a:pt x="674" y="1424"/>
                </a:cubicBezTo>
                <a:cubicBezTo>
                  <a:pt x="675" y="1419"/>
                  <a:pt x="673" y="1413"/>
                  <a:pt x="674" y="1409"/>
                </a:cubicBezTo>
                <a:cubicBezTo>
                  <a:pt x="674" y="1404"/>
                  <a:pt x="677" y="1400"/>
                  <a:pt x="678" y="1396"/>
                </a:cubicBezTo>
                <a:cubicBezTo>
                  <a:pt x="680" y="1387"/>
                  <a:pt x="680" y="1381"/>
                  <a:pt x="683" y="1374"/>
                </a:cubicBezTo>
                <a:cubicBezTo>
                  <a:pt x="684" y="1373"/>
                  <a:pt x="684" y="1372"/>
                  <a:pt x="685" y="1371"/>
                </a:cubicBezTo>
                <a:cubicBezTo>
                  <a:pt x="700" y="1348"/>
                  <a:pt x="720" y="1331"/>
                  <a:pt x="734" y="1309"/>
                </a:cubicBezTo>
                <a:cubicBezTo>
                  <a:pt x="736" y="1305"/>
                  <a:pt x="742" y="1302"/>
                  <a:pt x="743" y="1299"/>
                </a:cubicBezTo>
                <a:cubicBezTo>
                  <a:pt x="748" y="1289"/>
                  <a:pt x="748" y="1274"/>
                  <a:pt x="751" y="1264"/>
                </a:cubicBezTo>
                <a:cubicBezTo>
                  <a:pt x="753" y="1258"/>
                  <a:pt x="751" y="1257"/>
                  <a:pt x="757" y="1255"/>
                </a:cubicBezTo>
                <a:cubicBezTo>
                  <a:pt x="757" y="1255"/>
                  <a:pt x="758" y="1254"/>
                  <a:pt x="759" y="1254"/>
                </a:cubicBezTo>
                <a:cubicBezTo>
                  <a:pt x="757" y="1240"/>
                  <a:pt x="750" y="1235"/>
                  <a:pt x="752" y="1216"/>
                </a:cubicBezTo>
                <a:cubicBezTo>
                  <a:pt x="727" y="1208"/>
                  <a:pt x="692" y="1209"/>
                  <a:pt x="665" y="1205"/>
                </a:cubicBezTo>
                <a:cubicBezTo>
                  <a:pt x="656" y="1204"/>
                  <a:pt x="643" y="1199"/>
                  <a:pt x="634" y="1201"/>
                </a:cubicBezTo>
                <a:cubicBezTo>
                  <a:pt x="624" y="1203"/>
                  <a:pt x="617" y="1216"/>
                  <a:pt x="608" y="1220"/>
                </a:cubicBezTo>
                <a:cubicBezTo>
                  <a:pt x="604" y="1221"/>
                  <a:pt x="597" y="1224"/>
                  <a:pt x="593" y="1224"/>
                </a:cubicBezTo>
                <a:cubicBezTo>
                  <a:pt x="586" y="1223"/>
                  <a:pt x="582" y="1214"/>
                  <a:pt x="574" y="1216"/>
                </a:cubicBezTo>
                <a:cubicBezTo>
                  <a:pt x="570" y="1217"/>
                  <a:pt x="568" y="1222"/>
                  <a:pt x="562" y="1222"/>
                </a:cubicBezTo>
                <a:cubicBezTo>
                  <a:pt x="552" y="1222"/>
                  <a:pt x="544" y="1209"/>
                  <a:pt x="540" y="1208"/>
                </a:cubicBezTo>
                <a:cubicBezTo>
                  <a:pt x="535" y="1207"/>
                  <a:pt x="533" y="1211"/>
                  <a:pt x="530" y="1212"/>
                </a:cubicBezTo>
                <a:cubicBezTo>
                  <a:pt x="512" y="1215"/>
                  <a:pt x="499" y="1206"/>
                  <a:pt x="496" y="1194"/>
                </a:cubicBezTo>
                <a:cubicBezTo>
                  <a:pt x="487" y="1194"/>
                  <a:pt x="468" y="1214"/>
                  <a:pt x="462" y="1203"/>
                </a:cubicBezTo>
                <a:cubicBezTo>
                  <a:pt x="460" y="1200"/>
                  <a:pt x="462" y="1192"/>
                  <a:pt x="465" y="1190"/>
                </a:cubicBezTo>
                <a:cubicBezTo>
                  <a:pt x="465" y="1190"/>
                  <a:pt x="465" y="1190"/>
                  <a:pt x="465" y="1190"/>
                </a:cubicBezTo>
                <a:cubicBezTo>
                  <a:pt x="467" y="1187"/>
                  <a:pt x="473" y="1182"/>
                  <a:pt x="466" y="1179"/>
                </a:cubicBezTo>
                <a:cubicBezTo>
                  <a:pt x="462" y="1178"/>
                  <a:pt x="422" y="1173"/>
                  <a:pt x="418" y="1174"/>
                </a:cubicBezTo>
                <a:cubicBezTo>
                  <a:pt x="414" y="1176"/>
                  <a:pt x="412" y="1184"/>
                  <a:pt x="402" y="1181"/>
                </a:cubicBezTo>
                <a:cubicBezTo>
                  <a:pt x="397" y="1180"/>
                  <a:pt x="395" y="1175"/>
                  <a:pt x="393" y="1170"/>
                </a:cubicBezTo>
                <a:cubicBezTo>
                  <a:pt x="391" y="1170"/>
                  <a:pt x="387" y="1169"/>
                  <a:pt x="384" y="1170"/>
                </a:cubicBezTo>
                <a:cubicBezTo>
                  <a:pt x="379" y="1171"/>
                  <a:pt x="378" y="1180"/>
                  <a:pt x="368" y="1178"/>
                </a:cubicBezTo>
                <a:cubicBezTo>
                  <a:pt x="362" y="1176"/>
                  <a:pt x="363" y="1166"/>
                  <a:pt x="357" y="1165"/>
                </a:cubicBezTo>
                <a:cubicBezTo>
                  <a:pt x="351" y="1164"/>
                  <a:pt x="342" y="1162"/>
                  <a:pt x="337" y="1163"/>
                </a:cubicBezTo>
                <a:cubicBezTo>
                  <a:pt x="332" y="1164"/>
                  <a:pt x="328" y="1173"/>
                  <a:pt x="319" y="1170"/>
                </a:cubicBezTo>
                <a:cubicBezTo>
                  <a:pt x="314" y="1169"/>
                  <a:pt x="315" y="1160"/>
                  <a:pt x="311" y="1159"/>
                </a:cubicBezTo>
                <a:cubicBezTo>
                  <a:pt x="302" y="1156"/>
                  <a:pt x="294" y="1158"/>
                  <a:pt x="285" y="1156"/>
                </a:cubicBezTo>
                <a:cubicBezTo>
                  <a:pt x="272" y="1155"/>
                  <a:pt x="259" y="1152"/>
                  <a:pt x="245" y="1151"/>
                </a:cubicBezTo>
                <a:cubicBezTo>
                  <a:pt x="213" y="1147"/>
                  <a:pt x="180" y="1140"/>
                  <a:pt x="148" y="1136"/>
                </a:cubicBezTo>
                <a:cubicBezTo>
                  <a:pt x="120" y="1132"/>
                  <a:pt x="93" y="1130"/>
                  <a:pt x="67" y="1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881063" y="1124744"/>
            <a:ext cx="1157814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</a:rPr>
              <a:t>Your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Text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78899" y="1916832"/>
            <a:ext cx="1157814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</a:rPr>
              <a:t>Your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Text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99992" y="2500139"/>
            <a:ext cx="1157814" cy="129614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b="1" dirty="0" err="1" smtClean="0">
                <a:solidFill>
                  <a:schemeClr val="bg1"/>
                </a:solidFill>
              </a:rPr>
              <a:t>Your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Text</a:t>
            </a:r>
            <a:endParaRPr lang="de-D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132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2"/>
          <p:cNvSpPr>
            <a:spLocks/>
          </p:cNvSpPr>
          <p:nvPr/>
        </p:nvSpPr>
        <p:spPr bwMode="auto">
          <a:xfrm rot="2586701" flipH="1">
            <a:off x="5679034" y="-343842"/>
            <a:ext cx="716612" cy="2913089"/>
          </a:xfrm>
          <a:custGeom>
            <a:avLst/>
            <a:gdLst>
              <a:gd name="T0" fmla="*/ 324 w 47"/>
              <a:gd name="T1" fmla="*/ 3154 h 379"/>
              <a:gd name="T2" fmla="*/ 478 w 47"/>
              <a:gd name="T3" fmla="*/ 4880 h 379"/>
              <a:gd name="T4" fmla="*/ 583 w 47"/>
              <a:gd name="T5" fmla="*/ 4880 h 379"/>
              <a:gd name="T6" fmla="*/ 428 w 47"/>
              <a:gd name="T7" fmla="*/ 3143 h 379"/>
              <a:gd name="T8" fmla="*/ 543 w 47"/>
              <a:gd name="T9" fmla="*/ 50 h 379"/>
              <a:gd name="T10" fmla="*/ 464 w 47"/>
              <a:gd name="T11" fmla="*/ 0 h 379"/>
              <a:gd name="T12" fmla="*/ 324 w 47"/>
              <a:gd name="T13" fmla="*/ 3154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379"/>
              <a:gd name="T23" fmla="*/ 47 w 47"/>
              <a:gd name="T24" fmla="*/ 379 h 3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379">
                <a:moveTo>
                  <a:pt x="25" y="245"/>
                </a:moveTo>
                <a:cubicBezTo>
                  <a:pt x="32" y="294"/>
                  <a:pt x="39" y="340"/>
                  <a:pt x="37" y="379"/>
                </a:cubicBezTo>
                <a:cubicBezTo>
                  <a:pt x="45" y="379"/>
                  <a:pt x="45" y="379"/>
                  <a:pt x="45" y="379"/>
                </a:cubicBezTo>
                <a:cubicBezTo>
                  <a:pt x="47" y="340"/>
                  <a:pt x="40" y="293"/>
                  <a:pt x="33" y="244"/>
                </a:cubicBezTo>
                <a:cubicBezTo>
                  <a:pt x="21" y="155"/>
                  <a:pt x="8" y="62"/>
                  <a:pt x="42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61"/>
                  <a:pt x="13" y="154"/>
                  <a:pt x="25" y="24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eaVert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Rad 1"/>
          <p:cNvSpPr/>
          <p:nvPr/>
        </p:nvSpPr>
        <p:spPr bwMode="auto">
          <a:xfrm>
            <a:off x="1962820" y="-370532"/>
            <a:ext cx="5170956" cy="5544616"/>
          </a:xfrm>
          <a:prstGeom prst="donut">
            <a:avLst>
              <a:gd name="adj" fmla="val 33349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scene3d>
            <a:camera prst="perspectiveRelaxedModerately" fov="7200000">
              <a:rot lat="19490608" lon="0" rev="0"/>
            </a:camera>
            <a:lightRig rig="balanced" dir="t">
              <a:rot lat="0" lon="0" rev="8400000"/>
            </a:lightRig>
          </a:scene3d>
          <a:sp3d extrusionH="50800" prstMaterial="flat">
            <a:bevelT w="342900" h="114300"/>
            <a:bevelB w="107950" h="23495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" name="Freeform 42"/>
          <p:cNvSpPr>
            <a:spLocks/>
          </p:cNvSpPr>
          <p:nvPr/>
        </p:nvSpPr>
        <p:spPr bwMode="auto">
          <a:xfrm rot="2586701">
            <a:off x="5405059" y="-642562"/>
            <a:ext cx="589638" cy="2893775"/>
          </a:xfrm>
          <a:custGeom>
            <a:avLst/>
            <a:gdLst>
              <a:gd name="T0" fmla="*/ 324 w 47"/>
              <a:gd name="T1" fmla="*/ 3154 h 379"/>
              <a:gd name="T2" fmla="*/ 478 w 47"/>
              <a:gd name="T3" fmla="*/ 4880 h 379"/>
              <a:gd name="T4" fmla="*/ 583 w 47"/>
              <a:gd name="T5" fmla="*/ 4880 h 379"/>
              <a:gd name="T6" fmla="*/ 428 w 47"/>
              <a:gd name="T7" fmla="*/ 3143 h 379"/>
              <a:gd name="T8" fmla="*/ 543 w 47"/>
              <a:gd name="T9" fmla="*/ 50 h 379"/>
              <a:gd name="T10" fmla="*/ 464 w 47"/>
              <a:gd name="T11" fmla="*/ 0 h 379"/>
              <a:gd name="T12" fmla="*/ 324 w 47"/>
              <a:gd name="T13" fmla="*/ 3154 h 3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"/>
              <a:gd name="T22" fmla="*/ 0 h 379"/>
              <a:gd name="T23" fmla="*/ 47 w 47"/>
              <a:gd name="T24" fmla="*/ 379 h 3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" h="379">
                <a:moveTo>
                  <a:pt x="25" y="245"/>
                </a:moveTo>
                <a:cubicBezTo>
                  <a:pt x="32" y="294"/>
                  <a:pt x="39" y="340"/>
                  <a:pt x="37" y="379"/>
                </a:cubicBezTo>
                <a:cubicBezTo>
                  <a:pt x="45" y="379"/>
                  <a:pt x="45" y="379"/>
                  <a:pt x="45" y="379"/>
                </a:cubicBezTo>
                <a:cubicBezTo>
                  <a:pt x="47" y="340"/>
                  <a:pt x="40" y="293"/>
                  <a:pt x="33" y="244"/>
                </a:cubicBezTo>
                <a:cubicBezTo>
                  <a:pt x="21" y="155"/>
                  <a:pt x="8" y="62"/>
                  <a:pt x="42" y="4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61"/>
                  <a:pt x="13" y="154"/>
                  <a:pt x="25" y="24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eaVert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2192657" y="3645024"/>
            <a:ext cx="4711282" cy="2304254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</a:rPr>
              <a:t>Your</a:t>
            </a:r>
            <a:r>
              <a:rPr lang="de-DE" sz="4400" b="1" dirty="0" smtClean="0">
                <a:solidFill>
                  <a:schemeClr val="bg1"/>
                </a:solidFill>
              </a:rPr>
              <a:t> Text</a:t>
            </a:r>
            <a:endParaRPr lang="de-D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883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73240" y="2861481"/>
            <a:ext cx="626408" cy="652508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EAEAEA"/>
            </a:solidFill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393700" h="393700"/>
          </a:sp3d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kern="0" dirty="0">
              <a:solidFill>
                <a:schemeClr val="bg1"/>
              </a:solidFill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192953" y="338458"/>
            <a:ext cx="794871" cy="827991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EAEAEA"/>
            </a:solidFill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393700" h="393700"/>
          </a:sp3d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kern="0" dirty="0">
              <a:solidFill>
                <a:schemeClr val="bg1"/>
              </a:solidFill>
            </a:endParaRPr>
          </a:p>
        </p:txBody>
      </p:sp>
      <p:sp>
        <p:nvSpPr>
          <p:cNvPr id="2" name="Mond 1"/>
          <p:cNvSpPr/>
          <p:nvPr/>
        </p:nvSpPr>
        <p:spPr bwMode="auto">
          <a:xfrm>
            <a:off x="1734886" y="3687437"/>
            <a:ext cx="4421290" cy="2376264"/>
          </a:xfrm>
          <a:prstGeom prst="moon">
            <a:avLst>
              <a:gd name="adj" fmla="val 41936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/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387350" prstMaterial="flat">
            <a:bevelT w="215900" h="31750"/>
            <a:bevelB w="69850"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" name="Mond 2"/>
          <p:cNvSpPr/>
          <p:nvPr/>
        </p:nvSpPr>
        <p:spPr bwMode="auto">
          <a:xfrm rot="10800000">
            <a:off x="4283968" y="3429001"/>
            <a:ext cx="4421290" cy="2376264"/>
          </a:xfrm>
          <a:prstGeom prst="moon">
            <a:avLst>
              <a:gd name="adj" fmla="val 41936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/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387350" prstMaterial="flat">
            <a:bevelT w="215900" h="31750"/>
            <a:bevelB w="69850"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Mond 3"/>
          <p:cNvSpPr/>
          <p:nvPr/>
        </p:nvSpPr>
        <p:spPr bwMode="auto">
          <a:xfrm>
            <a:off x="539552" y="1599205"/>
            <a:ext cx="3901206" cy="2096740"/>
          </a:xfrm>
          <a:prstGeom prst="moon">
            <a:avLst>
              <a:gd name="adj" fmla="val 41936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/>
          <a:scene3d>
            <a:camera prst="perspectiveRelaxedModerately" fov="7200000">
              <a:rot lat="17690630" lon="0" rev="0"/>
            </a:camera>
            <a:lightRig rig="balanced" dir="t">
              <a:rot lat="0" lon="0" rev="6000000"/>
            </a:lightRig>
          </a:scene3d>
          <a:sp3d extrusionH="387350" prstMaterial="flat">
            <a:bevelT w="215900" h="31750"/>
            <a:bevelB w="69850"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5" name="Mond 4"/>
          <p:cNvSpPr/>
          <p:nvPr/>
        </p:nvSpPr>
        <p:spPr bwMode="auto">
          <a:xfrm rot="10800000">
            <a:off x="2987824" y="1167157"/>
            <a:ext cx="4421290" cy="2376264"/>
          </a:xfrm>
          <a:prstGeom prst="moon">
            <a:avLst>
              <a:gd name="adj" fmla="val 41936"/>
            </a:avLst>
          </a:pr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/>
          <a:scene3d>
            <a:camera prst="perspectiveRelaxedModerately" fov="7200000">
              <a:rot lat="17690630" lon="0" rev="0"/>
            </a:camera>
            <a:lightRig rig="balanced" dir="t">
              <a:rot lat="0" lon="0" rev="8400000"/>
            </a:lightRig>
          </a:scene3d>
          <a:sp3d extrusionH="387350" prstMaterial="flat">
            <a:bevelT w="215900" h="31750"/>
            <a:bevelB w="69850" h="266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728643" y="4293096"/>
            <a:ext cx="763474" cy="795284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EAEAEA"/>
            </a:solidFill>
            <a:round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  <a:sp3d>
            <a:bevelT w="393700" h="393700"/>
          </a:sp3d>
        </p:spPr>
        <p:txBody>
          <a:bodyPr wrap="none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kern="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>
          <a:xfrm>
            <a:off x="179512" y="5949279"/>
            <a:ext cx="4902022" cy="754903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r>
              <a:rPr lang="de-DE" sz="4400" b="1" dirty="0" err="1" smtClean="0">
                <a:solidFill>
                  <a:schemeClr val="accent1"/>
                </a:solidFill>
              </a:rPr>
              <a:t>Your</a:t>
            </a:r>
            <a:r>
              <a:rPr lang="de-DE" sz="4400" b="1" dirty="0" smtClean="0">
                <a:solidFill>
                  <a:schemeClr val="accent1"/>
                </a:solidFill>
              </a:rPr>
              <a:t> Text</a:t>
            </a:r>
            <a:endParaRPr lang="de-DE" sz="4400" b="1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3492117" y="338458"/>
            <a:ext cx="3876815" cy="635779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r>
              <a:rPr lang="de-DE" sz="2000" b="1" dirty="0" err="1" smtClean="0">
                <a:solidFill>
                  <a:schemeClr val="accent2"/>
                </a:solidFill>
              </a:rPr>
              <a:t>Your</a:t>
            </a:r>
            <a:r>
              <a:rPr lang="de-DE" sz="2000" b="1" dirty="0" smtClean="0">
                <a:solidFill>
                  <a:schemeClr val="accent2"/>
                </a:solidFill>
              </a:rPr>
              <a:t> Text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>
          <a:xfrm>
            <a:off x="6792627" y="2861481"/>
            <a:ext cx="2243869" cy="635779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r>
              <a:rPr lang="de-DE" sz="2000" b="1" dirty="0" err="1" smtClean="0">
                <a:solidFill>
                  <a:schemeClr val="accent2"/>
                </a:solidFill>
              </a:rPr>
              <a:t>Your</a:t>
            </a:r>
            <a:r>
              <a:rPr lang="de-DE" sz="2000" b="1" dirty="0" smtClean="0">
                <a:solidFill>
                  <a:schemeClr val="accent2"/>
                </a:solidFill>
              </a:rPr>
              <a:t> Text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479161" y="4221088"/>
            <a:ext cx="1938407" cy="635779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r"/>
            <a:r>
              <a:rPr lang="de-DE" sz="2000" b="1" dirty="0" err="1" smtClean="0">
                <a:solidFill>
                  <a:schemeClr val="accent2"/>
                </a:solidFill>
              </a:rPr>
              <a:t>Your</a:t>
            </a:r>
            <a:r>
              <a:rPr lang="de-DE" sz="2000" b="1" dirty="0" smtClean="0">
                <a:solidFill>
                  <a:schemeClr val="accent2"/>
                </a:solidFill>
              </a:rPr>
              <a:t> Text</a:t>
            </a:r>
            <a:endParaRPr lang="de-DE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36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285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1"/>
                </a:solidFill>
              </a:rPr>
              <a:t>Your</a:t>
            </a:r>
            <a:r>
              <a:rPr lang="de-DE" sz="3200" b="1" dirty="0" smtClean="0">
                <a:solidFill>
                  <a:schemeClr val="accent1"/>
                </a:solidFill>
              </a:rPr>
              <a:t> Text</a:t>
            </a:r>
            <a:endParaRPr lang="de-DE" sz="3200" b="1" dirty="0">
              <a:solidFill>
                <a:schemeClr val="accent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23564" y="2204863"/>
            <a:ext cx="2232248" cy="22322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459534" y="2204863"/>
            <a:ext cx="2232248" cy="223224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395504" y="2204863"/>
            <a:ext cx="2232248" cy="223224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33882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3"/>
                </a:solidFill>
              </a:rPr>
              <a:t>Your</a:t>
            </a:r>
            <a:r>
              <a:rPr lang="de-DE" sz="3200" b="1" dirty="0" smtClean="0">
                <a:solidFill>
                  <a:schemeClr val="accent3"/>
                </a:solidFill>
              </a:rPr>
              <a:t> Text</a:t>
            </a:r>
            <a:endParaRPr lang="de-DE" sz="3200" b="1" dirty="0">
              <a:solidFill>
                <a:schemeClr val="accent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7479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3"/>
                </a:solidFill>
              </a:rPr>
              <a:t>Your</a:t>
            </a:r>
            <a:r>
              <a:rPr lang="de-DE" sz="3200" b="1" dirty="0" smtClean="0">
                <a:solidFill>
                  <a:schemeClr val="accent3"/>
                </a:solidFill>
              </a:rPr>
              <a:t> Text</a:t>
            </a:r>
            <a:endParaRPr lang="de-DE" sz="3200" b="1" dirty="0">
              <a:solidFill>
                <a:schemeClr val="accent3"/>
              </a:solidFill>
            </a:endParaRPr>
          </a:p>
        </p:txBody>
      </p:sp>
      <p:sp>
        <p:nvSpPr>
          <p:cNvPr id="3" name="Freeform 84"/>
          <p:cNvSpPr>
            <a:spLocks noEditPoints="1"/>
          </p:cNvSpPr>
          <p:nvPr/>
        </p:nvSpPr>
        <p:spPr bwMode="auto">
          <a:xfrm rot="16200000">
            <a:off x="946826" y="4743535"/>
            <a:ext cx="1385724" cy="1008210"/>
          </a:xfrm>
          <a:custGeom>
            <a:avLst/>
            <a:gdLst>
              <a:gd name="T0" fmla="*/ 3448 w 3576"/>
              <a:gd name="T1" fmla="*/ 758 h 2602"/>
              <a:gd name="T2" fmla="*/ 1942 w 3576"/>
              <a:gd name="T3" fmla="*/ 731 h 2602"/>
              <a:gd name="T4" fmla="*/ 2015 w 3576"/>
              <a:gd name="T5" fmla="*/ 668 h 2602"/>
              <a:gd name="T6" fmla="*/ 2108 w 3576"/>
              <a:gd name="T7" fmla="*/ 576 h 2602"/>
              <a:gd name="T8" fmla="*/ 2081 w 3576"/>
              <a:gd name="T9" fmla="*/ 27 h 2602"/>
              <a:gd name="T10" fmla="*/ 1567 w 3576"/>
              <a:gd name="T11" fmla="*/ 0 h 2602"/>
              <a:gd name="T12" fmla="*/ 1474 w 3576"/>
              <a:gd name="T13" fmla="*/ 92 h 2602"/>
              <a:gd name="T14" fmla="*/ 1461 w 3576"/>
              <a:gd name="T15" fmla="*/ 165 h 2602"/>
              <a:gd name="T16" fmla="*/ 1368 w 3576"/>
              <a:gd name="T17" fmla="*/ 257 h 2602"/>
              <a:gd name="T18" fmla="*/ 1036 w 3576"/>
              <a:gd name="T19" fmla="*/ 318 h 2602"/>
              <a:gd name="T20" fmla="*/ 943 w 3576"/>
              <a:gd name="T21" fmla="*/ 411 h 2602"/>
              <a:gd name="T22" fmla="*/ 741 w 3576"/>
              <a:gd name="T23" fmla="*/ 471 h 2602"/>
              <a:gd name="T24" fmla="*/ 649 w 3576"/>
              <a:gd name="T25" fmla="*/ 564 h 2602"/>
              <a:gd name="T26" fmla="*/ 447 w 3576"/>
              <a:gd name="T27" fmla="*/ 625 h 2602"/>
              <a:gd name="T28" fmla="*/ 354 w 3576"/>
              <a:gd name="T29" fmla="*/ 717 h 2602"/>
              <a:gd name="T30" fmla="*/ 93 w 3576"/>
              <a:gd name="T31" fmla="*/ 766 h 2602"/>
              <a:gd name="T32" fmla="*/ 0 w 3576"/>
              <a:gd name="T33" fmla="*/ 859 h 2602"/>
              <a:gd name="T34" fmla="*/ 60 w 3576"/>
              <a:gd name="T35" fmla="*/ 2289 h 2602"/>
              <a:gd name="T36" fmla="*/ 420 w 3576"/>
              <a:gd name="T37" fmla="*/ 2444 h 2602"/>
              <a:gd name="T38" fmla="*/ 817 w 3576"/>
              <a:gd name="T39" fmla="*/ 2575 h 2602"/>
              <a:gd name="T40" fmla="*/ 1859 w 3576"/>
              <a:gd name="T41" fmla="*/ 2602 h 2602"/>
              <a:gd name="T42" fmla="*/ 2187 w 3576"/>
              <a:gd name="T43" fmla="*/ 2491 h 2602"/>
              <a:gd name="T44" fmla="*/ 2344 w 3576"/>
              <a:gd name="T45" fmla="*/ 2285 h 2602"/>
              <a:gd name="T46" fmla="*/ 2444 w 3576"/>
              <a:gd name="T47" fmla="*/ 2265 h 2602"/>
              <a:gd name="T48" fmla="*/ 2584 w 3576"/>
              <a:gd name="T49" fmla="*/ 2087 h 2602"/>
              <a:gd name="T50" fmla="*/ 2595 w 3576"/>
              <a:gd name="T51" fmla="*/ 1875 h 2602"/>
              <a:gd name="T52" fmla="*/ 2781 w 3576"/>
              <a:gd name="T53" fmla="*/ 1727 h 2602"/>
              <a:gd name="T54" fmla="*/ 2808 w 3576"/>
              <a:gd name="T55" fmla="*/ 1426 h 2602"/>
              <a:gd name="T56" fmla="*/ 3440 w 3576"/>
              <a:gd name="T57" fmla="*/ 1399 h 2602"/>
              <a:gd name="T58" fmla="*/ 3576 w 3576"/>
              <a:gd name="T59" fmla="*/ 1225 h 2602"/>
              <a:gd name="T60" fmla="*/ 3549 w 3576"/>
              <a:gd name="T61" fmla="*/ 858 h 2602"/>
              <a:gd name="T62" fmla="*/ 3391 w 3576"/>
              <a:gd name="T63" fmla="*/ 1186 h 2602"/>
              <a:gd name="T64" fmla="*/ 1956 w 3576"/>
              <a:gd name="T65" fmla="*/ 1241 h 2602"/>
              <a:gd name="T66" fmla="*/ 1956 w 3576"/>
              <a:gd name="T67" fmla="*/ 1426 h 2602"/>
              <a:gd name="T68" fmla="*/ 2623 w 3576"/>
              <a:gd name="T69" fmla="*/ 1623 h 2602"/>
              <a:gd name="T70" fmla="*/ 2556 w 3576"/>
              <a:gd name="T71" fmla="*/ 1685 h 2602"/>
              <a:gd name="T72" fmla="*/ 2049 w 3576"/>
              <a:gd name="T73" fmla="*/ 1658 h 2602"/>
              <a:gd name="T74" fmla="*/ 2049 w 3576"/>
              <a:gd name="T75" fmla="*/ 1844 h 2602"/>
              <a:gd name="T76" fmla="*/ 2398 w 3576"/>
              <a:gd name="T77" fmla="*/ 2048 h 2602"/>
              <a:gd name="T78" fmla="*/ 2310 w 3576"/>
              <a:gd name="T79" fmla="*/ 2075 h 2602"/>
              <a:gd name="T80" fmla="*/ 1698 w 3576"/>
              <a:gd name="T81" fmla="*/ 2168 h 2602"/>
              <a:gd name="T82" fmla="*/ 2139 w 3576"/>
              <a:gd name="T83" fmla="*/ 2261 h 2602"/>
              <a:gd name="T84" fmla="*/ 1843 w 3576"/>
              <a:gd name="T85" fmla="*/ 2417 h 2602"/>
              <a:gd name="T86" fmla="*/ 910 w 3576"/>
              <a:gd name="T87" fmla="*/ 2398 h 2602"/>
              <a:gd name="T88" fmla="*/ 478 w 3576"/>
              <a:gd name="T89" fmla="*/ 2246 h 2602"/>
              <a:gd name="T90" fmla="*/ 185 w 3576"/>
              <a:gd name="T91" fmla="*/ 951 h 2602"/>
              <a:gd name="T92" fmla="*/ 512 w 3576"/>
              <a:gd name="T93" fmla="*/ 924 h 2602"/>
              <a:gd name="T94" fmla="*/ 539 w 3576"/>
              <a:gd name="T95" fmla="*/ 810 h 2602"/>
              <a:gd name="T96" fmla="*/ 807 w 3576"/>
              <a:gd name="T97" fmla="*/ 783 h 2602"/>
              <a:gd name="T98" fmla="*/ 834 w 3576"/>
              <a:gd name="T99" fmla="*/ 657 h 2602"/>
              <a:gd name="T100" fmla="*/ 1102 w 3576"/>
              <a:gd name="T101" fmla="*/ 629 h 2602"/>
              <a:gd name="T102" fmla="*/ 1129 w 3576"/>
              <a:gd name="T103" fmla="*/ 503 h 2602"/>
              <a:gd name="T104" fmla="*/ 1526 w 3576"/>
              <a:gd name="T105" fmla="*/ 476 h 2602"/>
              <a:gd name="T106" fmla="*/ 1553 w 3576"/>
              <a:gd name="T107" fmla="*/ 350 h 2602"/>
              <a:gd name="T108" fmla="*/ 1632 w 3576"/>
              <a:gd name="T109" fmla="*/ 323 h 2602"/>
              <a:gd name="T110" fmla="*/ 1659 w 3576"/>
              <a:gd name="T111" fmla="*/ 185 h 2602"/>
              <a:gd name="T112" fmla="*/ 1923 w 3576"/>
              <a:gd name="T113" fmla="*/ 483 h 2602"/>
              <a:gd name="T114" fmla="*/ 1784 w 3576"/>
              <a:gd name="T115" fmla="*/ 510 h 2602"/>
              <a:gd name="T116" fmla="*/ 1757 w 3576"/>
              <a:gd name="T117" fmla="*/ 731 h 2602"/>
              <a:gd name="T118" fmla="*/ 1325 w 3576"/>
              <a:gd name="T119" fmla="*/ 758 h 2602"/>
              <a:gd name="T120" fmla="*/ 1325 w 3576"/>
              <a:gd name="T121" fmla="*/ 889 h 2602"/>
              <a:gd name="T122" fmla="*/ 1850 w 3576"/>
              <a:gd name="T123" fmla="*/ 916 h 2602"/>
              <a:gd name="T124" fmla="*/ 3391 w 3576"/>
              <a:gd name="T125" fmla="*/ 962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6" h="2602">
                <a:moveTo>
                  <a:pt x="3549" y="858"/>
                </a:moveTo>
                <a:lnTo>
                  <a:pt x="3448" y="758"/>
                </a:lnTo>
                <a:cubicBezTo>
                  <a:pt x="3431" y="741"/>
                  <a:pt x="3407" y="731"/>
                  <a:pt x="3383" y="731"/>
                </a:cubicBezTo>
                <a:lnTo>
                  <a:pt x="1942" y="731"/>
                </a:lnTo>
                <a:lnTo>
                  <a:pt x="1942" y="668"/>
                </a:lnTo>
                <a:lnTo>
                  <a:pt x="2015" y="668"/>
                </a:lnTo>
                <a:cubicBezTo>
                  <a:pt x="2040" y="668"/>
                  <a:pt x="2063" y="659"/>
                  <a:pt x="2081" y="641"/>
                </a:cubicBezTo>
                <a:cubicBezTo>
                  <a:pt x="2098" y="624"/>
                  <a:pt x="2108" y="600"/>
                  <a:pt x="2108" y="576"/>
                </a:cubicBezTo>
                <a:lnTo>
                  <a:pt x="2108" y="92"/>
                </a:lnTo>
                <a:cubicBezTo>
                  <a:pt x="2108" y="68"/>
                  <a:pt x="2098" y="44"/>
                  <a:pt x="2081" y="27"/>
                </a:cubicBezTo>
                <a:cubicBezTo>
                  <a:pt x="2063" y="9"/>
                  <a:pt x="2040" y="0"/>
                  <a:pt x="2015" y="0"/>
                </a:cubicBezTo>
                <a:lnTo>
                  <a:pt x="1567" y="0"/>
                </a:lnTo>
                <a:cubicBezTo>
                  <a:pt x="1542" y="0"/>
                  <a:pt x="1519" y="10"/>
                  <a:pt x="1501" y="27"/>
                </a:cubicBezTo>
                <a:cubicBezTo>
                  <a:pt x="1484" y="44"/>
                  <a:pt x="1474" y="68"/>
                  <a:pt x="1474" y="92"/>
                </a:cubicBezTo>
                <a:lnTo>
                  <a:pt x="1474" y="164"/>
                </a:lnTo>
                <a:lnTo>
                  <a:pt x="1461" y="165"/>
                </a:lnTo>
                <a:cubicBezTo>
                  <a:pt x="1436" y="165"/>
                  <a:pt x="1412" y="175"/>
                  <a:pt x="1395" y="192"/>
                </a:cubicBezTo>
                <a:cubicBezTo>
                  <a:pt x="1378" y="209"/>
                  <a:pt x="1368" y="233"/>
                  <a:pt x="1368" y="257"/>
                </a:cubicBezTo>
                <a:lnTo>
                  <a:pt x="1368" y="318"/>
                </a:lnTo>
                <a:lnTo>
                  <a:pt x="1036" y="318"/>
                </a:lnTo>
                <a:cubicBezTo>
                  <a:pt x="1012" y="318"/>
                  <a:pt x="988" y="328"/>
                  <a:pt x="971" y="345"/>
                </a:cubicBezTo>
                <a:cubicBezTo>
                  <a:pt x="953" y="362"/>
                  <a:pt x="943" y="386"/>
                  <a:pt x="943" y="411"/>
                </a:cubicBezTo>
                <a:lnTo>
                  <a:pt x="943" y="471"/>
                </a:lnTo>
                <a:lnTo>
                  <a:pt x="741" y="471"/>
                </a:lnTo>
                <a:cubicBezTo>
                  <a:pt x="717" y="471"/>
                  <a:pt x="693" y="481"/>
                  <a:pt x="676" y="499"/>
                </a:cubicBezTo>
                <a:cubicBezTo>
                  <a:pt x="658" y="516"/>
                  <a:pt x="649" y="539"/>
                  <a:pt x="649" y="564"/>
                </a:cubicBezTo>
                <a:lnTo>
                  <a:pt x="649" y="625"/>
                </a:lnTo>
                <a:lnTo>
                  <a:pt x="447" y="625"/>
                </a:lnTo>
                <a:cubicBezTo>
                  <a:pt x="422" y="625"/>
                  <a:pt x="398" y="635"/>
                  <a:pt x="381" y="652"/>
                </a:cubicBezTo>
                <a:cubicBezTo>
                  <a:pt x="364" y="669"/>
                  <a:pt x="354" y="693"/>
                  <a:pt x="354" y="717"/>
                </a:cubicBezTo>
                <a:lnTo>
                  <a:pt x="354" y="766"/>
                </a:lnTo>
                <a:lnTo>
                  <a:pt x="93" y="766"/>
                </a:lnTo>
                <a:cubicBezTo>
                  <a:pt x="68" y="766"/>
                  <a:pt x="44" y="776"/>
                  <a:pt x="27" y="793"/>
                </a:cubicBezTo>
                <a:cubicBezTo>
                  <a:pt x="10" y="810"/>
                  <a:pt x="0" y="835"/>
                  <a:pt x="0" y="859"/>
                </a:cubicBezTo>
                <a:lnTo>
                  <a:pt x="0" y="2202"/>
                </a:lnTo>
                <a:cubicBezTo>
                  <a:pt x="0" y="2241"/>
                  <a:pt x="24" y="2276"/>
                  <a:pt x="60" y="2289"/>
                </a:cubicBezTo>
                <a:lnTo>
                  <a:pt x="367" y="2402"/>
                </a:lnTo>
                <a:cubicBezTo>
                  <a:pt x="378" y="2422"/>
                  <a:pt x="397" y="2437"/>
                  <a:pt x="420" y="2444"/>
                </a:cubicBezTo>
                <a:lnTo>
                  <a:pt x="805" y="2560"/>
                </a:lnTo>
                <a:cubicBezTo>
                  <a:pt x="809" y="2565"/>
                  <a:pt x="813" y="2570"/>
                  <a:pt x="817" y="2575"/>
                </a:cubicBezTo>
                <a:cubicBezTo>
                  <a:pt x="835" y="2592"/>
                  <a:pt x="858" y="2602"/>
                  <a:pt x="883" y="2602"/>
                </a:cubicBezTo>
                <a:lnTo>
                  <a:pt x="1859" y="2602"/>
                </a:lnTo>
                <a:lnTo>
                  <a:pt x="1890" y="2597"/>
                </a:lnTo>
                <a:lnTo>
                  <a:pt x="2187" y="2491"/>
                </a:lnTo>
                <a:cubicBezTo>
                  <a:pt x="2207" y="2484"/>
                  <a:pt x="2223" y="2471"/>
                  <a:pt x="2234" y="2454"/>
                </a:cubicBezTo>
                <a:lnTo>
                  <a:pt x="2344" y="2285"/>
                </a:lnTo>
                <a:cubicBezTo>
                  <a:pt x="2355" y="2289"/>
                  <a:pt x="2367" y="2292"/>
                  <a:pt x="2379" y="2292"/>
                </a:cubicBezTo>
                <a:cubicBezTo>
                  <a:pt x="2403" y="2292"/>
                  <a:pt x="2426" y="2283"/>
                  <a:pt x="2444" y="2265"/>
                </a:cubicBezTo>
                <a:lnTo>
                  <a:pt x="2556" y="2153"/>
                </a:lnTo>
                <a:cubicBezTo>
                  <a:pt x="2574" y="2135"/>
                  <a:pt x="2584" y="2112"/>
                  <a:pt x="2584" y="2087"/>
                </a:cubicBezTo>
                <a:lnTo>
                  <a:pt x="2584" y="1873"/>
                </a:lnTo>
                <a:cubicBezTo>
                  <a:pt x="2587" y="1874"/>
                  <a:pt x="2591" y="1875"/>
                  <a:pt x="2595" y="1875"/>
                </a:cubicBezTo>
                <a:cubicBezTo>
                  <a:pt x="2618" y="1875"/>
                  <a:pt x="2642" y="1866"/>
                  <a:pt x="2660" y="1848"/>
                </a:cubicBezTo>
                <a:lnTo>
                  <a:pt x="2781" y="1727"/>
                </a:lnTo>
                <a:cubicBezTo>
                  <a:pt x="2799" y="1710"/>
                  <a:pt x="2808" y="1687"/>
                  <a:pt x="2808" y="1662"/>
                </a:cubicBezTo>
                <a:lnTo>
                  <a:pt x="2808" y="1426"/>
                </a:lnTo>
                <a:lnTo>
                  <a:pt x="3374" y="1426"/>
                </a:lnTo>
                <a:cubicBezTo>
                  <a:pt x="3399" y="1426"/>
                  <a:pt x="3422" y="1416"/>
                  <a:pt x="3440" y="1399"/>
                </a:cubicBezTo>
                <a:lnTo>
                  <a:pt x="3549" y="1290"/>
                </a:lnTo>
                <a:cubicBezTo>
                  <a:pt x="3566" y="1273"/>
                  <a:pt x="3576" y="1249"/>
                  <a:pt x="3576" y="1225"/>
                </a:cubicBezTo>
                <a:lnTo>
                  <a:pt x="3576" y="924"/>
                </a:lnTo>
                <a:cubicBezTo>
                  <a:pt x="3576" y="899"/>
                  <a:pt x="3566" y="876"/>
                  <a:pt x="3549" y="858"/>
                </a:cubicBezTo>
                <a:close/>
                <a:moveTo>
                  <a:pt x="3391" y="1186"/>
                </a:moveTo>
                <a:lnTo>
                  <a:pt x="3391" y="1186"/>
                </a:lnTo>
                <a:lnTo>
                  <a:pt x="3336" y="1241"/>
                </a:lnTo>
                <a:lnTo>
                  <a:pt x="1956" y="1241"/>
                </a:lnTo>
                <a:cubicBezTo>
                  <a:pt x="1905" y="1241"/>
                  <a:pt x="1863" y="1282"/>
                  <a:pt x="1863" y="1334"/>
                </a:cubicBezTo>
                <a:cubicBezTo>
                  <a:pt x="1863" y="1385"/>
                  <a:pt x="1905" y="1426"/>
                  <a:pt x="1956" y="1426"/>
                </a:cubicBezTo>
                <a:lnTo>
                  <a:pt x="2623" y="1426"/>
                </a:lnTo>
                <a:lnTo>
                  <a:pt x="2623" y="1623"/>
                </a:lnTo>
                <a:lnTo>
                  <a:pt x="2558" y="1688"/>
                </a:lnTo>
                <a:cubicBezTo>
                  <a:pt x="2558" y="1687"/>
                  <a:pt x="2557" y="1686"/>
                  <a:pt x="2556" y="1685"/>
                </a:cubicBezTo>
                <a:cubicBezTo>
                  <a:pt x="2539" y="1668"/>
                  <a:pt x="2516" y="1658"/>
                  <a:pt x="2491" y="1658"/>
                </a:cubicBezTo>
                <a:lnTo>
                  <a:pt x="2049" y="1658"/>
                </a:lnTo>
                <a:cubicBezTo>
                  <a:pt x="1998" y="1658"/>
                  <a:pt x="1956" y="1700"/>
                  <a:pt x="1956" y="1751"/>
                </a:cubicBezTo>
                <a:cubicBezTo>
                  <a:pt x="1956" y="1802"/>
                  <a:pt x="1998" y="1844"/>
                  <a:pt x="2049" y="1844"/>
                </a:cubicBezTo>
                <a:lnTo>
                  <a:pt x="2398" y="1844"/>
                </a:lnTo>
                <a:lnTo>
                  <a:pt x="2398" y="2048"/>
                </a:lnTo>
                <a:lnTo>
                  <a:pt x="2358" y="2089"/>
                </a:lnTo>
                <a:cubicBezTo>
                  <a:pt x="2344" y="2080"/>
                  <a:pt x="2327" y="2075"/>
                  <a:pt x="2310" y="2075"/>
                </a:cubicBezTo>
                <a:lnTo>
                  <a:pt x="1791" y="2075"/>
                </a:lnTo>
                <a:cubicBezTo>
                  <a:pt x="1740" y="2075"/>
                  <a:pt x="1698" y="2117"/>
                  <a:pt x="1698" y="2168"/>
                </a:cubicBezTo>
                <a:cubicBezTo>
                  <a:pt x="1698" y="2219"/>
                  <a:pt x="1740" y="2261"/>
                  <a:pt x="1791" y="2261"/>
                </a:cubicBezTo>
                <a:lnTo>
                  <a:pt x="2139" y="2261"/>
                </a:lnTo>
                <a:lnTo>
                  <a:pt x="2096" y="2327"/>
                </a:lnTo>
                <a:lnTo>
                  <a:pt x="1843" y="2417"/>
                </a:lnTo>
                <a:lnTo>
                  <a:pt x="943" y="2417"/>
                </a:lnTo>
                <a:cubicBezTo>
                  <a:pt x="934" y="2408"/>
                  <a:pt x="922" y="2402"/>
                  <a:pt x="910" y="2398"/>
                </a:cubicBezTo>
                <a:lnTo>
                  <a:pt x="524" y="2282"/>
                </a:lnTo>
                <a:cubicBezTo>
                  <a:pt x="513" y="2266"/>
                  <a:pt x="497" y="2253"/>
                  <a:pt x="478" y="2246"/>
                </a:cubicBezTo>
                <a:lnTo>
                  <a:pt x="185" y="2138"/>
                </a:lnTo>
                <a:lnTo>
                  <a:pt x="185" y="951"/>
                </a:lnTo>
                <a:lnTo>
                  <a:pt x="447" y="951"/>
                </a:lnTo>
                <a:cubicBezTo>
                  <a:pt x="471" y="951"/>
                  <a:pt x="494" y="942"/>
                  <a:pt x="512" y="924"/>
                </a:cubicBezTo>
                <a:cubicBezTo>
                  <a:pt x="529" y="907"/>
                  <a:pt x="539" y="884"/>
                  <a:pt x="539" y="859"/>
                </a:cubicBezTo>
                <a:lnTo>
                  <a:pt x="539" y="810"/>
                </a:lnTo>
                <a:lnTo>
                  <a:pt x="741" y="810"/>
                </a:lnTo>
                <a:cubicBezTo>
                  <a:pt x="766" y="810"/>
                  <a:pt x="789" y="800"/>
                  <a:pt x="807" y="783"/>
                </a:cubicBezTo>
                <a:cubicBezTo>
                  <a:pt x="824" y="765"/>
                  <a:pt x="834" y="742"/>
                  <a:pt x="834" y="717"/>
                </a:cubicBezTo>
                <a:lnTo>
                  <a:pt x="834" y="657"/>
                </a:lnTo>
                <a:lnTo>
                  <a:pt x="1036" y="657"/>
                </a:lnTo>
                <a:cubicBezTo>
                  <a:pt x="1061" y="657"/>
                  <a:pt x="1084" y="647"/>
                  <a:pt x="1102" y="629"/>
                </a:cubicBezTo>
                <a:cubicBezTo>
                  <a:pt x="1119" y="612"/>
                  <a:pt x="1129" y="589"/>
                  <a:pt x="1129" y="564"/>
                </a:cubicBezTo>
                <a:lnTo>
                  <a:pt x="1129" y="503"/>
                </a:lnTo>
                <a:lnTo>
                  <a:pt x="1461" y="503"/>
                </a:lnTo>
                <a:cubicBezTo>
                  <a:pt x="1485" y="503"/>
                  <a:pt x="1509" y="494"/>
                  <a:pt x="1526" y="476"/>
                </a:cubicBezTo>
                <a:cubicBezTo>
                  <a:pt x="1544" y="459"/>
                  <a:pt x="1553" y="436"/>
                  <a:pt x="1553" y="411"/>
                </a:cubicBezTo>
                <a:lnTo>
                  <a:pt x="1553" y="350"/>
                </a:lnTo>
                <a:lnTo>
                  <a:pt x="1567" y="350"/>
                </a:lnTo>
                <a:cubicBezTo>
                  <a:pt x="1591" y="350"/>
                  <a:pt x="1615" y="340"/>
                  <a:pt x="1632" y="323"/>
                </a:cubicBezTo>
                <a:cubicBezTo>
                  <a:pt x="1650" y="305"/>
                  <a:pt x="1659" y="282"/>
                  <a:pt x="1659" y="257"/>
                </a:cubicBezTo>
                <a:lnTo>
                  <a:pt x="1659" y="185"/>
                </a:lnTo>
                <a:lnTo>
                  <a:pt x="1923" y="185"/>
                </a:lnTo>
                <a:lnTo>
                  <a:pt x="1923" y="483"/>
                </a:lnTo>
                <a:lnTo>
                  <a:pt x="1850" y="483"/>
                </a:lnTo>
                <a:cubicBezTo>
                  <a:pt x="1825" y="483"/>
                  <a:pt x="1802" y="493"/>
                  <a:pt x="1784" y="510"/>
                </a:cubicBezTo>
                <a:cubicBezTo>
                  <a:pt x="1767" y="528"/>
                  <a:pt x="1757" y="551"/>
                  <a:pt x="1757" y="576"/>
                </a:cubicBezTo>
                <a:lnTo>
                  <a:pt x="1757" y="731"/>
                </a:lnTo>
                <a:lnTo>
                  <a:pt x="1390" y="731"/>
                </a:lnTo>
                <a:cubicBezTo>
                  <a:pt x="1365" y="731"/>
                  <a:pt x="1342" y="741"/>
                  <a:pt x="1325" y="758"/>
                </a:cubicBezTo>
                <a:cubicBezTo>
                  <a:pt x="1307" y="775"/>
                  <a:pt x="1297" y="799"/>
                  <a:pt x="1297" y="823"/>
                </a:cubicBezTo>
                <a:cubicBezTo>
                  <a:pt x="1297" y="848"/>
                  <a:pt x="1307" y="871"/>
                  <a:pt x="1325" y="889"/>
                </a:cubicBezTo>
                <a:cubicBezTo>
                  <a:pt x="1342" y="906"/>
                  <a:pt x="1365" y="916"/>
                  <a:pt x="1390" y="916"/>
                </a:cubicBezTo>
                <a:lnTo>
                  <a:pt x="1850" y="916"/>
                </a:lnTo>
                <a:lnTo>
                  <a:pt x="3344" y="916"/>
                </a:lnTo>
                <a:lnTo>
                  <a:pt x="3391" y="962"/>
                </a:lnTo>
                <a:lnTo>
                  <a:pt x="3391" y="11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3838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285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3"/>
                </a:solidFill>
              </a:rPr>
              <a:t>Your</a:t>
            </a:r>
            <a:r>
              <a:rPr lang="de-DE" sz="3200" b="1" dirty="0" smtClean="0">
                <a:solidFill>
                  <a:schemeClr val="accent3"/>
                </a:solidFill>
              </a:rPr>
              <a:t> Text</a:t>
            </a:r>
            <a:endParaRPr lang="de-DE" sz="3200" b="1" dirty="0">
              <a:solidFill>
                <a:schemeClr val="accent3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23564" y="2204863"/>
            <a:ext cx="2232248" cy="223224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459534" y="2204863"/>
            <a:ext cx="2232248" cy="22322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accent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395504" y="2204863"/>
            <a:ext cx="2232248" cy="223224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33882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1"/>
                </a:solidFill>
              </a:rPr>
              <a:t>Your</a:t>
            </a:r>
            <a:r>
              <a:rPr lang="de-DE" sz="3200" b="1" dirty="0" smtClean="0">
                <a:solidFill>
                  <a:schemeClr val="accent1"/>
                </a:solidFill>
              </a:rPr>
              <a:t> Text</a:t>
            </a:r>
            <a:endParaRPr lang="de-DE" sz="3200" b="1" dirty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7479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3"/>
                </a:solidFill>
              </a:rPr>
              <a:t>Your</a:t>
            </a:r>
            <a:r>
              <a:rPr lang="de-DE" sz="3200" b="1" dirty="0" smtClean="0">
                <a:solidFill>
                  <a:schemeClr val="accent3"/>
                </a:solidFill>
              </a:rPr>
              <a:t> Text</a:t>
            </a:r>
            <a:endParaRPr lang="de-DE" sz="3200" b="1" dirty="0">
              <a:solidFill>
                <a:schemeClr val="accent3"/>
              </a:solidFill>
            </a:endParaRPr>
          </a:p>
        </p:txBody>
      </p:sp>
      <p:sp>
        <p:nvSpPr>
          <p:cNvPr id="11" name="Freeform 84"/>
          <p:cNvSpPr>
            <a:spLocks noEditPoints="1"/>
          </p:cNvSpPr>
          <p:nvPr/>
        </p:nvSpPr>
        <p:spPr bwMode="auto">
          <a:xfrm rot="16200000">
            <a:off x="3882796" y="4743535"/>
            <a:ext cx="1385724" cy="1008210"/>
          </a:xfrm>
          <a:custGeom>
            <a:avLst/>
            <a:gdLst>
              <a:gd name="T0" fmla="*/ 3448 w 3576"/>
              <a:gd name="T1" fmla="*/ 758 h 2602"/>
              <a:gd name="T2" fmla="*/ 1942 w 3576"/>
              <a:gd name="T3" fmla="*/ 731 h 2602"/>
              <a:gd name="T4" fmla="*/ 2015 w 3576"/>
              <a:gd name="T5" fmla="*/ 668 h 2602"/>
              <a:gd name="T6" fmla="*/ 2108 w 3576"/>
              <a:gd name="T7" fmla="*/ 576 h 2602"/>
              <a:gd name="T8" fmla="*/ 2081 w 3576"/>
              <a:gd name="T9" fmla="*/ 27 h 2602"/>
              <a:gd name="T10" fmla="*/ 1567 w 3576"/>
              <a:gd name="T11" fmla="*/ 0 h 2602"/>
              <a:gd name="T12" fmla="*/ 1474 w 3576"/>
              <a:gd name="T13" fmla="*/ 92 h 2602"/>
              <a:gd name="T14" fmla="*/ 1461 w 3576"/>
              <a:gd name="T15" fmla="*/ 165 h 2602"/>
              <a:gd name="T16" fmla="*/ 1368 w 3576"/>
              <a:gd name="T17" fmla="*/ 257 h 2602"/>
              <a:gd name="T18" fmla="*/ 1036 w 3576"/>
              <a:gd name="T19" fmla="*/ 318 h 2602"/>
              <a:gd name="T20" fmla="*/ 943 w 3576"/>
              <a:gd name="T21" fmla="*/ 411 h 2602"/>
              <a:gd name="T22" fmla="*/ 741 w 3576"/>
              <a:gd name="T23" fmla="*/ 471 h 2602"/>
              <a:gd name="T24" fmla="*/ 649 w 3576"/>
              <a:gd name="T25" fmla="*/ 564 h 2602"/>
              <a:gd name="T26" fmla="*/ 447 w 3576"/>
              <a:gd name="T27" fmla="*/ 625 h 2602"/>
              <a:gd name="T28" fmla="*/ 354 w 3576"/>
              <a:gd name="T29" fmla="*/ 717 h 2602"/>
              <a:gd name="T30" fmla="*/ 93 w 3576"/>
              <a:gd name="T31" fmla="*/ 766 h 2602"/>
              <a:gd name="T32" fmla="*/ 0 w 3576"/>
              <a:gd name="T33" fmla="*/ 859 h 2602"/>
              <a:gd name="T34" fmla="*/ 60 w 3576"/>
              <a:gd name="T35" fmla="*/ 2289 h 2602"/>
              <a:gd name="T36" fmla="*/ 420 w 3576"/>
              <a:gd name="T37" fmla="*/ 2444 h 2602"/>
              <a:gd name="T38" fmla="*/ 817 w 3576"/>
              <a:gd name="T39" fmla="*/ 2575 h 2602"/>
              <a:gd name="T40" fmla="*/ 1859 w 3576"/>
              <a:gd name="T41" fmla="*/ 2602 h 2602"/>
              <a:gd name="T42" fmla="*/ 2187 w 3576"/>
              <a:gd name="T43" fmla="*/ 2491 h 2602"/>
              <a:gd name="T44" fmla="*/ 2344 w 3576"/>
              <a:gd name="T45" fmla="*/ 2285 h 2602"/>
              <a:gd name="T46" fmla="*/ 2444 w 3576"/>
              <a:gd name="T47" fmla="*/ 2265 h 2602"/>
              <a:gd name="T48" fmla="*/ 2584 w 3576"/>
              <a:gd name="T49" fmla="*/ 2087 h 2602"/>
              <a:gd name="T50" fmla="*/ 2595 w 3576"/>
              <a:gd name="T51" fmla="*/ 1875 h 2602"/>
              <a:gd name="T52" fmla="*/ 2781 w 3576"/>
              <a:gd name="T53" fmla="*/ 1727 h 2602"/>
              <a:gd name="T54" fmla="*/ 2808 w 3576"/>
              <a:gd name="T55" fmla="*/ 1426 h 2602"/>
              <a:gd name="T56" fmla="*/ 3440 w 3576"/>
              <a:gd name="T57" fmla="*/ 1399 h 2602"/>
              <a:gd name="T58" fmla="*/ 3576 w 3576"/>
              <a:gd name="T59" fmla="*/ 1225 h 2602"/>
              <a:gd name="T60" fmla="*/ 3549 w 3576"/>
              <a:gd name="T61" fmla="*/ 858 h 2602"/>
              <a:gd name="T62" fmla="*/ 3391 w 3576"/>
              <a:gd name="T63" fmla="*/ 1186 h 2602"/>
              <a:gd name="T64" fmla="*/ 1956 w 3576"/>
              <a:gd name="T65" fmla="*/ 1241 h 2602"/>
              <a:gd name="T66" fmla="*/ 1956 w 3576"/>
              <a:gd name="T67" fmla="*/ 1426 h 2602"/>
              <a:gd name="T68" fmla="*/ 2623 w 3576"/>
              <a:gd name="T69" fmla="*/ 1623 h 2602"/>
              <a:gd name="T70" fmla="*/ 2556 w 3576"/>
              <a:gd name="T71" fmla="*/ 1685 h 2602"/>
              <a:gd name="T72" fmla="*/ 2049 w 3576"/>
              <a:gd name="T73" fmla="*/ 1658 h 2602"/>
              <a:gd name="T74" fmla="*/ 2049 w 3576"/>
              <a:gd name="T75" fmla="*/ 1844 h 2602"/>
              <a:gd name="T76" fmla="*/ 2398 w 3576"/>
              <a:gd name="T77" fmla="*/ 2048 h 2602"/>
              <a:gd name="T78" fmla="*/ 2310 w 3576"/>
              <a:gd name="T79" fmla="*/ 2075 h 2602"/>
              <a:gd name="T80" fmla="*/ 1698 w 3576"/>
              <a:gd name="T81" fmla="*/ 2168 h 2602"/>
              <a:gd name="T82" fmla="*/ 2139 w 3576"/>
              <a:gd name="T83" fmla="*/ 2261 h 2602"/>
              <a:gd name="T84" fmla="*/ 1843 w 3576"/>
              <a:gd name="T85" fmla="*/ 2417 h 2602"/>
              <a:gd name="T86" fmla="*/ 910 w 3576"/>
              <a:gd name="T87" fmla="*/ 2398 h 2602"/>
              <a:gd name="T88" fmla="*/ 478 w 3576"/>
              <a:gd name="T89" fmla="*/ 2246 h 2602"/>
              <a:gd name="T90" fmla="*/ 185 w 3576"/>
              <a:gd name="T91" fmla="*/ 951 h 2602"/>
              <a:gd name="T92" fmla="*/ 512 w 3576"/>
              <a:gd name="T93" fmla="*/ 924 h 2602"/>
              <a:gd name="T94" fmla="*/ 539 w 3576"/>
              <a:gd name="T95" fmla="*/ 810 h 2602"/>
              <a:gd name="T96" fmla="*/ 807 w 3576"/>
              <a:gd name="T97" fmla="*/ 783 h 2602"/>
              <a:gd name="T98" fmla="*/ 834 w 3576"/>
              <a:gd name="T99" fmla="*/ 657 h 2602"/>
              <a:gd name="T100" fmla="*/ 1102 w 3576"/>
              <a:gd name="T101" fmla="*/ 629 h 2602"/>
              <a:gd name="T102" fmla="*/ 1129 w 3576"/>
              <a:gd name="T103" fmla="*/ 503 h 2602"/>
              <a:gd name="T104" fmla="*/ 1526 w 3576"/>
              <a:gd name="T105" fmla="*/ 476 h 2602"/>
              <a:gd name="T106" fmla="*/ 1553 w 3576"/>
              <a:gd name="T107" fmla="*/ 350 h 2602"/>
              <a:gd name="T108" fmla="*/ 1632 w 3576"/>
              <a:gd name="T109" fmla="*/ 323 h 2602"/>
              <a:gd name="T110" fmla="*/ 1659 w 3576"/>
              <a:gd name="T111" fmla="*/ 185 h 2602"/>
              <a:gd name="T112" fmla="*/ 1923 w 3576"/>
              <a:gd name="T113" fmla="*/ 483 h 2602"/>
              <a:gd name="T114" fmla="*/ 1784 w 3576"/>
              <a:gd name="T115" fmla="*/ 510 h 2602"/>
              <a:gd name="T116" fmla="*/ 1757 w 3576"/>
              <a:gd name="T117" fmla="*/ 731 h 2602"/>
              <a:gd name="T118" fmla="*/ 1325 w 3576"/>
              <a:gd name="T119" fmla="*/ 758 h 2602"/>
              <a:gd name="T120" fmla="*/ 1325 w 3576"/>
              <a:gd name="T121" fmla="*/ 889 h 2602"/>
              <a:gd name="T122" fmla="*/ 1850 w 3576"/>
              <a:gd name="T123" fmla="*/ 916 h 2602"/>
              <a:gd name="T124" fmla="*/ 3391 w 3576"/>
              <a:gd name="T125" fmla="*/ 962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6" h="2602">
                <a:moveTo>
                  <a:pt x="3549" y="858"/>
                </a:moveTo>
                <a:lnTo>
                  <a:pt x="3448" y="758"/>
                </a:lnTo>
                <a:cubicBezTo>
                  <a:pt x="3431" y="741"/>
                  <a:pt x="3407" y="731"/>
                  <a:pt x="3383" y="731"/>
                </a:cubicBezTo>
                <a:lnTo>
                  <a:pt x="1942" y="731"/>
                </a:lnTo>
                <a:lnTo>
                  <a:pt x="1942" y="668"/>
                </a:lnTo>
                <a:lnTo>
                  <a:pt x="2015" y="668"/>
                </a:lnTo>
                <a:cubicBezTo>
                  <a:pt x="2040" y="668"/>
                  <a:pt x="2063" y="659"/>
                  <a:pt x="2081" y="641"/>
                </a:cubicBezTo>
                <a:cubicBezTo>
                  <a:pt x="2098" y="624"/>
                  <a:pt x="2108" y="600"/>
                  <a:pt x="2108" y="576"/>
                </a:cubicBezTo>
                <a:lnTo>
                  <a:pt x="2108" y="92"/>
                </a:lnTo>
                <a:cubicBezTo>
                  <a:pt x="2108" y="68"/>
                  <a:pt x="2098" y="44"/>
                  <a:pt x="2081" y="27"/>
                </a:cubicBezTo>
                <a:cubicBezTo>
                  <a:pt x="2063" y="9"/>
                  <a:pt x="2040" y="0"/>
                  <a:pt x="2015" y="0"/>
                </a:cubicBezTo>
                <a:lnTo>
                  <a:pt x="1567" y="0"/>
                </a:lnTo>
                <a:cubicBezTo>
                  <a:pt x="1542" y="0"/>
                  <a:pt x="1519" y="10"/>
                  <a:pt x="1501" y="27"/>
                </a:cubicBezTo>
                <a:cubicBezTo>
                  <a:pt x="1484" y="44"/>
                  <a:pt x="1474" y="68"/>
                  <a:pt x="1474" y="92"/>
                </a:cubicBezTo>
                <a:lnTo>
                  <a:pt x="1474" y="164"/>
                </a:lnTo>
                <a:lnTo>
                  <a:pt x="1461" y="165"/>
                </a:lnTo>
                <a:cubicBezTo>
                  <a:pt x="1436" y="165"/>
                  <a:pt x="1412" y="175"/>
                  <a:pt x="1395" y="192"/>
                </a:cubicBezTo>
                <a:cubicBezTo>
                  <a:pt x="1378" y="209"/>
                  <a:pt x="1368" y="233"/>
                  <a:pt x="1368" y="257"/>
                </a:cubicBezTo>
                <a:lnTo>
                  <a:pt x="1368" y="318"/>
                </a:lnTo>
                <a:lnTo>
                  <a:pt x="1036" y="318"/>
                </a:lnTo>
                <a:cubicBezTo>
                  <a:pt x="1012" y="318"/>
                  <a:pt x="988" y="328"/>
                  <a:pt x="971" y="345"/>
                </a:cubicBezTo>
                <a:cubicBezTo>
                  <a:pt x="953" y="362"/>
                  <a:pt x="943" y="386"/>
                  <a:pt x="943" y="411"/>
                </a:cubicBezTo>
                <a:lnTo>
                  <a:pt x="943" y="471"/>
                </a:lnTo>
                <a:lnTo>
                  <a:pt x="741" y="471"/>
                </a:lnTo>
                <a:cubicBezTo>
                  <a:pt x="717" y="471"/>
                  <a:pt x="693" y="481"/>
                  <a:pt x="676" y="499"/>
                </a:cubicBezTo>
                <a:cubicBezTo>
                  <a:pt x="658" y="516"/>
                  <a:pt x="649" y="539"/>
                  <a:pt x="649" y="564"/>
                </a:cubicBezTo>
                <a:lnTo>
                  <a:pt x="649" y="625"/>
                </a:lnTo>
                <a:lnTo>
                  <a:pt x="447" y="625"/>
                </a:lnTo>
                <a:cubicBezTo>
                  <a:pt x="422" y="625"/>
                  <a:pt x="398" y="635"/>
                  <a:pt x="381" y="652"/>
                </a:cubicBezTo>
                <a:cubicBezTo>
                  <a:pt x="364" y="669"/>
                  <a:pt x="354" y="693"/>
                  <a:pt x="354" y="717"/>
                </a:cubicBezTo>
                <a:lnTo>
                  <a:pt x="354" y="766"/>
                </a:lnTo>
                <a:lnTo>
                  <a:pt x="93" y="766"/>
                </a:lnTo>
                <a:cubicBezTo>
                  <a:pt x="68" y="766"/>
                  <a:pt x="44" y="776"/>
                  <a:pt x="27" y="793"/>
                </a:cubicBezTo>
                <a:cubicBezTo>
                  <a:pt x="10" y="810"/>
                  <a:pt x="0" y="835"/>
                  <a:pt x="0" y="859"/>
                </a:cubicBezTo>
                <a:lnTo>
                  <a:pt x="0" y="2202"/>
                </a:lnTo>
                <a:cubicBezTo>
                  <a:pt x="0" y="2241"/>
                  <a:pt x="24" y="2276"/>
                  <a:pt x="60" y="2289"/>
                </a:cubicBezTo>
                <a:lnTo>
                  <a:pt x="367" y="2402"/>
                </a:lnTo>
                <a:cubicBezTo>
                  <a:pt x="378" y="2422"/>
                  <a:pt x="397" y="2437"/>
                  <a:pt x="420" y="2444"/>
                </a:cubicBezTo>
                <a:lnTo>
                  <a:pt x="805" y="2560"/>
                </a:lnTo>
                <a:cubicBezTo>
                  <a:pt x="809" y="2565"/>
                  <a:pt x="813" y="2570"/>
                  <a:pt x="817" y="2575"/>
                </a:cubicBezTo>
                <a:cubicBezTo>
                  <a:pt x="835" y="2592"/>
                  <a:pt x="858" y="2602"/>
                  <a:pt x="883" y="2602"/>
                </a:cubicBezTo>
                <a:lnTo>
                  <a:pt x="1859" y="2602"/>
                </a:lnTo>
                <a:lnTo>
                  <a:pt x="1890" y="2597"/>
                </a:lnTo>
                <a:lnTo>
                  <a:pt x="2187" y="2491"/>
                </a:lnTo>
                <a:cubicBezTo>
                  <a:pt x="2207" y="2484"/>
                  <a:pt x="2223" y="2471"/>
                  <a:pt x="2234" y="2454"/>
                </a:cubicBezTo>
                <a:lnTo>
                  <a:pt x="2344" y="2285"/>
                </a:lnTo>
                <a:cubicBezTo>
                  <a:pt x="2355" y="2289"/>
                  <a:pt x="2367" y="2292"/>
                  <a:pt x="2379" y="2292"/>
                </a:cubicBezTo>
                <a:cubicBezTo>
                  <a:pt x="2403" y="2292"/>
                  <a:pt x="2426" y="2283"/>
                  <a:pt x="2444" y="2265"/>
                </a:cubicBezTo>
                <a:lnTo>
                  <a:pt x="2556" y="2153"/>
                </a:lnTo>
                <a:cubicBezTo>
                  <a:pt x="2574" y="2135"/>
                  <a:pt x="2584" y="2112"/>
                  <a:pt x="2584" y="2087"/>
                </a:cubicBezTo>
                <a:lnTo>
                  <a:pt x="2584" y="1873"/>
                </a:lnTo>
                <a:cubicBezTo>
                  <a:pt x="2587" y="1874"/>
                  <a:pt x="2591" y="1875"/>
                  <a:pt x="2595" y="1875"/>
                </a:cubicBezTo>
                <a:cubicBezTo>
                  <a:pt x="2618" y="1875"/>
                  <a:pt x="2642" y="1866"/>
                  <a:pt x="2660" y="1848"/>
                </a:cubicBezTo>
                <a:lnTo>
                  <a:pt x="2781" y="1727"/>
                </a:lnTo>
                <a:cubicBezTo>
                  <a:pt x="2799" y="1710"/>
                  <a:pt x="2808" y="1687"/>
                  <a:pt x="2808" y="1662"/>
                </a:cubicBezTo>
                <a:lnTo>
                  <a:pt x="2808" y="1426"/>
                </a:lnTo>
                <a:lnTo>
                  <a:pt x="3374" y="1426"/>
                </a:lnTo>
                <a:cubicBezTo>
                  <a:pt x="3399" y="1426"/>
                  <a:pt x="3422" y="1416"/>
                  <a:pt x="3440" y="1399"/>
                </a:cubicBezTo>
                <a:lnTo>
                  <a:pt x="3549" y="1290"/>
                </a:lnTo>
                <a:cubicBezTo>
                  <a:pt x="3566" y="1273"/>
                  <a:pt x="3576" y="1249"/>
                  <a:pt x="3576" y="1225"/>
                </a:cubicBezTo>
                <a:lnTo>
                  <a:pt x="3576" y="924"/>
                </a:lnTo>
                <a:cubicBezTo>
                  <a:pt x="3576" y="899"/>
                  <a:pt x="3566" y="876"/>
                  <a:pt x="3549" y="858"/>
                </a:cubicBezTo>
                <a:close/>
                <a:moveTo>
                  <a:pt x="3391" y="1186"/>
                </a:moveTo>
                <a:lnTo>
                  <a:pt x="3391" y="1186"/>
                </a:lnTo>
                <a:lnTo>
                  <a:pt x="3336" y="1241"/>
                </a:lnTo>
                <a:lnTo>
                  <a:pt x="1956" y="1241"/>
                </a:lnTo>
                <a:cubicBezTo>
                  <a:pt x="1905" y="1241"/>
                  <a:pt x="1863" y="1282"/>
                  <a:pt x="1863" y="1334"/>
                </a:cubicBezTo>
                <a:cubicBezTo>
                  <a:pt x="1863" y="1385"/>
                  <a:pt x="1905" y="1426"/>
                  <a:pt x="1956" y="1426"/>
                </a:cubicBezTo>
                <a:lnTo>
                  <a:pt x="2623" y="1426"/>
                </a:lnTo>
                <a:lnTo>
                  <a:pt x="2623" y="1623"/>
                </a:lnTo>
                <a:lnTo>
                  <a:pt x="2558" y="1688"/>
                </a:lnTo>
                <a:cubicBezTo>
                  <a:pt x="2558" y="1687"/>
                  <a:pt x="2557" y="1686"/>
                  <a:pt x="2556" y="1685"/>
                </a:cubicBezTo>
                <a:cubicBezTo>
                  <a:pt x="2539" y="1668"/>
                  <a:pt x="2516" y="1658"/>
                  <a:pt x="2491" y="1658"/>
                </a:cubicBezTo>
                <a:lnTo>
                  <a:pt x="2049" y="1658"/>
                </a:lnTo>
                <a:cubicBezTo>
                  <a:pt x="1998" y="1658"/>
                  <a:pt x="1956" y="1700"/>
                  <a:pt x="1956" y="1751"/>
                </a:cubicBezTo>
                <a:cubicBezTo>
                  <a:pt x="1956" y="1802"/>
                  <a:pt x="1998" y="1844"/>
                  <a:pt x="2049" y="1844"/>
                </a:cubicBezTo>
                <a:lnTo>
                  <a:pt x="2398" y="1844"/>
                </a:lnTo>
                <a:lnTo>
                  <a:pt x="2398" y="2048"/>
                </a:lnTo>
                <a:lnTo>
                  <a:pt x="2358" y="2089"/>
                </a:lnTo>
                <a:cubicBezTo>
                  <a:pt x="2344" y="2080"/>
                  <a:pt x="2327" y="2075"/>
                  <a:pt x="2310" y="2075"/>
                </a:cubicBezTo>
                <a:lnTo>
                  <a:pt x="1791" y="2075"/>
                </a:lnTo>
                <a:cubicBezTo>
                  <a:pt x="1740" y="2075"/>
                  <a:pt x="1698" y="2117"/>
                  <a:pt x="1698" y="2168"/>
                </a:cubicBezTo>
                <a:cubicBezTo>
                  <a:pt x="1698" y="2219"/>
                  <a:pt x="1740" y="2261"/>
                  <a:pt x="1791" y="2261"/>
                </a:cubicBezTo>
                <a:lnTo>
                  <a:pt x="2139" y="2261"/>
                </a:lnTo>
                <a:lnTo>
                  <a:pt x="2096" y="2327"/>
                </a:lnTo>
                <a:lnTo>
                  <a:pt x="1843" y="2417"/>
                </a:lnTo>
                <a:lnTo>
                  <a:pt x="943" y="2417"/>
                </a:lnTo>
                <a:cubicBezTo>
                  <a:pt x="934" y="2408"/>
                  <a:pt x="922" y="2402"/>
                  <a:pt x="910" y="2398"/>
                </a:cubicBezTo>
                <a:lnTo>
                  <a:pt x="524" y="2282"/>
                </a:lnTo>
                <a:cubicBezTo>
                  <a:pt x="513" y="2266"/>
                  <a:pt x="497" y="2253"/>
                  <a:pt x="478" y="2246"/>
                </a:cubicBezTo>
                <a:lnTo>
                  <a:pt x="185" y="2138"/>
                </a:lnTo>
                <a:lnTo>
                  <a:pt x="185" y="951"/>
                </a:lnTo>
                <a:lnTo>
                  <a:pt x="447" y="951"/>
                </a:lnTo>
                <a:cubicBezTo>
                  <a:pt x="471" y="951"/>
                  <a:pt x="494" y="942"/>
                  <a:pt x="512" y="924"/>
                </a:cubicBezTo>
                <a:cubicBezTo>
                  <a:pt x="529" y="907"/>
                  <a:pt x="539" y="884"/>
                  <a:pt x="539" y="859"/>
                </a:cubicBezTo>
                <a:lnTo>
                  <a:pt x="539" y="810"/>
                </a:lnTo>
                <a:lnTo>
                  <a:pt x="741" y="810"/>
                </a:lnTo>
                <a:cubicBezTo>
                  <a:pt x="766" y="810"/>
                  <a:pt x="789" y="800"/>
                  <a:pt x="807" y="783"/>
                </a:cubicBezTo>
                <a:cubicBezTo>
                  <a:pt x="824" y="765"/>
                  <a:pt x="834" y="742"/>
                  <a:pt x="834" y="717"/>
                </a:cubicBezTo>
                <a:lnTo>
                  <a:pt x="834" y="657"/>
                </a:lnTo>
                <a:lnTo>
                  <a:pt x="1036" y="657"/>
                </a:lnTo>
                <a:cubicBezTo>
                  <a:pt x="1061" y="657"/>
                  <a:pt x="1084" y="647"/>
                  <a:pt x="1102" y="629"/>
                </a:cubicBezTo>
                <a:cubicBezTo>
                  <a:pt x="1119" y="612"/>
                  <a:pt x="1129" y="589"/>
                  <a:pt x="1129" y="564"/>
                </a:cubicBezTo>
                <a:lnTo>
                  <a:pt x="1129" y="503"/>
                </a:lnTo>
                <a:lnTo>
                  <a:pt x="1461" y="503"/>
                </a:lnTo>
                <a:cubicBezTo>
                  <a:pt x="1485" y="503"/>
                  <a:pt x="1509" y="494"/>
                  <a:pt x="1526" y="476"/>
                </a:cubicBezTo>
                <a:cubicBezTo>
                  <a:pt x="1544" y="459"/>
                  <a:pt x="1553" y="436"/>
                  <a:pt x="1553" y="411"/>
                </a:cubicBezTo>
                <a:lnTo>
                  <a:pt x="1553" y="350"/>
                </a:lnTo>
                <a:lnTo>
                  <a:pt x="1567" y="350"/>
                </a:lnTo>
                <a:cubicBezTo>
                  <a:pt x="1591" y="350"/>
                  <a:pt x="1615" y="340"/>
                  <a:pt x="1632" y="323"/>
                </a:cubicBezTo>
                <a:cubicBezTo>
                  <a:pt x="1650" y="305"/>
                  <a:pt x="1659" y="282"/>
                  <a:pt x="1659" y="257"/>
                </a:cubicBezTo>
                <a:lnTo>
                  <a:pt x="1659" y="185"/>
                </a:lnTo>
                <a:lnTo>
                  <a:pt x="1923" y="185"/>
                </a:lnTo>
                <a:lnTo>
                  <a:pt x="1923" y="483"/>
                </a:lnTo>
                <a:lnTo>
                  <a:pt x="1850" y="483"/>
                </a:lnTo>
                <a:cubicBezTo>
                  <a:pt x="1825" y="483"/>
                  <a:pt x="1802" y="493"/>
                  <a:pt x="1784" y="510"/>
                </a:cubicBezTo>
                <a:cubicBezTo>
                  <a:pt x="1767" y="528"/>
                  <a:pt x="1757" y="551"/>
                  <a:pt x="1757" y="576"/>
                </a:cubicBezTo>
                <a:lnTo>
                  <a:pt x="1757" y="731"/>
                </a:lnTo>
                <a:lnTo>
                  <a:pt x="1390" y="731"/>
                </a:lnTo>
                <a:cubicBezTo>
                  <a:pt x="1365" y="731"/>
                  <a:pt x="1342" y="741"/>
                  <a:pt x="1325" y="758"/>
                </a:cubicBezTo>
                <a:cubicBezTo>
                  <a:pt x="1307" y="775"/>
                  <a:pt x="1297" y="799"/>
                  <a:pt x="1297" y="823"/>
                </a:cubicBezTo>
                <a:cubicBezTo>
                  <a:pt x="1297" y="848"/>
                  <a:pt x="1307" y="871"/>
                  <a:pt x="1325" y="889"/>
                </a:cubicBezTo>
                <a:cubicBezTo>
                  <a:pt x="1342" y="906"/>
                  <a:pt x="1365" y="916"/>
                  <a:pt x="1390" y="916"/>
                </a:cubicBezTo>
                <a:lnTo>
                  <a:pt x="1850" y="916"/>
                </a:lnTo>
                <a:lnTo>
                  <a:pt x="3344" y="916"/>
                </a:lnTo>
                <a:lnTo>
                  <a:pt x="3391" y="962"/>
                </a:lnTo>
                <a:lnTo>
                  <a:pt x="3391" y="11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2505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285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3"/>
                </a:solidFill>
              </a:rPr>
              <a:t>Your</a:t>
            </a:r>
            <a:r>
              <a:rPr lang="de-DE" sz="3200" b="1" dirty="0" smtClean="0">
                <a:solidFill>
                  <a:schemeClr val="accent3"/>
                </a:solidFill>
              </a:rPr>
              <a:t> Text</a:t>
            </a:r>
            <a:endParaRPr lang="de-DE" sz="3200" b="1" dirty="0">
              <a:solidFill>
                <a:schemeClr val="accent3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23564" y="2204863"/>
            <a:ext cx="2232248" cy="223224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3459534" y="2204863"/>
            <a:ext cx="2232248" cy="223224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395504" y="2204863"/>
            <a:ext cx="2232248" cy="22322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Top"/>
            <a:lightRig rig="flood" dir="t">
              <a:rot lat="0" lon="0" rev="13800000"/>
            </a:lightRig>
          </a:scene3d>
          <a:sp3d extrusionH="107950" prstMaterial="plastic">
            <a:bevelT w="635000" h="381000" prst="cross"/>
            <a:bevelB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33882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3"/>
                </a:solidFill>
              </a:rPr>
              <a:t>Your</a:t>
            </a:r>
            <a:r>
              <a:rPr lang="de-DE" sz="3200" b="1" dirty="0" smtClean="0">
                <a:solidFill>
                  <a:schemeClr val="accent3"/>
                </a:solidFill>
              </a:rPr>
              <a:t> Text</a:t>
            </a:r>
            <a:endParaRPr lang="de-DE" sz="3200" b="1" dirty="0">
              <a:solidFill>
                <a:schemeClr val="accent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74792" y="1988840"/>
            <a:ext cx="2473672" cy="80254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1"/>
                </a:solidFill>
              </a:rPr>
              <a:t>Your</a:t>
            </a:r>
            <a:r>
              <a:rPr lang="de-DE" sz="3200" b="1" dirty="0" smtClean="0">
                <a:solidFill>
                  <a:schemeClr val="accent1"/>
                </a:solidFill>
              </a:rPr>
              <a:t> Text</a:t>
            </a:r>
            <a:endParaRPr lang="de-DE" sz="3200" b="1" dirty="0">
              <a:solidFill>
                <a:schemeClr val="accent1"/>
              </a:solidFill>
            </a:endParaRPr>
          </a:p>
        </p:txBody>
      </p:sp>
      <p:sp>
        <p:nvSpPr>
          <p:cNvPr id="11" name="Freeform 84"/>
          <p:cNvSpPr>
            <a:spLocks noEditPoints="1"/>
          </p:cNvSpPr>
          <p:nvPr/>
        </p:nvSpPr>
        <p:spPr bwMode="auto">
          <a:xfrm rot="16200000">
            <a:off x="6818766" y="4743535"/>
            <a:ext cx="1385724" cy="1008210"/>
          </a:xfrm>
          <a:custGeom>
            <a:avLst/>
            <a:gdLst>
              <a:gd name="T0" fmla="*/ 3448 w 3576"/>
              <a:gd name="T1" fmla="*/ 758 h 2602"/>
              <a:gd name="T2" fmla="*/ 1942 w 3576"/>
              <a:gd name="T3" fmla="*/ 731 h 2602"/>
              <a:gd name="T4" fmla="*/ 2015 w 3576"/>
              <a:gd name="T5" fmla="*/ 668 h 2602"/>
              <a:gd name="T6" fmla="*/ 2108 w 3576"/>
              <a:gd name="T7" fmla="*/ 576 h 2602"/>
              <a:gd name="T8" fmla="*/ 2081 w 3576"/>
              <a:gd name="T9" fmla="*/ 27 h 2602"/>
              <a:gd name="T10" fmla="*/ 1567 w 3576"/>
              <a:gd name="T11" fmla="*/ 0 h 2602"/>
              <a:gd name="T12" fmla="*/ 1474 w 3576"/>
              <a:gd name="T13" fmla="*/ 92 h 2602"/>
              <a:gd name="T14" fmla="*/ 1461 w 3576"/>
              <a:gd name="T15" fmla="*/ 165 h 2602"/>
              <a:gd name="T16" fmla="*/ 1368 w 3576"/>
              <a:gd name="T17" fmla="*/ 257 h 2602"/>
              <a:gd name="T18" fmla="*/ 1036 w 3576"/>
              <a:gd name="T19" fmla="*/ 318 h 2602"/>
              <a:gd name="T20" fmla="*/ 943 w 3576"/>
              <a:gd name="T21" fmla="*/ 411 h 2602"/>
              <a:gd name="T22" fmla="*/ 741 w 3576"/>
              <a:gd name="T23" fmla="*/ 471 h 2602"/>
              <a:gd name="T24" fmla="*/ 649 w 3576"/>
              <a:gd name="T25" fmla="*/ 564 h 2602"/>
              <a:gd name="T26" fmla="*/ 447 w 3576"/>
              <a:gd name="T27" fmla="*/ 625 h 2602"/>
              <a:gd name="T28" fmla="*/ 354 w 3576"/>
              <a:gd name="T29" fmla="*/ 717 h 2602"/>
              <a:gd name="T30" fmla="*/ 93 w 3576"/>
              <a:gd name="T31" fmla="*/ 766 h 2602"/>
              <a:gd name="T32" fmla="*/ 0 w 3576"/>
              <a:gd name="T33" fmla="*/ 859 h 2602"/>
              <a:gd name="T34" fmla="*/ 60 w 3576"/>
              <a:gd name="T35" fmla="*/ 2289 h 2602"/>
              <a:gd name="T36" fmla="*/ 420 w 3576"/>
              <a:gd name="T37" fmla="*/ 2444 h 2602"/>
              <a:gd name="T38" fmla="*/ 817 w 3576"/>
              <a:gd name="T39" fmla="*/ 2575 h 2602"/>
              <a:gd name="T40" fmla="*/ 1859 w 3576"/>
              <a:gd name="T41" fmla="*/ 2602 h 2602"/>
              <a:gd name="T42" fmla="*/ 2187 w 3576"/>
              <a:gd name="T43" fmla="*/ 2491 h 2602"/>
              <a:gd name="T44" fmla="*/ 2344 w 3576"/>
              <a:gd name="T45" fmla="*/ 2285 h 2602"/>
              <a:gd name="T46" fmla="*/ 2444 w 3576"/>
              <a:gd name="T47" fmla="*/ 2265 h 2602"/>
              <a:gd name="T48" fmla="*/ 2584 w 3576"/>
              <a:gd name="T49" fmla="*/ 2087 h 2602"/>
              <a:gd name="T50" fmla="*/ 2595 w 3576"/>
              <a:gd name="T51" fmla="*/ 1875 h 2602"/>
              <a:gd name="T52" fmla="*/ 2781 w 3576"/>
              <a:gd name="T53" fmla="*/ 1727 h 2602"/>
              <a:gd name="T54" fmla="*/ 2808 w 3576"/>
              <a:gd name="T55" fmla="*/ 1426 h 2602"/>
              <a:gd name="T56" fmla="*/ 3440 w 3576"/>
              <a:gd name="T57" fmla="*/ 1399 h 2602"/>
              <a:gd name="T58" fmla="*/ 3576 w 3576"/>
              <a:gd name="T59" fmla="*/ 1225 h 2602"/>
              <a:gd name="T60" fmla="*/ 3549 w 3576"/>
              <a:gd name="T61" fmla="*/ 858 h 2602"/>
              <a:gd name="T62" fmla="*/ 3391 w 3576"/>
              <a:gd name="T63" fmla="*/ 1186 h 2602"/>
              <a:gd name="T64" fmla="*/ 1956 w 3576"/>
              <a:gd name="T65" fmla="*/ 1241 h 2602"/>
              <a:gd name="T66" fmla="*/ 1956 w 3576"/>
              <a:gd name="T67" fmla="*/ 1426 h 2602"/>
              <a:gd name="T68" fmla="*/ 2623 w 3576"/>
              <a:gd name="T69" fmla="*/ 1623 h 2602"/>
              <a:gd name="T70" fmla="*/ 2556 w 3576"/>
              <a:gd name="T71" fmla="*/ 1685 h 2602"/>
              <a:gd name="T72" fmla="*/ 2049 w 3576"/>
              <a:gd name="T73" fmla="*/ 1658 h 2602"/>
              <a:gd name="T74" fmla="*/ 2049 w 3576"/>
              <a:gd name="T75" fmla="*/ 1844 h 2602"/>
              <a:gd name="T76" fmla="*/ 2398 w 3576"/>
              <a:gd name="T77" fmla="*/ 2048 h 2602"/>
              <a:gd name="T78" fmla="*/ 2310 w 3576"/>
              <a:gd name="T79" fmla="*/ 2075 h 2602"/>
              <a:gd name="T80" fmla="*/ 1698 w 3576"/>
              <a:gd name="T81" fmla="*/ 2168 h 2602"/>
              <a:gd name="T82" fmla="*/ 2139 w 3576"/>
              <a:gd name="T83" fmla="*/ 2261 h 2602"/>
              <a:gd name="T84" fmla="*/ 1843 w 3576"/>
              <a:gd name="T85" fmla="*/ 2417 h 2602"/>
              <a:gd name="T86" fmla="*/ 910 w 3576"/>
              <a:gd name="T87" fmla="*/ 2398 h 2602"/>
              <a:gd name="T88" fmla="*/ 478 w 3576"/>
              <a:gd name="T89" fmla="*/ 2246 h 2602"/>
              <a:gd name="T90" fmla="*/ 185 w 3576"/>
              <a:gd name="T91" fmla="*/ 951 h 2602"/>
              <a:gd name="T92" fmla="*/ 512 w 3576"/>
              <a:gd name="T93" fmla="*/ 924 h 2602"/>
              <a:gd name="T94" fmla="*/ 539 w 3576"/>
              <a:gd name="T95" fmla="*/ 810 h 2602"/>
              <a:gd name="T96" fmla="*/ 807 w 3576"/>
              <a:gd name="T97" fmla="*/ 783 h 2602"/>
              <a:gd name="T98" fmla="*/ 834 w 3576"/>
              <a:gd name="T99" fmla="*/ 657 h 2602"/>
              <a:gd name="T100" fmla="*/ 1102 w 3576"/>
              <a:gd name="T101" fmla="*/ 629 h 2602"/>
              <a:gd name="T102" fmla="*/ 1129 w 3576"/>
              <a:gd name="T103" fmla="*/ 503 h 2602"/>
              <a:gd name="T104" fmla="*/ 1526 w 3576"/>
              <a:gd name="T105" fmla="*/ 476 h 2602"/>
              <a:gd name="T106" fmla="*/ 1553 w 3576"/>
              <a:gd name="T107" fmla="*/ 350 h 2602"/>
              <a:gd name="T108" fmla="*/ 1632 w 3576"/>
              <a:gd name="T109" fmla="*/ 323 h 2602"/>
              <a:gd name="T110" fmla="*/ 1659 w 3576"/>
              <a:gd name="T111" fmla="*/ 185 h 2602"/>
              <a:gd name="T112" fmla="*/ 1923 w 3576"/>
              <a:gd name="T113" fmla="*/ 483 h 2602"/>
              <a:gd name="T114" fmla="*/ 1784 w 3576"/>
              <a:gd name="T115" fmla="*/ 510 h 2602"/>
              <a:gd name="T116" fmla="*/ 1757 w 3576"/>
              <a:gd name="T117" fmla="*/ 731 h 2602"/>
              <a:gd name="T118" fmla="*/ 1325 w 3576"/>
              <a:gd name="T119" fmla="*/ 758 h 2602"/>
              <a:gd name="T120" fmla="*/ 1325 w 3576"/>
              <a:gd name="T121" fmla="*/ 889 h 2602"/>
              <a:gd name="T122" fmla="*/ 1850 w 3576"/>
              <a:gd name="T123" fmla="*/ 916 h 2602"/>
              <a:gd name="T124" fmla="*/ 3391 w 3576"/>
              <a:gd name="T125" fmla="*/ 962 h 2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6" h="2602">
                <a:moveTo>
                  <a:pt x="3549" y="858"/>
                </a:moveTo>
                <a:lnTo>
                  <a:pt x="3448" y="758"/>
                </a:lnTo>
                <a:cubicBezTo>
                  <a:pt x="3431" y="741"/>
                  <a:pt x="3407" y="731"/>
                  <a:pt x="3383" y="731"/>
                </a:cubicBezTo>
                <a:lnTo>
                  <a:pt x="1942" y="731"/>
                </a:lnTo>
                <a:lnTo>
                  <a:pt x="1942" y="668"/>
                </a:lnTo>
                <a:lnTo>
                  <a:pt x="2015" y="668"/>
                </a:lnTo>
                <a:cubicBezTo>
                  <a:pt x="2040" y="668"/>
                  <a:pt x="2063" y="659"/>
                  <a:pt x="2081" y="641"/>
                </a:cubicBezTo>
                <a:cubicBezTo>
                  <a:pt x="2098" y="624"/>
                  <a:pt x="2108" y="600"/>
                  <a:pt x="2108" y="576"/>
                </a:cubicBezTo>
                <a:lnTo>
                  <a:pt x="2108" y="92"/>
                </a:lnTo>
                <a:cubicBezTo>
                  <a:pt x="2108" y="68"/>
                  <a:pt x="2098" y="44"/>
                  <a:pt x="2081" y="27"/>
                </a:cubicBezTo>
                <a:cubicBezTo>
                  <a:pt x="2063" y="9"/>
                  <a:pt x="2040" y="0"/>
                  <a:pt x="2015" y="0"/>
                </a:cubicBezTo>
                <a:lnTo>
                  <a:pt x="1567" y="0"/>
                </a:lnTo>
                <a:cubicBezTo>
                  <a:pt x="1542" y="0"/>
                  <a:pt x="1519" y="10"/>
                  <a:pt x="1501" y="27"/>
                </a:cubicBezTo>
                <a:cubicBezTo>
                  <a:pt x="1484" y="44"/>
                  <a:pt x="1474" y="68"/>
                  <a:pt x="1474" y="92"/>
                </a:cubicBezTo>
                <a:lnTo>
                  <a:pt x="1474" y="164"/>
                </a:lnTo>
                <a:lnTo>
                  <a:pt x="1461" y="165"/>
                </a:lnTo>
                <a:cubicBezTo>
                  <a:pt x="1436" y="165"/>
                  <a:pt x="1412" y="175"/>
                  <a:pt x="1395" y="192"/>
                </a:cubicBezTo>
                <a:cubicBezTo>
                  <a:pt x="1378" y="209"/>
                  <a:pt x="1368" y="233"/>
                  <a:pt x="1368" y="257"/>
                </a:cubicBezTo>
                <a:lnTo>
                  <a:pt x="1368" y="318"/>
                </a:lnTo>
                <a:lnTo>
                  <a:pt x="1036" y="318"/>
                </a:lnTo>
                <a:cubicBezTo>
                  <a:pt x="1012" y="318"/>
                  <a:pt x="988" y="328"/>
                  <a:pt x="971" y="345"/>
                </a:cubicBezTo>
                <a:cubicBezTo>
                  <a:pt x="953" y="362"/>
                  <a:pt x="943" y="386"/>
                  <a:pt x="943" y="411"/>
                </a:cubicBezTo>
                <a:lnTo>
                  <a:pt x="943" y="471"/>
                </a:lnTo>
                <a:lnTo>
                  <a:pt x="741" y="471"/>
                </a:lnTo>
                <a:cubicBezTo>
                  <a:pt x="717" y="471"/>
                  <a:pt x="693" y="481"/>
                  <a:pt x="676" y="499"/>
                </a:cubicBezTo>
                <a:cubicBezTo>
                  <a:pt x="658" y="516"/>
                  <a:pt x="649" y="539"/>
                  <a:pt x="649" y="564"/>
                </a:cubicBezTo>
                <a:lnTo>
                  <a:pt x="649" y="625"/>
                </a:lnTo>
                <a:lnTo>
                  <a:pt x="447" y="625"/>
                </a:lnTo>
                <a:cubicBezTo>
                  <a:pt x="422" y="625"/>
                  <a:pt x="398" y="635"/>
                  <a:pt x="381" y="652"/>
                </a:cubicBezTo>
                <a:cubicBezTo>
                  <a:pt x="364" y="669"/>
                  <a:pt x="354" y="693"/>
                  <a:pt x="354" y="717"/>
                </a:cubicBezTo>
                <a:lnTo>
                  <a:pt x="354" y="766"/>
                </a:lnTo>
                <a:lnTo>
                  <a:pt x="93" y="766"/>
                </a:lnTo>
                <a:cubicBezTo>
                  <a:pt x="68" y="766"/>
                  <a:pt x="44" y="776"/>
                  <a:pt x="27" y="793"/>
                </a:cubicBezTo>
                <a:cubicBezTo>
                  <a:pt x="10" y="810"/>
                  <a:pt x="0" y="835"/>
                  <a:pt x="0" y="859"/>
                </a:cubicBezTo>
                <a:lnTo>
                  <a:pt x="0" y="2202"/>
                </a:lnTo>
                <a:cubicBezTo>
                  <a:pt x="0" y="2241"/>
                  <a:pt x="24" y="2276"/>
                  <a:pt x="60" y="2289"/>
                </a:cubicBezTo>
                <a:lnTo>
                  <a:pt x="367" y="2402"/>
                </a:lnTo>
                <a:cubicBezTo>
                  <a:pt x="378" y="2422"/>
                  <a:pt x="397" y="2437"/>
                  <a:pt x="420" y="2444"/>
                </a:cubicBezTo>
                <a:lnTo>
                  <a:pt x="805" y="2560"/>
                </a:lnTo>
                <a:cubicBezTo>
                  <a:pt x="809" y="2565"/>
                  <a:pt x="813" y="2570"/>
                  <a:pt x="817" y="2575"/>
                </a:cubicBezTo>
                <a:cubicBezTo>
                  <a:pt x="835" y="2592"/>
                  <a:pt x="858" y="2602"/>
                  <a:pt x="883" y="2602"/>
                </a:cubicBezTo>
                <a:lnTo>
                  <a:pt x="1859" y="2602"/>
                </a:lnTo>
                <a:lnTo>
                  <a:pt x="1890" y="2597"/>
                </a:lnTo>
                <a:lnTo>
                  <a:pt x="2187" y="2491"/>
                </a:lnTo>
                <a:cubicBezTo>
                  <a:pt x="2207" y="2484"/>
                  <a:pt x="2223" y="2471"/>
                  <a:pt x="2234" y="2454"/>
                </a:cubicBezTo>
                <a:lnTo>
                  <a:pt x="2344" y="2285"/>
                </a:lnTo>
                <a:cubicBezTo>
                  <a:pt x="2355" y="2289"/>
                  <a:pt x="2367" y="2292"/>
                  <a:pt x="2379" y="2292"/>
                </a:cubicBezTo>
                <a:cubicBezTo>
                  <a:pt x="2403" y="2292"/>
                  <a:pt x="2426" y="2283"/>
                  <a:pt x="2444" y="2265"/>
                </a:cubicBezTo>
                <a:lnTo>
                  <a:pt x="2556" y="2153"/>
                </a:lnTo>
                <a:cubicBezTo>
                  <a:pt x="2574" y="2135"/>
                  <a:pt x="2584" y="2112"/>
                  <a:pt x="2584" y="2087"/>
                </a:cubicBezTo>
                <a:lnTo>
                  <a:pt x="2584" y="1873"/>
                </a:lnTo>
                <a:cubicBezTo>
                  <a:pt x="2587" y="1874"/>
                  <a:pt x="2591" y="1875"/>
                  <a:pt x="2595" y="1875"/>
                </a:cubicBezTo>
                <a:cubicBezTo>
                  <a:pt x="2618" y="1875"/>
                  <a:pt x="2642" y="1866"/>
                  <a:pt x="2660" y="1848"/>
                </a:cubicBezTo>
                <a:lnTo>
                  <a:pt x="2781" y="1727"/>
                </a:lnTo>
                <a:cubicBezTo>
                  <a:pt x="2799" y="1710"/>
                  <a:pt x="2808" y="1687"/>
                  <a:pt x="2808" y="1662"/>
                </a:cubicBezTo>
                <a:lnTo>
                  <a:pt x="2808" y="1426"/>
                </a:lnTo>
                <a:lnTo>
                  <a:pt x="3374" y="1426"/>
                </a:lnTo>
                <a:cubicBezTo>
                  <a:pt x="3399" y="1426"/>
                  <a:pt x="3422" y="1416"/>
                  <a:pt x="3440" y="1399"/>
                </a:cubicBezTo>
                <a:lnTo>
                  <a:pt x="3549" y="1290"/>
                </a:lnTo>
                <a:cubicBezTo>
                  <a:pt x="3566" y="1273"/>
                  <a:pt x="3576" y="1249"/>
                  <a:pt x="3576" y="1225"/>
                </a:cubicBezTo>
                <a:lnTo>
                  <a:pt x="3576" y="924"/>
                </a:lnTo>
                <a:cubicBezTo>
                  <a:pt x="3576" y="899"/>
                  <a:pt x="3566" y="876"/>
                  <a:pt x="3549" y="858"/>
                </a:cubicBezTo>
                <a:close/>
                <a:moveTo>
                  <a:pt x="3391" y="1186"/>
                </a:moveTo>
                <a:lnTo>
                  <a:pt x="3391" y="1186"/>
                </a:lnTo>
                <a:lnTo>
                  <a:pt x="3336" y="1241"/>
                </a:lnTo>
                <a:lnTo>
                  <a:pt x="1956" y="1241"/>
                </a:lnTo>
                <a:cubicBezTo>
                  <a:pt x="1905" y="1241"/>
                  <a:pt x="1863" y="1282"/>
                  <a:pt x="1863" y="1334"/>
                </a:cubicBezTo>
                <a:cubicBezTo>
                  <a:pt x="1863" y="1385"/>
                  <a:pt x="1905" y="1426"/>
                  <a:pt x="1956" y="1426"/>
                </a:cubicBezTo>
                <a:lnTo>
                  <a:pt x="2623" y="1426"/>
                </a:lnTo>
                <a:lnTo>
                  <a:pt x="2623" y="1623"/>
                </a:lnTo>
                <a:lnTo>
                  <a:pt x="2558" y="1688"/>
                </a:lnTo>
                <a:cubicBezTo>
                  <a:pt x="2558" y="1687"/>
                  <a:pt x="2557" y="1686"/>
                  <a:pt x="2556" y="1685"/>
                </a:cubicBezTo>
                <a:cubicBezTo>
                  <a:pt x="2539" y="1668"/>
                  <a:pt x="2516" y="1658"/>
                  <a:pt x="2491" y="1658"/>
                </a:cubicBezTo>
                <a:lnTo>
                  <a:pt x="2049" y="1658"/>
                </a:lnTo>
                <a:cubicBezTo>
                  <a:pt x="1998" y="1658"/>
                  <a:pt x="1956" y="1700"/>
                  <a:pt x="1956" y="1751"/>
                </a:cubicBezTo>
                <a:cubicBezTo>
                  <a:pt x="1956" y="1802"/>
                  <a:pt x="1998" y="1844"/>
                  <a:pt x="2049" y="1844"/>
                </a:cubicBezTo>
                <a:lnTo>
                  <a:pt x="2398" y="1844"/>
                </a:lnTo>
                <a:lnTo>
                  <a:pt x="2398" y="2048"/>
                </a:lnTo>
                <a:lnTo>
                  <a:pt x="2358" y="2089"/>
                </a:lnTo>
                <a:cubicBezTo>
                  <a:pt x="2344" y="2080"/>
                  <a:pt x="2327" y="2075"/>
                  <a:pt x="2310" y="2075"/>
                </a:cubicBezTo>
                <a:lnTo>
                  <a:pt x="1791" y="2075"/>
                </a:lnTo>
                <a:cubicBezTo>
                  <a:pt x="1740" y="2075"/>
                  <a:pt x="1698" y="2117"/>
                  <a:pt x="1698" y="2168"/>
                </a:cubicBezTo>
                <a:cubicBezTo>
                  <a:pt x="1698" y="2219"/>
                  <a:pt x="1740" y="2261"/>
                  <a:pt x="1791" y="2261"/>
                </a:cubicBezTo>
                <a:lnTo>
                  <a:pt x="2139" y="2261"/>
                </a:lnTo>
                <a:lnTo>
                  <a:pt x="2096" y="2327"/>
                </a:lnTo>
                <a:lnTo>
                  <a:pt x="1843" y="2417"/>
                </a:lnTo>
                <a:lnTo>
                  <a:pt x="943" y="2417"/>
                </a:lnTo>
                <a:cubicBezTo>
                  <a:pt x="934" y="2408"/>
                  <a:pt x="922" y="2402"/>
                  <a:pt x="910" y="2398"/>
                </a:cubicBezTo>
                <a:lnTo>
                  <a:pt x="524" y="2282"/>
                </a:lnTo>
                <a:cubicBezTo>
                  <a:pt x="513" y="2266"/>
                  <a:pt x="497" y="2253"/>
                  <a:pt x="478" y="2246"/>
                </a:cubicBezTo>
                <a:lnTo>
                  <a:pt x="185" y="2138"/>
                </a:lnTo>
                <a:lnTo>
                  <a:pt x="185" y="951"/>
                </a:lnTo>
                <a:lnTo>
                  <a:pt x="447" y="951"/>
                </a:lnTo>
                <a:cubicBezTo>
                  <a:pt x="471" y="951"/>
                  <a:pt x="494" y="942"/>
                  <a:pt x="512" y="924"/>
                </a:cubicBezTo>
                <a:cubicBezTo>
                  <a:pt x="529" y="907"/>
                  <a:pt x="539" y="884"/>
                  <a:pt x="539" y="859"/>
                </a:cubicBezTo>
                <a:lnTo>
                  <a:pt x="539" y="810"/>
                </a:lnTo>
                <a:lnTo>
                  <a:pt x="741" y="810"/>
                </a:lnTo>
                <a:cubicBezTo>
                  <a:pt x="766" y="810"/>
                  <a:pt x="789" y="800"/>
                  <a:pt x="807" y="783"/>
                </a:cubicBezTo>
                <a:cubicBezTo>
                  <a:pt x="824" y="765"/>
                  <a:pt x="834" y="742"/>
                  <a:pt x="834" y="717"/>
                </a:cubicBezTo>
                <a:lnTo>
                  <a:pt x="834" y="657"/>
                </a:lnTo>
                <a:lnTo>
                  <a:pt x="1036" y="657"/>
                </a:lnTo>
                <a:cubicBezTo>
                  <a:pt x="1061" y="657"/>
                  <a:pt x="1084" y="647"/>
                  <a:pt x="1102" y="629"/>
                </a:cubicBezTo>
                <a:cubicBezTo>
                  <a:pt x="1119" y="612"/>
                  <a:pt x="1129" y="589"/>
                  <a:pt x="1129" y="564"/>
                </a:cubicBezTo>
                <a:lnTo>
                  <a:pt x="1129" y="503"/>
                </a:lnTo>
                <a:lnTo>
                  <a:pt x="1461" y="503"/>
                </a:lnTo>
                <a:cubicBezTo>
                  <a:pt x="1485" y="503"/>
                  <a:pt x="1509" y="494"/>
                  <a:pt x="1526" y="476"/>
                </a:cubicBezTo>
                <a:cubicBezTo>
                  <a:pt x="1544" y="459"/>
                  <a:pt x="1553" y="436"/>
                  <a:pt x="1553" y="411"/>
                </a:cubicBezTo>
                <a:lnTo>
                  <a:pt x="1553" y="350"/>
                </a:lnTo>
                <a:lnTo>
                  <a:pt x="1567" y="350"/>
                </a:lnTo>
                <a:cubicBezTo>
                  <a:pt x="1591" y="350"/>
                  <a:pt x="1615" y="340"/>
                  <a:pt x="1632" y="323"/>
                </a:cubicBezTo>
                <a:cubicBezTo>
                  <a:pt x="1650" y="305"/>
                  <a:pt x="1659" y="282"/>
                  <a:pt x="1659" y="257"/>
                </a:cubicBezTo>
                <a:lnTo>
                  <a:pt x="1659" y="185"/>
                </a:lnTo>
                <a:lnTo>
                  <a:pt x="1923" y="185"/>
                </a:lnTo>
                <a:lnTo>
                  <a:pt x="1923" y="483"/>
                </a:lnTo>
                <a:lnTo>
                  <a:pt x="1850" y="483"/>
                </a:lnTo>
                <a:cubicBezTo>
                  <a:pt x="1825" y="483"/>
                  <a:pt x="1802" y="493"/>
                  <a:pt x="1784" y="510"/>
                </a:cubicBezTo>
                <a:cubicBezTo>
                  <a:pt x="1767" y="528"/>
                  <a:pt x="1757" y="551"/>
                  <a:pt x="1757" y="576"/>
                </a:cubicBezTo>
                <a:lnTo>
                  <a:pt x="1757" y="731"/>
                </a:lnTo>
                <a:lnTo>
                  <a:pt x="1390" y="731"/>
                </a:lnTo>
                <a:cubicBezTo>
                  <a:pt x="1365" y="731"/>
                  <a:pt x="1342" y="741"/>
                  <a:pt x="1325" y="758"/>
                </a:cubicBezTo>
                <a:cubicBezTo>
                  <a:pt x="1307" y="775"/>
                  <a:pt x="1297" y="799"/>
                  <a:pt x="1297" y="823"/>
                </a:cubicBezTo>
                <a:cubicBezTo>
                  <a:pt x="1297" y="848"/>
                  <a:pt x="1307" y="871"/>
                  <a:pt x="1325" y="889"/>
                </a:cubicBezTo>
                <a:cubicBezTo>
                  <a:pt x="1342" y="906"/>
                  <a:pt x="1365" y="916"/>
                  <a:pt x="1390" y="916"/>
                </a:cubicBezTo>
                <a:lnTo>
                  <a:pt x="1850" y="916"/>
                </a:lnTo>
                <a:lnTo>
                  <a:pt x="3344" y="916"/>
                </a:lnTo>
                <a:lnTo>
                  <a:pt x="3391" y="962"/>
                </a:lnTo>
                <a:lnTo>
                  <a:pt x="3391" y="11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3469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28992" y="2728737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ysClr val="windowText" lastClr="000000"/>
                </a:solidFill>
              </a:rPr>
              <a:t>MORE</a:t>
            </a:r>
            <a:br>
              <a:rPr lang="de-DE" sz="6000" b="1" dirty="0" smtClean="0">
                <a:solidFill>
                  <a:sysClr val="windowText" lastClr="000000"/>
                </a:solidFill>
              </a:rPr>
            </a:br>
            <a:r>
              <a:rPr lang="de-DE" sz="6000" b="1" dirty="0" smtClean="0">
                <a:solidFill>
                  <a:sysClr val="windowText" lastClr="000000"/>
                </a:solidFill>
              </a:rPr>
              <a:t>CONCEPTS</a:t>
            </a:r>
            <a:endParaRPr lang="de-DE" sz="6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2" name="Gruppieren 9"/>
          <p:cNvGrpSpPr/>
          <p:nvPr/>
        </p:nvGrpSpPr>
        <p:grpSpPr>
          <a:xfrm>
            <a:off x="884458" y="2359248"/>
            <a:ext cx="2319110" cy="2500330"/>
            <a:chOff x="3752851" y="1735138"/>
            <a:chExt cx="3349625" cy="3763962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752851" y="1735138"/>
              <a:ext cx="3349625" cy="1560512"/>
            </a:xfrm>
            <a:custGeom>
              <a:avLst/>
              <a:gdLst/>
              <a:ahLst/>
              <a:cxnLst>
                <a:cxn ang="0">
                  <a:pos x="1747" y="1915"/>
                </a:cxn>
                <a:cxn ang="0">
                  <a:pos x="1865" y="1875"/>
                </a:cxn>
                <a:cxn ang="0">
                  <a:pos x="2013" y="1854"/>
                </a:cxn>
                <a:cxn ang="0">
                  <a:pos x="2177" y="1851"/>
                </a:cxn>
                <a:cxn ang="0">
                  <a:pos x="2340" y="1860"/>
                </a:cxn>
                <a:cxn ang="0">
                  <a:pos x="2488" y="1880"/>
                </a:cxn>
                <a:cxn ang="0">
                  <a:pos x="2608" y="1909"/>
                </a:cxn>
                <a:cxn ang="0">
                  <a:pos x="2684" y="1943"/>
                </a:cxn>
                <a:cxn ang="0">
                  <a:pos x="2786" y="1907"/>
                </a:cxn>
                <a:cxn ang="0">
                  <a:pos x="3023" y="1882"/>
                </a:cxn>
                <a:cxn ang="0">
                  <a:pos x="3295" y="1892"/>
                </a:cxn>
                <a:cxn ang="0">
                  <a:pos x="3495" y="1937"/>
                </a:cxn>
                <a:cxn ang="0">
                  <a:pos x="3598" y="1915"/>
                </a:cxn>
                <a:cxn ang="0">
                  <a:pos x="3803" y="1900"/>
                </a:cxn>
                <a:cxn ang="0">
                  <a:pos x="4037" y="1916"/>
                </a:cxn>
                <a:cxn ang="0">
                  <a:pos x="4200" y="1951"/>
                </a:cxn>
                <a:cxn ang="0">
                  <a:pos x="4186" y="1761"/>
                </a:cxn>
                <a:cxn ang="0">
                  <a:pos x="4047" y="1409"/>
                </a:cxn>
                <a:cxn ang="0">
                  <a:pos x="3808" y="1024"/>
                </a:cxn>
                <a:cxn ang="0">
                  <a:pos x="3481" y="677"/>
                </a:cxn>
                <a:cxn ang="0">
                  <a:pos x="3243" y="511"/>
                </a:cxn>
                <a:cxn ang="0">
                  <a:pos x="3041" y="412"/>
                </a:cxn>
                <a:cxn ang="0">
                  <a:pos x="2836" y="337"/>
                </a:cxn>
                <a:cxn ang="0">
                  <a:pos x="2642" y="282"/>
                </a:cxn>
                <a:cxn ang="0">
                  <a:pos x="2469" y="246"/>
                </a:cxn>
                <a:cxn ang="0">
                  <a:pos x="2326" y="224"/>
                </a:cxn>
                <a:cxn ang="0">
                  <a:pos x="2227" y="212"/>
                </a:cxn>
                <a:cxn ang="0">
                  <a:pos x="2180" y="209"/>
                </a:cxn>
                <a:cxn ang="0">
                  <a:pos x="2052" y="212"/>
                </a:cxn>
                <a:cxn ang="0">
                  <a:pos x="1871" y="219"/>
                </a:cxn>
                <a:cxn ang="0">
                  <a:pos x="1678" y="254"/>
                </a:cxn>
                <a:cxn ang="0">
                  <a:pos x="1480" y="315"/>
                </a:cxn>
                <a:cxn ang="0">
                  <a:pos x="1281" y="399"/>
                </a:cxn>
                <a:cxn ang="0">
                  <a:pos x="1085" y="505"/>
                </a:cxn>
                <a:cxn ang="0">
                  <a:pos x="898" y="630"/>
                </a:cxn>
                <a:cxn ang="0">
                  <a:pos x="724" y="773"/>
                </a:cxn>
                <a:cxn ang="0">
                  <a:pos x="569" y="931"/>
                </a:cxn>
                <a:cxn ang="0">
                  <a:pos x="310" y="1286"/>
                </a:cxn>
                <a:cxn ang="0">
                  <a:pos x="132" y="1618"/>
                </a:cxn>
                <a:cxn ang="0">
                  <a:pos x="31" y="1864"/>
                </a:cxn>
                <a:cxn ang="0">
                  <a:pos x="0" y="1960"/>
                </a:cxn>
                <a:cxn ang="0">
                  <a:pos x="152" y="1914"/>
                </a:cxn>
                <a:cxn ang="0">
                  <a:pos x="421" y="1908"/>
                </a:cxn>
                <a:cxn ang="0">
                  <a:pos x="686" y="1930"/>
                </a:cxn>
                <a:cxn ang="0">
                  <a:pos x="833" y="1967"/>
                </a:cxn>
                <a:cxn ang="0">
                  <a:pos x="983" y="1909"/>
                </a:cxn>
                <a:cxn ang="0">
                  <a:pos x="1249" y="1886"/>
                </a:cxn>
                <a:cxn ang="0">
                  <a:pos x="1520" y="1901"/>
                </a:cxn>
                <a:cxn ang="0">
                  <a:pos x="1688" y="1960"/>
                </a:cxn>
              </a:cxnLst>
              <a:rect l="0" t="0" r="r" b="b"/>
              <a:pathLst>
                <a:path w="4218" h="1967">
                  <a:moveTo>
                    <a:pt x="1688" y="1960"/>
                  </a:moveTo>
                  <a:lnTo>
                    <a:pt x="1704" y="1944"/>
                  </a:lnTo>
                  <a:lnTo>
                    <a:pt x="1724" y="1929"/>
                  </a:lnTo>
                  <a:lnTo>
                    <a:pt x="1747" y="1915"/>
                  </a:lnTo>
                  <a:lnTo>
                    <a:pt x="1774" y="1902"/>
                  </a:lnTo>
                  <a:lnTo>
                    <a:pt x="1801" y="1892"/>
                  </a:lnTo>
                  <a:lnTo>
                    <a:pt x="1832" y="1883"/>
                  </a:lnTo>
                  <a:lnTo>
                    <a:pt x="1865" y="1875"/>
                  </a:lnTo>
                  <a:lnTo>
                    <a:pt x="1900" y="1868"/>
                  </a:lnTo>
                  <a:lnTo>
                    <a:pt x="1936" y="1862"/>
                  </a:lnTo>
                  <a:lnTo>
                    <a:pt x="1975" y="1857"/>
                  </a:lnTo>
                  <a:lnTo>
                    <a:pt x="2013" y="1854"/>
                  </a:lnTo>
                  <a:lnTo>
                    <a:pt x="2054" y="1852"/>
                  </a:lnTo>
                  <a:lnTo>
                    <a:pt x="2094" y="1851"/>
                  </a:lnTo>
                  <a:lnTo>
                    <a:pt x="2135" y="1849"/>
                  </a:lnTo>
                  <a:lnTo>
                    <a:pt x="2177" y="1851"/>
                  </a:lnTo>
                  <a:lnTo>
                    <a:pt x="2218" y="1852"/>
                  </a:lnTo>
                  <a:lnTo>
                    <a:pt x="2259" y="1854"/>
                  </a:lnTo>
                  <a:lnTo>
                    <a:pt x="2300" y="1856"/>
                  </a:lnTo>
                  <a:lnTo>
                    <a:pt x="2340" y="1860"/>
                  </a:lnTo>
                  <a:lnTo>
                    <a:pt x="2379" y="1864"/>
                  </a:lnTo>
                  <a:lnTo>
                    <a:pt x="2416" y="1869"/>
                  </a:lnTo>
                  <a:lnTo>
                    <a:pt x="2454" y="1875"/>
                  </a:lnTo>
                  <a:lnTo>
                    <a:pt x="2488" y="1880"/>
                  </a:lnTo>
                  <a:lnTo>
                    <a:pt x="2522" y="1887"/>
                  </a:lnTo>
                  <a:lnTo>
                    <a:pt x="2554" y="1894"/>
                  </a:lnTo>
                  <a:lnTo>
                    <a:pt x="2581" y="1901"/>
                  </a:lnTo>
                  <a:lnTo>
                    <a:pt x="2608" y="1909"/>
                  </a:lnTo>
                  <a:lnTo>
                    <a:pt x="2631" y="1917"/>
                  </a:lnTo>
                  <a:lnTo>
                    <a:pt x="2652" y="1925"/>
                  </a:lnTo>
                  <a:lnTo>
                    <a:pt x="2670" y="1933"/>
                  </a:lnTo>
                  <a:lnTo>
                    <a:pt x="2684" y="1943"/>
                  </a:lnTo>
                  <a:lnTo>
                    <a:pt x="2693" y="1951"/>
                  </a:lnTo>
                  <a:lnTo>
                    <a:pt x="2713" y="1933"/>
                  </a:lnTo>
                  <a:lnTo>
                    <a:pt x="2745" y="1920"/>
                  </a:lnTo>
                  <a:lnTo>
                    <a:pt x="2786" y="1907"/>
                  </a:lnTo>
                  <a:lnTo>
                    <a:pt x="2837" y="1897"/>
                  </a:lnTo>
                  <a:lnTo>
                    <a:pt x="2894" y="1890"/>
                  </a:lnTo>
                  <a:lnTo>
                    <a:pt x="2957" y="1884"/>
                  </a:lnTo>
                  <a:lnTo>
                    <a:pt x="3023" y="1882"/>
                  </a:lnTo>
                  <a:lnTo>
                    <a:pt x="3092" y="1880"/>
                  </a:lnTo>
                  <a:lnTo>
                    <a:pt x="3162" y="1882"/>
                  </a:lnTo>
                  <a:lnTo>
                    <a:pt x="3229" y="1885"/>
                  </a:lnTo>
                  <a:lnTo>
                    <a:pt x="3295" y="1892"/>
                  </a:lnTo>
                  <a:lnTo>
                    <a:pt x="3355" y="1900"/>
                  </a:lnTo>
                  <a:lnTo>
                    <a:pt x="3409" y="1910"/>
                  </a:lnTo>
                  <a:lnTo>
                    <a:pt x="3458" y="1923"/>
                  </a:lnTo>
                  <a:lnTo>
                    <a:pt x="3495" y="1937"/>
                  </a:lnTo>
                  <a:lnTo>
                    <a:pt x="3523" y="1954"/>
                  </a:lnTo>
                  <a:lnTo>
                    <a:pt x="3537" y="1938"/>
                  </a:lnTo>
                  <a:lnTo>
                    <a:pt x="3563" y="1925"/>
                  </a:lnTo>
                  <a:lnTo>
                    <a:pt x="3598" y="1915"/>
                  </a:lnTo>
                  <a:lnTo>
                    <a:pt x="3641" y="1907"/>
                  </a:lnTo>
                  <a:lnTo>
                    <a:pt x="3691" y="1902"/>
                  </a:lnTo>
                  <a:lnTo>
                    <a:pt x="3745" y="1900"/>
                  </a:lnTo>
                  <a:lnTo>
                    <a:pt x="3803" y="1900"/>
                  </a:lnTo>
                  <a:lnTo>
                    <a:pt x="3862" y="1901"/>
                  </a:lnTo>
                  <a:lnTo>
                    <a:pt x="3923" y="1905"/>
                  </a:lnTo>
                  <a:lnTo>
                    <a:pt x="3981" y="1910"/>
                  </a:lnTo>
                  <a:lnTo>
                    <a:pt x="4037" y="1916"/>
                  </a:lnTo>
                  <a:lnTo>
                    <a:pt x="4090" y="1924"/>
                  </a:lnTo>
                  <a:lnTo>
                    <a:pt x="4134" y="1932"/>
                  </a:lnTo>
                  <a:lnTo>
                    <a:pt x="4171" y="1940"/>
                  </a:lnTo>
                  <a:lnTo>
                    <a:pt x="4200" y="1951"/>
                  </a:lnTo>
                  <a:lnTo>
                    <a:pt x="4218" y="1960"/>
                  </a:lnTo>
                  <a:lnTo>
                    <a:pt x="4216" y="1902"/>
                  </a:lnTo>
                  <a:lnTo>
                    <a:pt x="4204" y="1836"/>
                  </a:lnTo>
                  <a:lnTo>
                    <a:pt x="4186" y="1761"/>
                  </a:lnTo>
                  <a:lnTo>
                    <a:pt x="4162" y="1680"/>
                  </a:lnTo>
                  <a:lnTo>
                    <a:pt x="4131" y="1594"/>
                  </a:lnTo>
                  <a:lnTo>
                    <a:pt x="4092" y="1504"/>
                  </a:lnTo>
                  <a:lnTo>
                    <a:pt x="4047" y="1409"/>
                  </a:lnTo>
                  <a:lnTo>
                    <a:pt x="3997" y="1314"/>
                  </a:lnTo>
                  <a:lnTo>
                    <a:pt x="3939" y="1217"/>
                  </a:lnTo>
                  <a:lnTo>
                    <a:pt x="3876" y="1120"/>
                  </a:lnTo>
                  <a:lnTo>
                    <a:pt x="3808" y="1024"/>
                  </a:lnTo>
                  <a:lnTo>
                    <a:pt x="3734" y="931"/>
                  </a:lnTo>
                  <a:lnTo>
                    <a:pt x="3655" y="841"/>
                  </a:lnTo>
                  <a:lnTo>
                    <a:pt x="3572" y="756"/>
                  </a:lnTo>
                  <a:lnTo>
                    <a:pt x="3481" y="677"/>
                  </a:lnTo>
                  <a:lnTo>
                    <a:pt x="3389" y="604"/>
                  </a:lnTo>
                  <a:lnTo>
                    <a:pt x="3342" y="572"/>
                  </a:lnTo>
                  <a:lnTo>
                    <a:pt x="3293" y="541"/>
                  </a:lnTo>
                  <a:lnTo>
                    <a:pt x="3243" y="511"/>
                  </a:lnTo>
                  <a:lnTo>
                    <a:pt x="3193" y="484"/>
                  </a:lnTo>
                  <a:lnTo>
                    <a:pt x="3144" y="458"/>
                  </a:lnTo>
                  <a:lnTo>
                    <a:pt x="3092" y="433"/>
                  </a:lnTo>
                  <a:lnTo>
                    <a:pt x="3041" y="412"/>
                  </a:lnTo>
                  <a:lnTo>
                    <a:pt x="2990" y="391"/>
                  </a:lnTo>
                  <a:lnTo>
                    <a:pt x="2939" y="371"/>
                  </a:lnTo>
                  <a:lnTo>
                    <a:pt x="2887" y="353"/>
                  </a:lnTo>
                  <a:lnTo>
                    <a:pt x="2836" y="337"/>
                  </a:lnTo>
                  <a:lnTo>
                    <a:pt x="2786" y="321"/>
                  </a:lnTo>
                  <a:lnTo>
                    <a:pt x="2738" y="307"/>
                  </a:lnTo>
                  <a:lnTo>
                    <a:pt x="2689" y="294"/>
                  </a:lnTo>
                  <a:lnTo>
                    <a:pt x="2642" y="282"/>
                  </a:lnTo>
                  <a:lnTo>
                    <a:pt x="2596" y="271"/>
                  </a:lnTo>
                  <a:lnTo>
                    <a:pt x="2552" y="262"/>
                  </a:lnTo>
                  <a:lnTo>
                    <a:pt x="2509" y="254"/>
                  </a:lnTo>
                  <a:lnTo>
                    <a:pt x="2469" y="246"/>
                  </a:lnTo>
                  <a:lnTo>
                    <a:pt x="2430" y="239"/>
                  </a:lnTo>
                  <a:lnTo>
                    <a:pt x="2393" y="233"/>
                  </a:lnTo>
                  <a:lnTo>
                    <a:pt x="2358" y="228"/>
                  </a:lnTo>
                  <a:lnTo>
                    <a:pt x="2326" y="224"/>
                  </a:lnTo>
                  <a:lnTo>
                    <a:pt x="2297" y="220"/>
                  </a:lnTo>
                  <a:lnTo>
                    <a:pt x="2271" y="217"/>
                  </a:lnTo>
                  <a:lnTo>
                    <a:pt x="2247" y="215"/>
                  </a:lnTo>
                  <a:lnTo>
                    <a:pt x="2227" y="212"/>
                  </a:lnTo>
                  <a:lnTo>
                    <a:pt x="2210" y="211"/>
                  </a:lnTo>
                  <a:lnTo>
                    <a:pt x="2196" y="210"/>
                  </a:lnTo>
                  <a:lnTo>
                    <a:pt x="2186" y="209"/>
                  </a:lnTo>
                  <a:lnTo>
                    <a:pt x="2180" y="209"/>
                  </a:lnTo>
                  <a:lnTo>
                    <a:pt x="2178" y="209"/>
                  </a:lnTo>
                  <a:lnTo>
                    <a:pt x="2168" y="0"/>
                  </a:lnTo>
                  <a:lnTo>
                    <a:pt x="2077" y="0"/>
                  </a:lnTo>
                  <a:lnTo>
                    <a:pt x="2052" y="212"/>
                  </a:lnTo>
                  <a:lnTo>
                    <a:pt x="2008" y="211"/>
                  </a:lnTo>
                  <a:lnTo>
                    <a:pt x="1963" y="212"/>
                  </a:lnTo>
                  <a:lnTo>
                    <a:pt x="1918" y="215"/>
                  </a:lnTo>
                  <a:lnTo>
                    <a:pt x="1871" y="219"/>
                  </a:lnTo>
                  <a:lnTo>
                    <a:pt x="1824" y="225"/>
                  </a:lnTo>
                  <a:lnTo>
                    <a:pt x="1777" y="233"/>
                  </a:lnTo>
                  <a:lnTo>
                    <a:pt x="1728" y="243"/>
                  </a:lnTo>
                  <a:lnTo>
                    <a:pt x="1678" y="254"/>
                  </a:lnTo>
                  <a:lnTo>
                    <a:pt x="1630" y="266"/>
                  </a:lnTo>
                  <a:lnTo>
                    <a:pt x="1580" y="281"/>
                  </a:lnTo>
                  <a:lnTo>
                    <a:pt x="1530" y="297"/>
                  </a:lnTo>
                  <a:lnTo>
                    <a:pt x="1480" y="315"/>
                  </a:lnTo>
                  <a:lnTo>
                    <a:pt x="1430" y="334"/>
                  </a:lnTo>
                  <a:lnTo>
                    <a:pt x="1380" y="354"/>
                  </a:lnTo>
                  <a:lnTo>
                    <a:pt x="1331" y="376"/>
                  </a:lnTo>
                  <a:lnTo>
                    <a:pt x="1281" y="399"/>
                  </a:lnTo>
                  <a:lnTo>
                    <a:pt x="1231" y="424"/>
                  </a:lnTo>
                  <a:lnTo>
                    <a:pt x="1182" y="450"/>
                  </a:lnTo>
                  <a:lnTo>
                    <a:pt x="1134" y="477"/>
                  </a:lnTo>
                  <a:lnTo>
                    <a:pt x="1085" y="505"/>
                  </a:lnTo>
                  <a:lnTo>
                    <a:pt x="1037" y="535"/>
                  </a:lnTo>
                  <a:lnTo>
                    <a:pt x="990" y="566"/>
                  </a:lnTo>
                  <a:lnTo>
                    <a:pt x="944" y="598"/>
                  </a:lnTo>
                  <a:lnTo>
                    <a:pt x="898" y="630"/>
                  </a:lnTo>
                  <a:lnTo>
                    <a:pt x="853" y="665"/>
                  </a:lnTo>
                  <a:lnTo>
                    <a:pt x="808" y="700"/>
                  </a:lnTo>
                  <a:lnTo>
                    <a:pt x="765" y="736"/>
                  </a:lnTo>
                  <a:lnTo>
                    <a:pt x="724" y="773"/>
                  </a:lnTo>
                  <a:lnTo>
                    <a:pt x="684" y="811"/>
                  </a:lnTo>
                  <a:lnTo>
                    <a:pt x="644" y="850"/>
                  </a:lnTo>
                  <a:lnTo>
                    <a:pt x="606" y="891"/>
                  </a:lnTo>
                  <a:lnTo>
                    <a:pt x="569" y="931"/>
                  </a:lnTo>
                  <a:lnTo>
                    <a:pt x="495" y="1019"/>
                  </a:lnTo>
                  <a:lnTo>
                    <a:pt x="429" y="1107"/>
                  </a:lnTo>
                  <a:lnTo>
                    <a:pt x="367" y="1197"/>
                  </a:lnTo>
                  <a:lnTo>
                    <a:pt x="310" y="1286"/>
                  </a:lnTo>
                  <a:lnTo>
                    <a:pt x="257" y="1374"/>
                  </a:lnTo>
                  <a:lnTo>
                    <a:pt x="211" y="1459"/>
                  </a:lnTo>
                  <a:lnTo>
                    <a:pt x="170" y="1541"/>
                  </a:lnTo>
                  <a:lnTo>
                    <a:pt x="132" y="1618"/>
                  </a:lnTo>
                  <a:lnTo>
                    <a:pt x="101" y="1690"/>
                  </a:lnTo>
                  <a:lnTo>
                    <a:pt x="73" y="1756"/>
                  </a:lnTo>
                  <a:lnTo>
                    <a:pt x="51" y="1814"/>
                  </a:lnTo>
                  <a:lnTo>
                    <a:pt x="31" y="1864"/>
                  </a:lnTo>
                  <a:lnTo>
                    <a:pt x="18" y="1905"/>
                  </a:lnTo>
                  <a:lnTo>
                    <a:pt x="8" y="1935"/>
                  </a:lnTo>
                  <a:lnTo>
                    <a:pt x="1" y="1953"/>
                  </a:lnTo>
                  <a:lnTo>
                    <a:pt x="0" y="1960"/>
                  </a:lnTo>
                  <a:lnTo>
                    <a:pt x="20" y="1944"/>
                  </a:lnTo>
                  <a:lnTo>
                    <a:pt x="54" y="1931"/>
                  </a:lnTo>
                  <a:lnTo>
                    <a:pt x="98" y="1921"/>
                  </a:lnTo>
                  <a:lnTo>
                    <a:pt x="152" y="1914"/>
                  </a:lnTo>
                  <a:lnTo>
                    <a:pt x="213" y="1909"/>
                  </a:lnTo>
                  <a:lnTo>
                    <a:pt x="278" y="1907"/>
                  </a:lnTo>
                  <a:lnTo>
                    <a:pt x="349" y="1906"/>
                  </a:lnTo>
                  <a:lnTo>
                    <a:pt x="421" y="1908"/>
                  </a:lnTo>
                  <a:lnTo>
                    <a:pt x="491" y="1912"/>
                  </a:lnTo>
                  <a:lnTo>
                    <a:pt x="560" y="1916"/>
                  </a:lnTo>
                  <a:lnTo>
                    <a:pt x="627" y="1923"/>
                  </a:lnTo>
                  <a:lnTo>
                    <a:pt x="686" y="1930"/>
                  </a:lnTo>
                  <a:lnTo>
                    <a:pt x="739" y="1939"/>
                  </a:lnTo>
                  <a:lnTo>
                    <a:pt x="782" y="1947"/>
                  </a:lnTo>
                  <a:lnTo>
                    <a:pt x="814" y="1958"/>
                  </a:lnTo>
                  <a:lnTo>
                    <a:pt x="833" y="1967"/>
                  </a:lnTo>
                  <a:lnTo>
                    <a:pt x="854" y="1950"/>
                  </a:lnTo>
                  <a:lnTo>
                    <a:pt x="886" y="1935"/>
                  </a:lnTo>
                  <a:lnTo>
                    <a:pt x="930" y="1921"/>
                  </a:lnTo>
                  <a:lnTo>
                    <a:pt x="983" y="1909"/>
                  </a:lnTo>
                  <a:lnTo>
                    <a:pt x="1042" y="1900"/>
                  </a:lnTo>
                  <a:lnTo>
                    <a:pt x="1108" y="1893"/>
                  </a:lnTo>
                  <a:lnTo>
                    <a:pt x="1177" y="1889"/>
                  </a:lnTo>
                  <a:lnTo>
                    <a:pt x="1249" y="1886"/>
                  </a:lnTo>
                  <a:lnTo>
                    <a:pt x="1319" y="1886"/>
                  </a:lnTo>
                  <a:lnTo>
                    <a:pt x="1390" y="1889"/>
                  </a:lnTo>
                  <a:lnTo>
                    <a:pt x="1458" y="1894"/>
                  </a:lnTo>
                  <a:lnTo>
                    <a:pt x="1520" y="1901"/>
                  </a:lnTo>
                  <a:lnTo>
                    <a:pt x="1576" y="1912"/>
                  </a:lnTo>
                  <a:lnTo>
                    <a:pt x="1624" y="1925"/>
                  </a:lnTo>
                  <a:lnTo>
                    <a:pt x="1662" y="1942"/>
                  </a:lnTo>
                  <a:lnTo>
                    <a:pt x="1688" y="19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5081588" y="1936750"/>
              <a:ext cx="768350" cy="1268412"/>
            </a:xfrm>
            <a:custGeom>
              <a:avLst/>
              <a:gdLst/>
              <a:ahLst/>
              <a:cxnLst>
                <a:cxn ang="0">
                  <a:pos x="953" y="1589"/>
                </a:cxn>
                <a:cxn ang="0">
                  <a:pos x="922" y="1573"/>
                </a:cxn>
                <a:cxn ang="0">
                  <a:pos x="885" y="1558"/>
                </a:cxn>
                <a:cxn ang="0">
                  <a:pos x="839" y="1543"/>
                </a:cxn>
                <a:cxn ang="0">
                  <a:pos x="786" y="1530"/>
                </a:cxn>
                <a:cxn ang="0">
                  <a:pos x="728" y="1520"/>
                </a:cxn>
                <a:cxn ang="0">
                  <a:pos x="667" y="1509"/>
                </a:cxn>
                <a:cxn ang="0">
                  <a:pos x="601" y="1502"/>
                </a:cxn>
                <a:cxn ang="0">
                  <a:pos x="531" y="1497"/>
                </a:cxn>
                <a:cxn ang="0">
                  <a:pos x="461" y="1494"/>
                </a:cxn>
                <a:cxn ang="0">
                  <a:pos x="389" y="1494"/>
                </a:cxn>
                <a:cxn ang="0">
                  <a:pos x="317" y="1497"/>
                </a:cxn>
                <a:cxn ang="0">
                  <a:pos x="245" y="1502"/>
                </a:cxn>
                <a:cxn ang="0">
                  <a:pos x="174" y="1512"/>
                </a:cxn>
                <a:cxn ang="0">
                  <a:pos x="106" y="1525"/>
                </a:cxn>
                <a:cxn ang="0">
                  <a:pos x="41" y="1542"/>
                </a:cxn>
                <a:cxn ang="0">
                  <a:pos x="0" y="1371"/>
                </a:cxn>
                <a:cxn ang="0">
                  <a:pos x="19" y="1040"/>
                </a:cxn>
                <a:cxn ang="0">
                  <a:pos x="77" y="752"/>
                </a:cxn>
                <a:cxn ang="0">
                  <a:pos x="159" y="509"/>
                </a:cxn>
                <a:cxn ang="0">
                  <a:pos x="252" y="311"/>
                </a:cxn>
                <a:cxn ang="0">
                  <a:pos x="343" y="160"/>
                </a:cxn>
                <a:cxn ang="0">
                  <a:pos x="417" y="59"/>
                </a:cxn>
                <a:cxn ang="0">
                  <a:pos x="461" y="7"/>
                </a:cxn>
                <a:cxn ang="0">
                  <a:pos x="472" y="6"/>
                </a:cxn>
                <a:cxn ang="0">
                  <a:pos x="516" y="53"/>
                </a:cxn>
                <a:cxn ang="0">
                  <a:pos x="592" y="150"/>
                </a:cxn>
                <a:cxn ang="0">
                  <a:pos x="685" y="295"/>
                </a:cxn>
                <a:cxn ang="0">
                  <a:pos x="782" y="492"/>
                </a:cxn>
                <a:cxn ang="0">
                  <a:pos x="871" y="741"/>
                </a:cxn>
                <a:cxn ang="0">
                  <a:pos x="937" y="1043"/>
                </a:cxn>
                <a:cxn ang="0">
                  <a:pos x="968" y="1399"/>
                </a:cxn>
              </a:cxnLst>
              <a:rect l="0" t="0" r="r" b="b"/>
              <a:pathLst>
                <a:path w="968" h="1597">
                  <a:moveTo>
                    <a:pt x="965" y="1597"/>
                  </a:moveTo>
                  <a:lnTo>
                    <a:pt x="953" y="1589"/>
                  </a:lnTo>
                  <a:lnTo>
                    <a:pt x="939" y="1581"/>
                  </a:lnTo>
                  <a:lnTo>
                    <a:pt x="922" y="1573"/>
                  </a:lnTo>
                  <a:lnTo>
                    <a:pt x="904" y="1565"/>
                  </a:lnTo>
                  <a:lnTo>
                    <a:pt x="885" y="1558"/>
                  </a:lnTo>
                  <a:lnTo>
                    <a:pt x="863" y="1550"/>
                  </a:lnTo>
                  <a:lnTo>
                    <a:pt x="839" y="1543"/>
                  </a:lnTo>
                  <a:lnTo>
                    <a:pt x="813" y="1537"/>
                  </a:lnTo>
                  <a:lnTo>
                    <a:pt x="786" y="1530"/>
                  </a:lnTo>
                  <a:lnTo>
                    <a:pt x="759" y="1524"/>
                  </a:lnTo>
                  <a:lnTo>
                    <a:pt x="728" y="1520"/>
                  </a:lnTo>
                  <a:lnTo>
                    <a:pt x="698" y="1514"/>
                  </a:lnTo>
                  <a:lnTo>
                    <a:pt x="667" y="1509"/>
                  </a:lnTo>
                  <a:lnTo>
                    <a:pt x="634" y="1506"/>
                  </a:lnTo>
                  <a:lnTo>
                    <a:pt x="601" y="1502"/>
                  </a:lnTo>
                  <a:lnTo>
                    <a:pt x="566" y="1499"/>
                  </a:lnTo>
                  <a:lnTo>
                    <a:pt x="531" y="1497"/>
                  </a:lnTo>
                  <a:lnTo>
                    <a:pt x="497" y="1495"/>
                  </a:lnTo>
                  <a:lnTo>
                    <a:pt x="461" y="1494"/>
                  </a:lnTo>
                  <a:lnTo>
                    <a:pt x="425" y="1493"/>
                  </a:lnTo>
                  <a:lnTo>
                    <a:pt x="389" y="1494"/>
                  </a:lnTo>
                  <a:lnTo>
                    <a:pt x="353" y="1495"/>
                  </a:lnTo>
                  <a:lnTo>
                    <a:pt x="317" y="1497"/>
                  </a:lnTo>
                  <a:lnTo>
                    <a:pt x="281" y="1499"/>
                  </a:lnTo>
                  <a:lnTo>
                    <a:pt x="245" y="1502"/>
                  </a:lnTo>
                  <a:lnTo>
                    <a:pt x="209" y="1507"/>
                  </a:lnTo>
                  <a:lnTo>
                    <a:pt x="174" y="1512"/>
                  </a:lnTo>
                  <a:lnTo>
                    <a:pt x="140" y="1518"/>
                  </a:lnTo>
                  <a:lnTo>
                    <a:pt x="106" y="1525"/>
                  </a:lnTo>
                  <a:lnTo>
                    <a:pt x="73" y="1533"/>
                  </a:lnTo>
                  <a:lnTo>
                    <a:pt x="41" y="1542"/>
                  </a:lnTo>
                  <a:lnTo>
                    <a:pt x="9" y="1552"/>
                  </a:lnTo>
                  <a:lnTo>
                    <a:pt x="0" y="1371"/>
                  </a:lnTo>
                  <a:lnTo>
                    <a:pt x="4" y="1201"/>
                  </a:lnTo>
                  <a:lnTo>
                    <a:pt x="19" y="1040"/>
                  </a:lnTo>
                  <a:lnTo>
                    <a:pt x="44" y="891"/>
                  </a:lnTo>
                  <a:lnTo>
                    <a:pt x="77" y="752"/>
                  </a:lnTo>
                  <a:lnTo>
                    <a:pt x="116" y="624"/>
                  </a:lnTo>
                  <a:lnTo>
                    <a:pt x="159" y="509"/>
                  </a:lnTo>
                  <a:lnTo>
                    <a:pt x="205" y="404"/>
                  </a:lnTo>
                  <a:lnTo>
                    <a:pt x="252" y="311"/>
                  </a:lnTo>
                  <a:lnTo>
                    <a:pt x="299" y="229"/>
                  </a:lnTo>
                  <a:lnTo>
                    <a:pt x="343" y="160"/>
                  </a:lnTo>
                  <a:lnTo>
                    <a:pt x="383" y="103"/>
                  </a:lnTo>
                  <a:lnTo>
                    <a:pt x="417" y="59"/>
                  </a:lnTo>
                  <a:lnTo>
                    <a:pt x="443" y="26"/>
                  </a:lnTo>
                  <a:lnTo>
                    <a:pt x="461" y="7"/>
                  </a:lnTo>
                  <a:lnTo>
                    <a:pt x="466" y="0"/>
                  </a:lnTo>
                  <a:lnTo>
                    <a:pt x="472" y="6"/>
                  </a:lnTo>
                  <a:lnTo>
                    <a:pt x="490" y="24"/>
                  </a:lnTo>
                  <a:lnTo>
                    <a:pt x="516" y="53"/>
                  </a:lnTo>
                  <a:lnTo>
                    <a:pt x="551" y="96"/>
                  </a:lnTo>
                  <a:lnTo>
                    <a:pt x="592" y="150"/>
                  </a:lnTo>
                  <a:lnTo>
                    <a:pt x="637" y="217"/>
                  </a:lnTo>
                  <a:lnTo>
                    <a:pt x="685" y="295"/>
                  </a:lnTo>
                  <a:lnTo>
                    <a:pt x="734" y="387"/>
                  </a:lnTo>
                  <a:lnTo>
                    <a:pt x="782" y="492"/>
                  </a:lnTo>
                  <a:lnTo>
                    <a:pt x="828" y="609"/>
                  </a:lnTo>
                  <a:lnTo>
                    <a:pt x="871" y="741"/>
                  </a:lnTo>
                  <a:lnTo>
                    <a:pt x="908" y="885"/>
                  </a:lnTo>
                  <a:lnTo>
                    <a:pt x="937" y="1043"/>
                  </a:lnTo>
                  <a:lnTo>
                    <a:pt x="958" y="1213"/>
                  </a:lnTo>
                  <a:lnTo>
                    <a:pt x="968" y="1399"/>
                  </a:lnTo>
                  <a:lnTo>
                    <a:pt x="965" y="15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5083176" y="3116263"/>
              <a:ext cx="768350" cy="93662"/>
            </a:xfrm>
            <a:custGeom>
              <a:avLst/>
              <a:gdLst/>
              <a:ahLst/>
              <a:cxnLst>
                <a:cxn ang="0">
                  <a:pos x="11" y="74"/>
                </a:cxn>
                <a:cxn ang="0">
                  <a:pos x="73" y="55"/>
                </a:cxn>
                <a:cxn ang="0">
                  <a:pos x="140" y="40"/>
                </a:cxn>
                <a:cxn ang="0">
                  <a:pos x="209" y="29"/>
                </a:cxn>
                <a:cxn ang="0">
                  <a:pos x="280" y="21"/>
                </a:cxn>
                <a:cxn ang="0">
                  <a:pos x="352" y="17"/>
                </a:cxn>
                <a:cxn ang="0">
                  <a:pos x="424" y="16"/>
                </a:cxn>
                <a:cxn ang="0">
                  <a:pos x="496" y="17"/>
                </a:cxn>
                <a:cxn ang="0">
                  <a:pos x="565" y="21"/>
                </a:cxn>
                <a:cxn ang="0">
                  <a:pos x="633" y="28"/>
                </a:cxn>
                <a:cxn ang="0">
                  <a:pos x="695" y="36"/>
                </a:cxn>
                <a:cxn ang="0">
                  <a:pos x="756" y="46"/>
                </a:cxn>
                <a:cxn ang="0">
                  <a:pos x="810" y="59"/>
                </a:cxn>
                <a:cxn ang="0">
                  <a:pos x="859" y="72"/>
                </a:cxn>
                <a:cxn ang="0">
                  <a:pos x="899" y="86"/>
                </a:cxn>
                <a:cxn ang="0">
                  <a:pos x="934" y="101"/>
                </a:cxn>
                <a:cxn ang="0">
                  <a:pos x="958" y="118"/>
                </a:cxn>
                <a:cxn ang="0">
                  <a:pos x="957" y="98"/>
                </a:cxn>
                <a:cxn ang="0">
                  <a:pos x="925" y="81"/>
                </a:cxn>
                <a:cxn ang="0">
                  <a:pos x="886" y="66"/>
                </a:cxn>
                <a:cxn ang="0">
                  <a:pos x="841" y="51"/>
                </a:cxn>
                <a:cxn ang="0">
                  <a:pos x="787" y="38"/>
                </a:cxn>
                <a:cxn ang="0">
                  <a:pos x="729" y="28"/>
                </a:cxn>
                <a:cxn ang="0">
                  <a:pos x="668" y="17"/>
                </a:cxn>
                <a:cxn ang="0">
                  <a:pos x="600" y="10"/>
                </a:cxn>
                <a:cxn ang="0">
                  <a:pos x="530" y="5"/>
                </a:cxn>
                <a:cxn ang="0">
                  <a:pos x="460" y="2"/>
                </a:cxn>
                <a:cxn ang="0">
                  <a:pos x="388" y="2"/>
                </a:cxn>
                <a:cxn ang="0">
                  <a:pos x="316" y="5"/>
                </a:cxn>
                <a:cxn ang="0">
                  <a:pos x="244" y="10"/>
                </a:cxn>
                <a:cxn ang="0">
                  <a:pos x="172" y="20"/>
                </a:cxn>
                <a:cxn ang="0">
                  <a:pos x="104" y="33"/>
                </a:cxn>
                <a:cxn ang="0">
                  <a:pos x="37" y="50"/>
                </a:cxn>
                <a:cxn ang="0">
                  <a:pos x="17" y="67"/>
                </a:cxn>
                <a:cxn ang="0">
                  <a:pos x="0" y="78"/>
                </a:cxn>
                <a:cxn ang="0">
                  <a:pos x="0" y="67"/>
                </a:cxn>
              </a:cxnLst>
              <a:rect l="0" t="0" r="r" b="b"/>
              <a:pathLst>
                <a:path w="970" h="118">
                  <a:moveTo>
                    <a:pt x="0" y="67"/>
                  </a:moveTo>
                  <a:lnTo>
                    <a:pt x="11" y="74"/>
                  </a:lnTo>
                  <a:lnTo>
                    <a:pt x="43" y="63"/>
                  </a:lnTo>
                  <a:lnTo>
                    <a:pt x="73" y="55"/>
                  </a:lnTo>
                  <a:lnTo>
                    <a:pt x="107" y="47"/>
                  </a:lnTo>
                  <a:lnTo>
                    <a:pt x="140" y="40"/>
                  </a:lnTo>
                  <a:lnTo>
                    <a:pt x="175" y="33"/>
                  </a:lnTo>
                  <a:lnTo>
                    <a:pt x="209" y="29"/>
                  </a:lnTo>
                  <a:lnTo>
                    <a:pt x="244" y="24"/>
                  </a:lnTo>
                  <a:lnTo>
                    <a:pt x="280" y="21"/>
                  </a:lnTo>
                  <a:lnTo>
                    <a:pt x="316" y="19"/>
                  </a:lnTo>
                  <a:lnTo>
                    <a:pt x="352" y="17"/>
                  </a:lnTo>
                  <a:lnTo>
                    <a:pt x="388" y="16"/>
                  </a:lnTo>
                  <a:lnTo>
                    <a:pt x="424" y="16"/>
                  </a:lnTo>
                  <a:lnTo>
                    <a:pt x="460" y="16"/>
                  </a:lnTo>
                  <a:lnTo>
                    <a:pt x="496" y="17"/>
                  </a:lnTo>
                  <a:lnTo>
                    <a:pt x="530" y="19"/>
                  </a:lnTo>
                  <a:lnTo>
                    <a:pt x="565" y="21"/>
                  </a:lnTo>
                  <a:lnTo>
                    <a:pt x="600" y="24"/>
                  </a:lnTo>
                  <a:lnTo>
                    <a:pt x="633" y="28"/>
                  </a:lnTo>
                  <a:lnTo>
                    <a:pt x="665" y="31"/>
                  </a:lnTo>
                  <a:lnTo>
                    <a:pt x="695" y="36"/>
                  </a:lnTo>
                  <a:lnTo>
                    <a:pt x="726" y="42"/>
                  </a:lnTo>
                  <a:lnTo>
                    <a:pt x="756" y="46"/>
                  </a:lnTo>
                  <a:lnTo>
                    <a:pt x="784" y="52"/>
                  </a:lnTo>
                  <a:lnTo>
                    <a:pt x="810" y="59"/>
                  </a:lnTo>
                  <a:lnTo>
                    <a:pt x="835" y="65"/>
                  </a:lnTo>
                  <a:lnTo>
                    <a:pt x="859" y="72"/>
                  </a:lnTo>
                  <a:lnTo>
                    <a:pt x="881" y="80"/>
                  </a:lnTo>
                  <a:lnTo>
                    <a:pt x="899" y="86"/>
                  </a:lnTo>
                  <a:lnTo>
                    <a:pt x="917" y="95"/>
                  </a:lnTo>
                  <a:lnTo>
                    <a:pt x="934" y="101"/>
                  </a:lnTo>
                  <a:lnTo>
                    <a:pt x="946" y="110"/>
                  </a:lnTo>
                  <a:lnTo>
                    <a:pt x="958" y="118"/>
                  </a:lnTo>
                  <a:lnTo>
                    <a:pt x="970" y="106"/>
                  </a:lnTo>
                  <a:lnTo>
                    <a:pt x="957" y="98"/>
                  </a:lnTo>
                  <a:lnTo>
                    <a:pt x="942" y="90"/>
                  </a:lnTo>
                  <a:lnTo>
                    <a:pt x="925" y="81"/>
                  </a:lnTo>
                  <a:lnTo>
                    <a:pt x="907" y="73"/>
                  </a:lnTo>
                  <a:lnTo>
                    <a:pt x="886" y="66"/>
                  </a:lnTo>
                  <a:lnTo>
                    <a:pt x="864" y="58"/>
                  </a:lnTo>
                  <a:lnTo>
                    <a:pt x="841" y="51"/>
                  </a:lnTo>
                  <a:lnTo>
                    <a:pt x="813" y="45"/>
                  </a:lnTo>
                  <a:lnTo>
                    <a:pt x="787" y="38"/>
                  </a:lnTo>
                  <a:lnTo>
                    <a:pt x="759" y="32"/>
                  </a:lnTo>
                  <a:lnTo>
                    <a:pt x="729" y="28"/>
                  </a:lnTo>
                  <a:lnTo>
                    <a:pt x="698" y="22"/>
                  </a:lnTo>
                  <a:lnTo>
                    <a:pt x="668" y="17"/>
                  </a:lnTo>
                  <a:lnTo>
                    <a:pt x="633" y="14"/>
                  </a:lnTo>
                  <a:lnTo>
                    <a:pt x="600" y="10"/>
                  </a:lnTo>
                  <a:lnTo>
                    <a:pt x="565" y="7"/>
                  </a:lnTo>
                  <a:lnTo>
                    <a:pt x="530" y="5"/>
                  </a:lnTo>
                  <a:lnTo>
                    <a:pt x="496" y="4"/>
                  </a:lnTo>
                  <a:lnTo>
                    <a:pt x="460" y="2"/>
                  </a:lnTo>
                  <a:lnTo>
                    <a:pt x="424" y="0"/>
                  </a:lnTo>
                  <a:lnTo>
                    <a:pt x="388" y="2"/>
                  </a:lnTo>
                  <a:lnTo>
                    <a:pt x="352" y="4"/>
                  </a:lnTo>
                  <a:lnTo>
                    <a:pt x="316" y="5"/>
                  </a:lnTo>
                  <a:lnTo>
                    <a:pt x="280" y="7"/>
                  </a:lnTo>
                  <a:lnTo>
                    <a:pt x="244" y="10"/>
                  </a:lnTo>
                  <a:lnTo>
                    <a:pt x="206" y="15"/>
                  </a:lnTo>
                  <a:lnTo>
                    <a:pt x="172" y="20"/>
                  </a:lnTo>
                  <a:lnTo>
                    <a:pt x="137" y="27"/>
                  </a:lnTo>
                  <a:lnTo>
                    <a:pt x="104" y="33"/>
                  </a:lnTo>
                  <a:lnTo>
                    <a:pt x="71" y="42"/>
                  </a:lnTo>
                  <a:lnTo>
                    <a:pt x="37" y="50"/>
                  </a:lnTo>
                  <a:lnTo>
                    <a:pt x="6" y="60"/>
                  </a:lnTo>
                  <a:lnTo>
                    <a:pt x="17" y="67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11" y="74"/>
                  </a:lnTo>
                  <a:lnTo>
                    <a:pt x="0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073651" y="1928813"/>
              <a:ext cx="384175" cy="1239837"/>
            </a:xfrm>
            <a:custGeom>
              <a:avLst/>
              <a:gdLst/>
              <a:ahLst/>
              <a:cxnLst>
                <a:cxn ang="0">
                  <a:pos x="483" y="7"/>
                </a:cxn>
                <a:cxn ang="0">
                  <a:pos x="469" y="7"/>
                </a:cxn>
                <a:cxn ang="0">
                  <a:pos x="464" y="14"/>
                </a:cxn>
                <a:cxn ang="0">
                  <a:pos x="446" y="34"/>
                </a:cxn>
                <a:cxn ang="0">
                  <a:pos x="420" y="67"/>
                </a:cxn>
                <a:cxn ang="0">
                  <a:pos x="386" y="111"/>
                </a:cxn>
                <a:cxn ang="0">
                  <a:pos x="345" y="169"/>
                </a:cxn>
                <a:cxn ang="0">
                  <a:pos x="300" y="238"/>
                </a:cxn>
                <a:cxn ang="0">
                  <a:pos x="253" y="321"/>
                </a:cxn>
                <a:cxn ang="0">
                  <a:pos x="206" y="414"/>
                </a:cxn>
                <a:cxn ang="0">
                  <a:pos x="161" y="519"/>
                </a:cxn>
                <a:cxn ang="0">
                  <a:pos x="118" y="635"/>
                </a:cxn>
                <a:cxn ang="0">
                  <a:pos x="79" y="763"/>
                </a:cxn>
                <a:cxn ang="0">
                  <a:pos x="46" y="901"/>
                </a:cxn>
                <a:cxn ang="0">
                  <a:pos x="21" y="1052"/>
                </a:cxn>
                <a:cxn ang="0">
                  <a:pos x="5" y="1213"/>
                </a:cxn>
                <a:cxn ang="0">
                  <a:pos x="0" y="1383"/>
                </a:cxn>
                <a:cxn ang="0">
                  <a:pos x="11" y="1564"/>
                </a:cxn>
                <a:cxn ang="0">
                  <a:pos x="28" y="1564"/>
                </a:cxn>
                <a:cxn ang="0">
                  <a:pos x="19" y="1383"/>
                </a:cxn>
                <a:cxn ang="0">
                  <a:pos x="22" y="1213"/>
                </a:cxn>
                <a:cxn ang="0">
                  <a:pos x="37" y="1052"/>
                </a:cxn>
                <a:cxn ang="0">
                  <a:pos x="62" y="904"/>
                </a:cxn>
                <a:cxn ang="0">
                  <a:pos x="96" y="765"/>
                </a:cxn>
                <a:cxn ang="0">
                  <a:pos x="134" y="638"/>
                </a:cxn>
                <a:cxn ang="0">
                  <a:pos x="177" y="524"/>
                </a:cxn>
                <a:cxn ang="0">
                  <a:pos x="223" y="419"/>
                </a:cxn>
                <a:cxn ang="0">
                  <a:pos x="270" y="325"/>
                </a:cxn>
                <a:cxn ang="0">
                  <a:pos x="317" y="245"/>
                </a:cxn>
                <a:cxn ang="0">
                  <a:pos x="361" y="176"/>
                </a:cxn>
                <a:cxn ang="0">
                  <a:pos x="400" y="118"/>
                </a:cxn>
                <a:cxn ang="0">
                  <a:pos x="433" y="74"/>
                </a:cxn>
                <a:cxn ang="0">
                  <a:pos x="460" y="43"/>
                </a:cxn>
                <a:cxn ang="0">
                  <a:pos x="478" y="24"/>
                </a:cxn>
                <a:cxn ang="0">
                  <a:pos x="483" y="17"/>
                </a:cxn>
                <a:cxn ang="0">
                  <a:pos x="469" y="17"/>
                </a:cxn>
                <a:cxn ang="0">
                  <a:pos x="483" y="7"/>
                </a:cxn>
                <a:cxn ang="0">
                  <a:pos x="476" y="0"/>
                </a:cxn>
                <a:cxn ang="0">
                  <a:pos x="469" y="7"/>
                </a:cxn>
                <a:cxn ang="0">
                  <a:pos x="483" y="7"/>
                </a:cxn>
              </a:cxnLst>
              <a:rect l="0" t="0" r="r" b="b"/>
              <a:pathLst>
                <a:path w="483" h="1564">
                  <a:moveTo>
                    <a:pt x="483" y="7"/>
                  </a:moveTo>
                  <a:lnTo>
                    <a:pt x="469" y="7"/>
                  </a:lnTo>
                  <a:lnTo>
                    <a:pt x="464" y="14"/>
                  </a:lnTo>
                  <a:lnTo>
                    <a:pt x="446" y="34"/>
                  </a:lnTo>
                  <a:lnTo>
                    <a:pt x="420" y="67"/>
                  </a:lnTo>
                  <a:lnTo>
                    <a:pt x="386" y="111"/>
                  </a:lnTo>
                  <a:lnTo>
                    <a:pt x="345" y="169"/>
                  </a:lnTo>
                  <a:lnTo>
                    <a:pt x="300" y="238"/>
                  </a:lnTo>
                  <a:lnTo>
                    <a:pt x="253" y="321"/>
                  </a:lnTo>
                  <a:lnTo>
                    <a:pt x="206" y="414"/>
                  </a:lnTo>
                  <a:lnTo>
                    <a:pt x="161" y="519"/>
                  </a:lnTo>
                  <a:lnTo>
                    <a:pt x="118" y="635"/>
                  </a:lnTo>
                  <a:lnTo>
                    <a:pt x="79" y="763"/>
                  </a:lnTo>
                  <a:lnTo>
                    <a:pt x="46" y="901"/>
                  </a:lnTo>
                  <a:lnTo>
                    <a:pt x="21" y="1052"/>
                  </a:lnTo>
                  <a:lnTo>
                    <a:pt x="5" y="1213"/>
                  </a:lnTo>
                  <a:lnTo>
                    <a:pt x="0" y="1383"/>
                  </a:lnTo>
                  <a:lnTo>
                    <a:pt x="11" y="1564"/>
                  </a:lnTo>
                  <a:lnTo>
                    <a:pt x="28" y="1564"/>
                  </a:lnTo>
                  <a:lnTo>
                    <a:pt x="19" y="1383"/>
                  </a:lnTo>
                  <a:lnTo>
                    <a:pt x="22" y="1213"/>
                  </a:lnTo>
                  <a:lnTo>
                    <a:pt x="37" y="1052"/>
                  </a:lnTo>
                  <a:lnTo>
                    <a:pt x="62" y="904"/>
                  </a:lnTo>
                  <a:lnTo>
                    <a:pt x="96" y="765"/>
                  </a:lnTo>
                  <a:lnTo>
                    <a:pt x="134" y="638"/>
                  </a:lnTo>
                  <a:lnTo>
                    <a:pt x="177" y="524"/>
                  </a:lnTo>
                  <a:lnTo>
                    <a:pt x="223" y="419"/>
                  </a:lnTo>
                  <a:lnTo>
                    <a:pt x="270" y="325"/>
                  </a:lnTo>
                  <a:lnTo>
                    <a:pt x="317" y="245"/>
                  </a:lnTo>
                  <a:lnTo>
                    <a:pt x="361" y="176"/>
                  </a:lnTo>
                  <a:lnTo>
                    <a:pt x="400" y="118"/>
                  </a:lnTo>
                  <a:lnTo>
                    <a:pt x="433" y="74"/>
                  </a:lnTo>
                  <a:lnTo>
                    <a:pt x="460" y="43"/>
                  </a:lnTo>
                  <a:lnTo>
                    <a:pt x="478" y="24"/>
                  </a:lnTo>
                  <a:lnTo>
                    <a:pt x="483" y="17"/>
                  </a:lnTo>
                  <a:lnTo>
                    <a:pt x="469" y="17"/>
                  </a:lnTo>
                  <a:lnTo>
                    <a:pt x="483" y="7"/>
                  </a:lnTo>
                  <a:lnTo>
                    <a:pt x="476" y="0"/>
                  </a:lnTo>
                  <a:lnTo>
                    <a:pt x="469" y="7"/>
                  </a:lnTo>
                  <a:lnTo>
                    <a:pt x="48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446713" y="1933575"/>
              <a:ext cx="409575" cy="1285875"/>
            </a:xfrm>
            <a:custGeom>
              <a:avLst/>
              <a:gdLst/>
              <a:ahLst/>
              <a:cxnLst>
                <a:cxn ang="0">
                  <a:pos x="500" y="1608"/>
                </a:cxn>
                <a:cxn ang="0">
                  <a:pos x="514" y="1602"/>
                </a:cxn>
                <a:cxn ang="0">
                  <a:pos x="517" y="1404"/>
                </a:cxn>
                <a:cxn ang="0">
                  <a:pos x="507" y="1218"/>
                </a:cxn>
                <a:cxn ang="0">
                  <a:pos x="487" y="1048"/>
                </a:cxn>
                <a:cxn ang="0">
                  <a:pos x="458" y="889"/>
                </a:cxn>
                <a:cxn ang="0">
                  <a:pos x="420" y="745"/>
                </a:cxn>
                <a:cxn ang="0">
                  <a:pos x="377" y="613"/>
                </a:cxn>
                <a:cxn ang="0">
                  <a:pos x="331" y="495"/>
                </a:cxn>
                <a:cxn ang="0">
                  <a:pos x="283" y="390"/>
                </a:cxn>
                <a:cxn ang="0">
                  <a:pos x="235" y="298"/>
                </a:cxn>
                <a:cxn ang="0">
                  <a:pos x="186" y="218"/>
                </a:cxn>
                <a:cxn ang="0">
                  <a:pos x="142" y="151"/>
                </a:cxn>
                <a:cxn ang="0">
                  <a:pos x="99" y="97"/>
                </a:cxn>
                <a:cxn ang="0">
                  <a:pos x="64" y="53"/>
                </a:cxn>
                <a:cxn ang="0">
                  <a:pos x="38" y="25"/>
                </a:cxn>
                <a:cxn ang="0">
                  <a:pos x="20" y="6"/>
                </a:cxn>
                <a:cxn ang="0">
                  <a:pos x="14" y="0"/>
                </a:cxn>
                <a:cxn ang="0">
                  <a:pos x="0" y="10"/>
                </a:cxn>
                <a:cxn ang="0">
                  <a:pos x="6" y="15"/>
                </a:cxn>
                <a:cxn ang="0">
                  <a:pos x="24" y="34"/>
                </a:cxn>
                <a:cxn ang="0">
                  <a:pos x="50" y="63"/>
                </a:cxn>
                <a:cxn ang="0">
                  <a:pos x="85" y="104"/>
                </a:cxn>
                <a:cxn ang="0">
                  <a:pos x="125" y="158"/>
                </a:cxn>
                <a:cxn ang="0">
                  <a:pos x="169" y="225"/>
                </a:cxn>
                <a:cxn ang="0">
                  <a:pos x="218" y="302"/>
                </a:cxn>
                <a:cxn ang="0">
                  <a:pos x="266" y="394"/>
                </a:cxn>
                <a:cxn ang="0">
                  <a:pos x="315" y="499"/>
                </a:cxn>
                <a:cxn ang="0">
                  <a:pos x="361" y="616"/>
                </a:cxn>
                <a:cxn ang="0">
                  <a:pos x="404" y="747"/>
                </a:cxn>
                <a:cxn ang="0">
                  <a:pos x="441" y="891"/>
                </a:cxn>
                <a:cxn ang="0">
                  <a:pos x="470" y="1048"/>
                </a:cxn>
                <a:cxn ang="0">
                  <a:pos x="491" y="1218"/>
                </a:cxn>
                <a:cxn ang="0">
                  <a:pos x="500" y="1404"/>
                </a:cxn>
                <a:cxn ang="0">
                  <a:pos x="498" y="1602"/>
                </a:cxn>
                <a:cxn ang="0">
                  <a:pos x="512" y="1596"/>
                </a:cxn>
                <a:cxn ang="0">
                  <a:pos x="500" y="1608"/>
                </a:cxn>
                <a:cxn ang="0">
                  <a:pos x="514" y="1619"/>
                </a:cxn>
                <a:cxn ang="0">
                  <a:pos x="514" y="1602"/>
                </a:cxn>
                <a:cxn ang="0">
                  <a:pos x="500" y="1608"/>
                </a:cxn>
              </a:cxnLst>
              <a:rect l="0" t="0" r="r" b="b"/>
              <a:pathLst>
                <a:path w="517" h="1619">
                  <a:moveTo>
                    <a:pt x="500" y="1608"/>
                  </a:moveTo>
                  <a:lnTo>
                    <a:pt x="514" y="1602"/>
                  </a:lnTo>
                  <a:lnTo>
                    <a:pt x="517" y="1404"/>
                  </a:lnTo>
                  <a:lnTo>
                    <a:pt x="507" y="1218"/>
                  </a:lnTo>
                  <a:lnTo>
                    <a:pt x="487" y="1048"/>
                  </a:lnTo>
                  <a:lnTo>
                    <a:pt x="458" y="889"/>
                  </a:lnTo>
                  <a:lnTo>
                    <a:pt x="420" y="745"/>
                  </a:lnTo>
                  <a:lnTo>
                    <a:pt x="377" y="613"/>
                  </a:lnTo>
                  <a:lnTo>
                    <a:pt x="331" y="495"/>
                  </a:lnTo>
                  <a:lnTo>
                    <a:pt x="283" y="390"/>
                  </a:lnTo>
                  <a:lnTo>
                    <a:pt x="235" y="298"/>
                  </a:lnTo>
                  <a:lnTo>
                    <a:pt x="186" y="218"/>
                  </a:lnTo>
                  <a:lnTo>
                    <a:pt x="142" y="151"/>
                  </a:lnTo>
                  <a:lnTo>
                    <a:pt x="99" y="97"/>
                  </a:lnTo>
                  <a:lnTo>
                    <a:pt x="64" y="53"/>
                  </a:lnTo>
                  <a:lnTo>
                    <a:pt x="38" y="25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6" y="15"/>
                  </a:lnTo>
                  <a:lnTo>
                    <a:pt x="24" y="34"/>
                  </a:lnTo>
                  <a:lnTo>
                    <a:pt x="50" y="63"/>
                  </a:lnTo>
                  <a:lnTo>
                    <a:pt x="85" y="104"/>
                  </a:lnTo>
                  <a:lnTo>
                    <a:pt x="125" y="158"/>
                  </a:lnTo>
                  <a:lnTo>
                    <a:pt x="169" y="225"/>
                  </a:lnTo>
                  <a:lnTo>
                    <a:pt x="218" y="302"/>
                  </a:lnTo>
                  <a:lnTo>
                    <a:pt x="266" y="394"/>
                  </a:lnTo>
                  <a:lnTo>
                    <a:pt x="315" y="499"/>
                  </a:lnTo>
                  <a:lnTo>
                    <a:pt x="361" y="616"/>
                  </a:lnTo>
                  <a:lnTo>
                    <a:pt x="404" y="747"/>
                  </a:lnTo>
                  <a:lnTo>
                    <a:pt x="441" y="891"/>
                  </a:lnTo>
                  <a:lnTo>
                    <a:pt x="470" y="1048"/>
                  </a:lnTo>
                  <a:lnTo>
                    <a:pt x="491" y="1218"/>
                  </a:lnTo>
                  <a:lnTo>
                    <a:pt x="500" y="1404"/>
                  </a:lnTo>
                  <a:lnTo>
                    <a:pt x="498" y="1602"/>
                  </a:lnTo>
                  <a:lnTo>
                    <a:pt x="512" y="1596"/>
                  </a:lnTo>
                  <a:lnTo>
                    <a:pt x="500" y="1608"/>
                  </a:lnTo>
                  <a:lnTo>
                    <a:pt x="514" y="1619"/>
                  </a:lnTo>
                  <a:lnTo>
                    <a:pt x="514" y="1602"/>
                  </a:lnTo>
                  <a:lnTo>
                    <a:pt x="500" y="16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5397501" y="3182938"/>
              <a:ext cx="120650" cy="158750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405313" y="1930400"/>
              <a:ext cx="969963" cy="1265237"/>
            </a:xfrm>
            <a:custGeom>
              <a:avLst/>
              <a:gdLst/>
              <a:ahLst/>
              <a:cxnLst>
                <a:cxn ang="0">
                  <a:pos x="1216" y="1"/>
                </a:cxn>
                <a:cxn ang="0">
                  <a:pos x="1173" y="16"/>
                </a:cxn>
                <a:cxn ang="0">
                  <a:pos x="1095" y="47"/>
                </a:cxn>
                <a:cxn ang="0">
                  <a:pos x="990" y="98"/>
                </a:cxn>
                <a:cxn ang="0">
                  <a:pos x="867" y="172"/>
                </a:cxn>
                <a:cxn ang="0">
                  <a:pos x="731" y="271"/>
                </a:cxn>
                <a:cxn ang="0">
                  <a:pos x="593" y="399"/>
                </a:cxn>
                <a:cxn ang="0">
                  <a:pos x="458" y="556"/>
                </a:cxn>
                <a:cxn ang="0">
                  <a:pos x="336" y="743"/>
                </a:cxn>
                <a:cxn ang="0">
                  <a:pos x="237" y="925"/>
                </a:cxn>
                <a:cxn ang="0">
                  <a:pos x="158" y="1094"/>
                </a:cxn>
                <a:cxn ang="0">
                  <a:pos x="98" y="1245"/>
                </a:cxn>
                <a:cxn ang="0">
                  <a:pos x="55" y="1373"/>
                </a:cxn>
                <a:cxn ang="0">
                  <a:pos x="26" y="1476"/>
                </a:cxn>
                <a:cxn ang="0">
                  <a:pos x="8" y="1548"/>
                </a:cxn>
                <a:cxn ang="0">
                  <a:pos x="1" y="1588"/>
                </a:cxn>
                <a:cxn ang="0">
                  <a:pos x="3" y="1591"/>
                </a:cxn>
                <a:cxn ang="0">
                  <a:pos x="23" y="1584"/>
                </a:cxn>
                <a:cxn ang="0">
                  <a:pos x="62" y="1570"/>
                </a:cxn>
                <a:cxn ang="0">
                  <a:pos x="115" y="1554"/>
                </a:cxn>
                <a:cxn ang="0">
                  <a:pos x="180" y="1538"/>
                </a:cxn>
                <a:cxn ang="0">
                  <a:pos x="253" y="1522"/>
                </a:cxn>
                <a:cxn ang="0">
                  <a:pos x="332" y="1510"/>
                </a:cxn>
                <a:cxn ang="0">
                  <a:pos x="413" y="1505"/>
                </a:cxn>
                <a:cxn ang="0">
                  <a:pos x="485" y="1507"/>
                </a:cxn>
                <a:cxn ang="0">
                  <a:pos x="551" y="1517"/>
                </a:cxn>
                <a:cxn ang="0">
                  <a:pos x="615" y="1532"/>
                </a:cxn>
                <a:cxn ang="0">
                  <a:pos x="676" y="1550"/>
                </a:cxn>
                <a:cxn ang="0">
                  <a:pos x="730" y="1565"/>
                </a:cxn>
                <a:cxn ang="0">
                  <a:pos x="774" y="1576"/>
                </a:cxn>
                <a:cxn ang="0">
                  <a:pos x="805" y="1578"/>
                </a:cxn>
                <a:cxn ang="0">
                  <a:pos x="818" y="1569"/>
                </a:cxn>
                <a:cxn ang="0">
                  <a:pos x="809" y="1495"/>
                </a:cxn>
                <a:cxn ang="0">
                  <a:pos x="796" y="1275"/>
                </a:cxn>
                <a:cxn ang="0">
                  <a:pos x="809" y="992"/>
                </a:cxn>
                <a:cxn ang="0">
                  <a:pos x="854" y="714"/>
                </a:cxn>
                <a:cxn ang="0">
                  <a:pos x="920" y="548"/>
                </a:cxn>
                <a:cxn ang="0">
                  <a:pos x="972" y="443"/>
                </a:cxn>
                <a:cxn ang="0">
                  <a:pos x="1026" y="341"/>
                </a:cxn>
                <a:cxn ang="0">
                  <a:pos x="1080" y="243"/>
                </a:cxn>
                <a:cxn ang="0">
                  <a:pos x="1129" y="157"/>
                </a:cxn>
                <a:cxn ang="0">
                  <a:pos x="1172" y="84"/>
                </a:cxn>
                <a:cxn ang="0">
                  <a:pos x="1202" y="32"/>
                </a:cxn>
                <a:cxn ang="0">
                  <a:pos x="1219" y="3"/>
                </a:cxn>
              </a:cxnLst>
              <a:rect l="0" t="0" r="r" b="b"/>
              <a:pathLst>
                <a:path w="1221" h="1592">
                  <a:moveTo>
                    <a:pt x="1221" y="0"/>
                  </a:moveTo>
                  <a:lnTo>
                    <a:pt x="1216" y="1"/>
                  </a:lnTo>
                  <a:lnTo>
                    <a:pt x="1199" y="7"/>
                  </a:lnTo>
                  <a:lnTo>
                    <a:pt x="1173" y="16"/>
                  </a:lnTo>
                  <a:lnTo>
                    <a:pt x="1138" y="29"/>
                  </a:lnTo>
                  <a:lnTo>
                    <a:pt x="1095" y="47"/>
                  </a:lnTo>
                  <a:lnTo>
                    <a:pt x="1046" y="70"/>
                  </a:lnTo>
                  <a:lnTo>
                    <a:pt x="990" y="98"/>
                  </a:lnTo>
                  <a:lnTo>
                    <a:pt x="931" y="132"/>
                  </a:lnTo>
                  <a:lnTo>
                    <a:pt x="867" y="172"/>
                  </a:lnTo>
                  <a:lnTo>
                    <a:pt x="800" y="218"/>
                  </a:lnTo>
                  <a:lnTo>
                    <a:pt x="731" y="271"/>
                  </a:lnTo>
                  <a:lnTo>
                    <a:pt x="662" y="331"/>
                  </a:lnTo>
                  <a:lnTo>
                    <a:pt x="593" y="399"/>
                  </a:lnTo>
                  <a:lnTo>
                    <a:pt x="523" y="473"/>
                  </a:lnTo>
                  <a:lnTo>
                    <a:pt x="458" y="556"/>
                  </a:lnTo>
                  <a:lnTo>
                    <a:pt x="395" y="649"/>
                  </a:lnTo>
                  <a:lnTo>
                    <a:pt x="336" y="743"/>
                  </a:lnTo>
                  <a:lnTo>
                    <a:pt x="284" y="836"/>
                  </a:lnTo>
                  <a:lnTo>
                    <a:pt x="237" y="925"/>
                  </a:lnTo>
                  <a:lnTo>
                    <a:pt x="195" y="1011"/>
                  </a:lnTo>
                  <a:lnTo>
                    <a:pt x="158" y="1094"/>
                  </a:lnTo>
                  <a:lnTo>
                    <a:pt x="126" y="1172"/>
                  </a:lnTo>
                  <a:lnTo>
                    <a:pt x="98" y="1245"/>
                  </a:lnTo>
                  <a:lnTo>
                    <a:pt x="75" y="1312"/>
                  </a:lnTo>
                  <a:lnTo>
                    <a:pt x="55" y="1373"/>
                  </a:lnTo>
                  <a:lnTo>
                    <a:pt x="39" y="1429"/>
                  </a:lnTo>
                  <a:lnTo>
                    <a:pt x="26" y="1476"/>
                  </a:lnTo>
                  <a:lnTo>
                    <a:pt x="15" y="1516"/>
                  </a:lnTo>
                  <a:lnTo>
                    <a:pt x="8" y="1548"/>
                  </a:lnTo>
                  <a:lnTo>
                    <a:pt x="4" y="1573"/>
                  </a:lnTo>
                  <a:lnTo>
                    <a:pt x="1" y="1588"/>
                  </a:lnTo>
                  <a:lnTo>
                    <a:pt x="0" y="1592"/>
                  </a:lnTo>
                  <a:lnTo>
                    <a:pt x="3" y="1591"/>
                  </a:lnTo>
                  <a:lnTo>
                    <a:pt x="11" y="1589"/>
                  </a:lnTo>
                  <a:lnTo>
                    <a:pt x="23" y="1584"/>
                  </a:lnTo>
                  <a:lnTo>
                    <a:pt x="40" y="1577"/>
                  </a:lnTo>
                  <a:lnTo>
                    <a:pt x="62" y="1570"/>
                  </a:lnTo>
                  <a:lnTo>
                    <a:pt x="87" y="1563"/>
                  </a:lnTo>
                  <a:lnTo>
                    <a:pt x="115" y="1554"/>
                  </a:lnTo>
                  <a:lnTo>
                    <a:pt x="147" y="1546"/>
                  </a:lnTo>
                  <a:lnTo>
                    <a:pt x="180" y="1538"/>
                  </a:lnTo>
                  <a:lnTo>
                    <a:pt x="216" y="1530"/>
                  </a:lnTo>
                  <a:lnTo>
                    <a:pt x="253" y="1522"/>
                  </a:lnTo>
                  <a:lnTo>
                    <a:pt x="292" y="1516"/>
                  </a:lnTo>
                  <a:lnTo>
                    <a:pt x="332" y="1510"/>
                  </a:lnTo>
                  <a:lnTo>
                    <a:pt x="372" y="1507"/>
                  </a:lnTo>
                  <a:lnTo>
                    <a:pt x="413" y="1505"/>
                  </a:lnTo>
                  <a:lnTo>
                    <a:pt x="453" y="1505"/>
                  </a:lnTo>
                  <a:lnTo>
                    <a:pt x="485" y="1507"/>
                  </a:lnTo>
                  <a:lnTo>
                    <a:pt x="518" y="1510"/>
                  </a:lnTo>
                  <a:lnTo>
                    <a:pt x="551" y="1517"/>
                  </a:lnTo>
                  <a:lnTo>
                    <a:pt x="583" y="1524"/>
                  </a:lnTo>
                  <a:lnTo>
                    <a:pt x="615" y="1532"/>
                  </a:lnTo>
                  <a:lnTo>
                    <a:pt x="647" y="1540"/>
                  </a:lnTo>
                  <a:lnTo>
                    <a:pt x="676" y="1550"/>
                  </a:lnTo>
                  <a:lnTo>
                    <a:pt x="705" y="1558"/>
                  </a:lnTo>
                  <a:lnTo>
                    <a:pt x="730" y="1565"/>
                  </a:lnTo>
                  <a:lnTo>
                    <a:pt x="753" y="1571"/>
                  </a:lnTo>
                  <a:lnTo>
                    <a:pt x="774" y="1576"/>
                  </a:lnTo>
                  <a:lnTo>
                    <a:pt x="791" y="1578"/>
                  </a:lnTo>
                  <a:lnTo>
                    <a:pt x="805" y="1578"/>
                  </a:lnTo>
                  <a:lnTo>
                    <a:pt x="814" y="1576"/>
                  </a:lnTo>
                  <a:lnTo>
                    <a:pt x="818" y="1569"/>
                  </a:lnTo>
                  <a:lnTo>
                    <a:pt x="818" y="1560"/>
                  </a:lnTo>
                  <a:lnTo>
                    <a:pt x="809" y="1495"/>
                  </a:lnTo>
                  <a:lnTo>
                    <a:pt x="800" y="1397"/>
                  </a:lnTo>
                  <a:lnTo>
                    <a:pt x="796" y="1275"/>
                  </a:lnTo>
                  <a:lnTo>
                    <a:pt x="799" y="1137"/>
                  </a:lnTo>
                  <a:lnTo>
                    <a:pt x="809" y="992"/>
                  </a:lnTo>
                  <a:lnTo>
                    <a:pt x="825" y="848"/>
                  </a:lnTo>
                  <a:lnTo>
                    <a:pt x="854" y="714"/>
                  </a:lnTo>
                  <a:lnTo>
                    <a:pt x="895" y="600"/>
                  </a:lnTo>
                  <a:lnTo>
                    <a:pt x="920" y="548"/>
                  </a:lnTo>
                  <a:lnTo>
                    <a:pt x="944" y="496"/>
                  </a:lnTo>
                  <a:lnTo>
                    <a:pt x="972" y="443"/>
                  </a:lnTo>
                  <a:lnTo>
                    <a:pt x="998" y="392"/>
                  </a:lnTo>
                  <a:lnTo>
                    <a:pt x="1026" y="341"/>
                  </a:lnTo>
                  <a:lnTo>
                    <a:pt x="1054" y="290"/>
                  </a:lnTo>
                  <a:lnTo>
                    <a:pt x="1080" y="243"/>
                  </a:lnTo>
                  <a:lnTo>
                    <a:pt x="1105" y="198"/>
                  </a:lnTo>
                  <a:lnTo>
                    <a:pt x="1129" y="157"/>
                  </a:lnTo>
                  <a:lnTo>
                    <a:pt x="1151" y="119"/>
                  </a:lnTo>
                  <a:lnTo>
                    <a:pt x="1172" y="84"/>
                  </a:lnTo>
                  <a:lnTo>
                    <a:pt x="1188" y="55"/>
                  </a:lnTo>
                  <a:lnTo>
                    <a:pt x="1202" y="32"/>
                  </a:lnTo>
                  <a:lnTo>
                    <a:pt x="1213" y="15"/>
                  </a:lnTo>
                  <a:lnTo>
                    <a:pt x="1219" y="3"/>
                  </a:lnTo>
                  <a:lnTo>
                    <a:pt x="122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711701" y="1925638"/>
              <a:ext cx="665163" cy="523875"/>
            </a:xfrm>
            <a:custGeom>
              <a:avLst/>
              <a:gdLst/>
              <a:ahLst/>
              <a:cxnLst>
                <a:cxn ang="0">
                  <a:pos x="17" y="659"/>
                </a:cxn>
                <a:cxn ang="0">
                  <a:pos x="17" y="659"/>
                </a:cxn>
                <a:cxn ang="0">
                  <a:pos x="79" y="567"/>
                </a:cxn>
                <a:cxn ang="0">
                  <a:pos x="144" y="485"/>
                </a:cxn>
                <a:cxn ang="0">
                  <a:pos x="214" y="410"/>
                </a:cxn>
                <a:cxn ang="0">
                  <a:pos x="283" y="342"/>
                </a:cxn>
                <a:cxn ang="0">
                  <a:pos x="351" y="282"/>
                </a:cxn>
                <a:cxn ang="0">
                  <a:pos x="420" y="230"/>
                </a:cxn>
                <a:cxn ang="0">
                  <a:pos x="486" y="184"/>
                </a:cxn>
                <a:cxn ang="0">
                  <a:pos x="550" y="145"/>
                </a:cxn>
                <a:cxn ang="0">
                  <a:pos x="608" y="111"/>
                </a:cxn>
                <a:cxn ang="0">
                  <a:pos x="664" y="84"/>
                </a:cxn>
                <a:cxn ang="0">
                  <a:pos x="714" y="61"/>
                </a:cxn>
                <a:cxn ang="0">
                  <a:pos x="756" y="43"/>
                </a:cxn>
                <a:cxn ang="0">
                  <a:pos x="790" y="30"/>
                </a:cxn>
                <a:cxn ang="0">
                  <a:pos x="816" y="21"/>
                </a:cxn>
                <a:cxn ang="0">
                  <a:pos x="833" y="15"/>
                </a:cxn>
                <a:cxn ang="0">
                  <a:pos x="838" y="14"/>
                </a:cxn>
                <a:cxn ang="0">
                  <a:pos x="833" y="0"/>
                </a:cxn>
                <a:cxn ang="0">
                  <a:pos x="827" y="1"/>
                </a:cxn>
                <a:cxn ang="0">
                  <a:pos x="811" y="7"/>
                </a:cxn>
                <a:cxn ang="0">
                  <a:pos x="784" y="16"/>
                </a:cxn>
                <a:cxn ang="0">
                  <a:pos x="748" y="29"/>
                </a:cxn>
                <a:cxn ang="0">
                  <a:pos x="705" y="47"/>
                </a:cxn>
                <a:cxn ang="0">
                  <a:pos x="655" y="70"/>
                </a:cxn>
                <a:cxn ang="0">
                  <a:pos x="600" y="99"/>
                </a:cxn>
                <a:cxn ang="0">
                  <a:pos x="539" y="134"/>
                </a:cxn>
                <a:cxn ang="0">
                  <a:pos x="475" y="173"/>
                </a:cxn>
                <a:cxn ang="0">
                  <a:pos x="409" y="219"/>
                </a:cxn>
                <a:cxn ang="0">
                  <a:pos x="340" y="273"/>
                </a:cxn>
                <a:cxn ang="0">
                  <a:pos x="269" y="333"/>
                </a:cxn>
                <a:cxn ang="0">
                  <a:pos x="200" y="401"/>
                </a:cxn>
                <a:cxn ang="0">
                  <a:pos x="130" y="476"/>
                </a:cxn>
                <a:cxn ang="0">
                  <a:pos x="65" y="560"/>
                </a:cxn>
                <a:cxn ang="0">
                  <a:pos x="0" y="652"/>
                </a:cxn>
                <a:cxn ang="0">
                  <a:pos x="0" y="652"/>
                </a:cxn>
                <a:cxn ang="0">
                  <a:pos x="17" y="659"/>
                </a:cxn>
              </a:cxnLst>
              <a:rect l="0" t="0" r="r" b="b"/>
              <a:pathLst>
                <a:path w="838" h="659">
                  <a:moveTo>
                    <a:pt x="17" y="659"/>
                  </a:moveTo>
                  <a:lnTo>
                    <a:pt x="17" y="659"/>
                  </a:lnTo>
                  <a:lnTo>
                    <a:pt x="79" y="567"/>
                  </a:lnTo>
                  <a:lnTo>
                    <a:pt x="144" y="485"/>
                  </a:lnTo>
                  <a:lnTo>
                    <a:pt x="214" y="410"/>
                  </a:lnTo>
                  <a:lnTo>
                    <a:pt x="283" y="342"/>
                  </a:lnTo>
                  <a:lnTo>
                    <a:pt x="351" y="282"/>
                  </a:lnTo>
                  <a:lnTo>
                    <a:pt x="420" y="230"/>
                  </a:lnTo>
                  <a:lnTo>
                    <a:pt x="486" y="184"/>
                  </a:lnTo>
                  <a:lnTo>
                    <a:pt x="550" y="145"/>
                  </a:lnTo>
                  <a:lnTo>
                    <a:pt x="608" y="111"/>
                  </a:lnTo>
                  <a:lnTo>
                    <a:pt x="664" y="84"/>
                  </a:lnTo>
                  <a:lnTo>
                    <a:pt x="714" y="61"/>
                  </a:lnTo>
                  <a:lnTo>
                    <a:pt x="756" y="43"/>
                  </a:lnTo>
                  <a:lnTo>
                    <a:pt x="790" y="30"/>
                  </a:lnTo>
                  <a:lnTo>
                    <a:pt x="816" y="21"/>
                  </a:lnTo>
                  <a:lnTo>
                    <a:pt x="833" y="15"/>
                  </a:lnTo>
                  <a:lnTo>
                    <a:pt x="838" y="14"/>
                  </a:lnTo>
                  <a:lnTo>
                    <a:pt x="833" y="0"/>
                  </a:lnTo>
                  <a:lnTo>
                    <a:pt x="827" y="1"/>
                  </a:lnTo>
                  <a:lnTo>
                    <a:pt x="811" y="7"/>
                  </a:lnTo>
                  <a:lnTo>
                    <a:pt x="784" y="16"/>
                  </a:lnTo>
                  <a:lnTo>
                    <a:pt x="748" y="29"/>
                  </a:lnTo>
                  <a:lnTo>
                    <a:pt x="705" y="47"/>
                  </a:lnTo>
                  <a:lnTo>
                    <a:pt x="655" y="70"/>
                  </a:lnTo>
                  <a:lnTo>
                    <a:pt x="600" y="99"/>
                  </a:lnTo>
                  <a:lnTo>
                    <a:pt x="539" y="134"/>
                  </a:lnTo>
                  <a:lnTo>
                    <a:pt x="475" y="173"/>
                  </a:lnTo>
                  <a:lnTo>
                    <a:pt x="409" y="219"/>
                  </a:lnTo>
                  <a:lnTo>
                    <a:pt x="340" y="273"/>
                  </a:lnTo>
                  <a:lnTo>
                    <a:pt x="269" y="333"/>
                  </a:lnTo>
                  <a:lnTo>
                    <a:pt x="200" y="401"/>
                  </a:lnTo>
                  <a:lnTo>
                    <a:pt x="130" y="476"/>
                  </a:lnTo>
                  <a:lnTo>
                    <a:pt x="65" y="560"/>
                  </a:lnTo>
                  <a:lnTo>
                    <a:pt x="0" y="652"/>
                  </a:lnTo>
                  <a:lnTo>
                    <a:pt x="0" y="652"/>
                  </a:lnTo>
                  <a:lnTo>
                    <a:pt x="17" y="65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395788" y="2443163"/>
              <a:ext cx="328613" cy="762000"/>
            </a:xfrm>
            <a:custGeom>
              <a:avLst/>
              <a:gdLst/>
              <a:ahLst/>
              <a:cxnLst>
                <a:cxn ang="0">
                  <a:pos x="8" y="940"/>
                </a:cxn>
                <a:cxn ang="0">
                  <a:pos x="19" y="947"/>
                </a:cxn>
                <a:cxn ang="0">
                  <a:pos x="21" y="944"/>
                </a:cxn>
                <a:cxn ang="0">
                  <a:pos x="23" y="929"/>
                </a:cxn>
                <a:cxn ang="0">
                  <a:pos x="27" y="905"/>
                </a:cxn>
                <a:cxn ang="0">
                  <a:pos x="34" y="872"/>
                </a:cxn>
                <a:cxn ang="0">
                  <a:pos x="45" y="832"/>
                </a:cxn>
                <a:cxn ang="0">
                  <a:pos x="58" y="785"/>
                </a:cxn>
                <a:cxn ang="0">
                  <a:pos x="75" y="729"/>
                </a:cxn>
                <a:cxn ang="0">
                  <a:pos x="94" y="668"/>
                </a:cxn>
                <a:cxn ang="0">
                  <a:pos x="117" y="603"/>
                </a:cxn>
                <a:cxn ang="0">
                  <a:pos x="145" y="529"/>
                </a:cxn>
                <a:cxn ang="0">
                  <a:pos x="177" y="452"/>
                </a:cxn>
                <a:cxn ang="0">
                  <a:pos x="214" y="369"/>
                </a:cxn>
                <a:cxn ang="0">
                  <a:pos x="256" y="282"/>
                </a:cxn>
                <a:cxn ang="0">
                  <a:pos x="303" y="194"/>
                </a:cxn>
                <a:cxn ang="0">
                  <a:pos x="356" y="102"/>
                </a:cxn>
                <a:cxn ang="0">
                  <a:pos x="414" y="7"/>
                </a:cxn>
                <a:cxn ang="0">
                  <a:pos x="397" y="0"/>
                </a:cxn>
                <a:cxn ang="0">
                  <a:pos x="339" y="95"/>
                </a:cxn>
                <a:cxn ang="0">
                  <a:pos x="286" y="189"/>
                </a:cxn>
                <a:cxn ang="0">
                  <a:pos x="239" y="278"/>
                </a:cxn>
                <a:cxn ang="0">
                  <a:pos x="198" y="364"/>
                </a:cxn>
                <a:cxn ang="0">
                  <a:pos x="160" y="447"/>
                </a:cxn>
                <a:cxn ang="0">
                  <a:pos x="129" y="524"/>
                </a:cxn>
                <a:cxn ang="0">
                  <a:pos x="101" y="598"/>
                </a:cxn>
                <a:cxn ang="0">
                  <a:pos x="77" y="666"/>
                </a:cxn>
                <a:cxn ang="0">
                  <a:pos x="58" y="727"/>
                </a:cxn>
                <a:cxn ang="0">
                  <a:pos x="41" y="782"/>
                </a:cxn>
                <a:cxn ang="0">
                  <a:pos x="29" y="830"/>
                </a:cxn>
                <a:cxn ang="0">
                  <a:pos x="18" y="870"/>
                </a:cxn>
                <a:cxn ang="0">
                  <a:pos x="11" y="902"/>
                </a:cxn>
                <a:cxn ang="0">
                  <a:pos x="7" y="926"/>
                </a:cxn>
                <a:cxn ang="0">
                  <a:pos x="4" y="941"/>
                </a:cxn>
                <a:cxn ang="0">
                  <a:pos x="3" y="947"/>
                </a:cxn>
                <a:cxn ang="0">
                  <a:pos x="14" y="954"/>
                </a:cxn>
                <a:cxn ang="0">
                  <a:pos x="3" y="947"/>
                </a:cxn>
                <a:cxn ang="0">
                  <a:pos x="0" y="960"/>
                </a:cxn>
                <a:cxn ang="0">
                  <a:pos x="14" y="954"/>
                </a:cxn>
                <a:cxn ang="0">
                  <a:pos x="8" y="940"/>
                </a:cxn>
              </a:cxnLst>
              <a:rect l="0" t="0" r="r" b="b"/>
              <a:pathLst>
                <a:path w="414" h="960">
                  <a:moveTo>
                    <a:pt x="8" y="940"/>
                  </a:moveTo>
                  <a:lnTo>
                    <a:pt x="19" y="947"/>
                  </a:lnTo>
                  <a:lnTo>
                    <a:pt x="21" y="944"/>
                  </a:lnTo>
                  <a:lnTo>
                    <a:pt x="23" y="929"/>
                  </a:lnTo>
                  <a:lnTo>
                    <a:pt x="27" y="905"/>
                  </a:lnTo>
                  <a:lnTo>
                    <a:pt x="34" y="872"/>
                  </a:lnTo>
                  <a:lnTo>
                    <a:pt x="45" y="832"/>
                  </a:lnTo>
                  <a:lnTo>
                    <a:pt x="58" y="785"/>
                  </a:lnTo>
                  <a:lnTo>
                    <a:pt x="75" y="729"/>
                  </a:lnTo>
                  <a:lnTo>
                    <a:pt x="94" y="668"/>
                  </a:lnTo>
                  <a:lnTo>
                    <a:pt x="117" y="603"/>
                  </a:lnTo>
                  <a:lnTo>
                    <a:pt x="145" y="529"/>
                  </a:lnTo>
                  <a:lnTo>
                    <a:pt x="177" y="452"/>
                  </a:lnTo>
                  <a:lnTo>
                    <a:pt x="214" y="369"/>
                  </a:lnTo>
                  <a:lnTo>
                    <a:pt x="256" y="282"/>
                  </a:lnTo>
                  <a:lnTo>
                    <a:pt x="303" y="194"/>
                  </a:lnTo>
                  <a:lnTo>
                    <a:pt x="356" y="102"/>
                  </a:lnTo>
                  <a:lnTo>
                    <a:pt x="414" y="7"/>
                  </a:lnTo>
                  <a:lnTo>
                    <a:pt x="397" y="0"/>
                  </a:lnTo>
                  <a:lnTo>
                    <a:pt x="339" y="95"/>
                  </a:lnTo>
                  <a:lnTo>
                    <a:pt x="286" y="189"/>
                  </a:lnTo>
                  <a:lnTo>
                    <a:pt x="239" y="278"/>
                  </a:lnTo>
                  <a:lnTo>
                    <a:pt x="198" y="364"/>
                  </a:lnTo>
                  <a:lnTo>
                    <a:pt x="160" y="447"/>
                  </a:lnTo>
                  <a:lnTo>
                    <a:pt x="129" y="524"/>
                  </a:lnTo>
                  <a:lnTo>
                    <a:pt x="101" y="598"/>
                  </a:lnTo>
                  <a:lnTo>
                    <a:pt x="77" y="666"/>
                  </a:lnTo>
                  <a:lnTo>
                    <a:pt x="58" y="727"/>
                  </a:lnTo>
                  <a:lnTo>
                    <a:pt x="41" y="782"/>
                  </a:lnTo>
                  <a:lnTo>
                    <a:pt x="29" y="830"/>
                  </a:lnTo>
                  <a:lnTo>
                    <a:pt x="18" y="870"/>
                  </a:lnTo>
                  <a:lnTo>
                    <a:pt x="11" y="902"/>
                  </a:lnTo>
                  <a:lnTo>
                    <a:pt x="7" y="926"/>
                  </a:lnTo>
                  <a:lnTo>
                    <a:pt x="4" y="941"/>
                  </a:lnTo>
                  <a:lnTo>
                    <a:pt x="3" y="947"/>
                  </a:lnTo>
                  <a:lnTo>
                    <a:pt x="14" y="954"/>
                  </a:lnTo>
                  <a:lnTo>
                    <a:pt x="3" y="947"/>
                  </a:lnTo>
                  <a:lnTo>
                    <a:pt x="0" y="960"/>
                  </a:lnTo>
                  <a:lnTo>
                    <a:pt x="14" y="954"/>
                  </a:lnTo>
                  <a:lnTo>
                    <a:pt x="8" y="9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403726" y="3119438"/>
              <a:ext cx="360363" cy="80962"/>
            </a:xfrm>
            <a:custGeom>
              <a:avLst/>
              <a:gdLst/>
              <a:ahLst/>
              <a:cxnLst>
                <a:cxn ang="0">
                  <a:pos x="456" y="0"/>
                </a:cxn>
                <a:cxn ang="0">
                  <a:pos x="456" y="0"/>
                </a:cxn>
                <a:cxn ang="0">
                  <a:pos x="416" y="0"/>
                </a:cxn>
                <a:cxn ang="0">
                  <a:pos x="375" y="2"/>
                </a:cxn>
                <a:cxn ang="0">
                  <a:pos x="335" y="5"/>
                </a:cxn>
                <a:cxn ang="0">
                  <a:pos x="294" y="11"/>
                </a:cxn>
                <a:cxn ang="0">
                  <a:pos x="255" y="17"/>
                </a:cxn>
                <a:cxn ang="0">
                  <a:pos x="218" y="25"/>
                </a:cxn>
                <a:cxn ang="0">
                  <a:pos x="182" y="33"/>
                </a:cxn>
                <a:cxn ang="0">
                  <a:pos x="148" y="41"/>
                </a:cxn>
                <a:cxn ang="0">
                  <a:pos x="115" y="49"/>
                </a:cxn>
                <a:cxn ang="0">
                  <a:pos x="87" y="58"/>
                </a:cxn>
                <a:cxn ang="0">
                  <a:pos x="62" y="65"/>
                </a:cxn>
                <a:cxn ang="0">
                  <a:pos x="40" y="72"/>
                </a:cxn>
                <a:cxn ang="0">
                  <a:pos x="22" y="79"/>
                </a:cxn>
                <a:cxn ang="0">
                  <a:pos x="11" y="84"/>
                </a:cxn>
                <a:cxn ang="0">
                  <a:pos x="3" y="86"/>
                </a:cxn>
                <a:cxn ang="0">
                  <a:pos x="0" y="87"/>
                </a:cxn>
                <a:cxn ang="0">
                  <a:pos x="6" y="101"/>
                </a:cxn>
                <a:cxn ang="0">
                  <a:pos x="8" y="100"/>
                </a:cxn>
                <a:cxn ang="0">
                  <a:pos x="17" y="98"/>
                </a:cxn>
                <a:cxn ang="0">
                  <a:pos x="31" y="93"/>
                </a:cxn>
                <a:cxn ang="0">
                  <a:pos x="46" y="86"/>
                </a:cxn>
                <a:cxn ang="0">
                  <a:pos x="68" y="79"/>
                </a:cxn>
                <a:cxn ang="0">
                  <a:pos x="93" y="72"/>
                </a:cxn>
                <a:cxn ang="0">
                  <a:pos x="121" y="63"/>
                </a:cxn>
                <a:cxn ang="0">
                  <a:pos x="151" y="55"/>
                </a:cxn>
                <a:cxn ang="0">
                  <a:pos x="184" y="47"/>
                </a:cxn>
                <a:cxn ang="0">
                  <a:pos x="220" y="39"/>
                </a:cxn>
                <a:cxn ang="0">
                  <a:pos x="258" y="31"/>
                </a:cxn>
                <a:cxn ang="0">
                  <a:pos x="296" y="25"/>
                </a:cxn>
                <a:cxn ang="0">
                  <a:pos x="335" y="19"/>
                </a:cxn>
                <a:cxn ang="0">
                  <a:pos x="375" y="16"/>
                </a:cxn>
                <a:cxn ang="0">
                  <a:pos x="416" y="14"/>
                </a:cxn>
                <a:cxn ang="0">
                  <a:pos x="456" y="14"/>
                </a:cxn>
                <a:cxn ang="0">
                  <a:pos x="456" y="14"/>
                </a:cxn>
                <a:cxn ang="0">
                  <a:pos x="456" y="0"/>
                </a:cxn>
              </a:cxnLst>
              <a:rect l="0" t="0" r="r" b="b"/>
              <a:pathLst>
                <a:path w="456" h="101">
                  <a:moveTo>
                    <a:pt x="456" y="0"/>
                  </a:moveTo>
                  <a:lnTo>
                    <a:pt x="456" y="0"/>
                  </a:lnTo>
                  <a:lnTo>
                    <a:pt x="416" y="0"/>
                  </a:lnTo>
                  <a:lnTo>
                    <a:pt x="375" y="2"/>
                  </a:lnTo>
                  <a:lnTo>
                    <a:pt x="335" y="5"/>
                  </a:lnTo>
                  <a:lnTo>
                    <a:pt x="294" y="11"/>
                  </a:lnTo>
                  <a:lnTo>
                    <a:pt x="255" y="17"/>
                  </a:lnTo>
                  <a:lnTo>
                    <a:pt x="218" y="25"/>
                  </a:lnTo>
                  <a:lnTo>
                    <a:pt x="182" y="33"/>
                  </a:lnTo>
                  <a:lnTo>
                    <a:pt x="148" y="41"/>
                  </a:lnTo>
                  <a:lnTo>
                    <a:pt x="115" y="49"/>
                  </a:lnTo>
                  <a:lnTo>
                    <a:pt x="87" y="58"/>
                  </a:lnTo>
                  <a:lnTo>
                    <a:pt x="62" y="65"/>
                  </a:lnTo>
                  <a:lnTo>
                    <a:pt x="40" y="72"/>
                  </a:lnTo>
                  <a:lnTo>
                    <a:pt x="22" y="79"/>
                  </a:lnTo>
                  <a:lnTo>
                    <a:pt x="11" y="84"/>
                  </a:lnTo>
                  <a:lnTo>
                    <a:pt x="3" y="86"/>
                  </a:lnTo>
                  <a:lnTo>
                    <a:pt x="0" y="87"/>
                  </a:lnTo>
                  <a:lnTo>
                    <a:pt x="6" y="101"/>
                  </a:lnTo>
                  <a:lnTo>
                    <a:pt x="8" y="100"/>
                  </a:lnTo>
                  <a:lnTo>
                    <a:pt x="17" y="98"/>
                  </a:lnTo>
                  <a:lnTo>
                    <a:pt x="31" y="93"/>
                  </a:lnTo>
                  <a:lnTo>
                    <a:pt x="46" y="86"/>
                  </a:lnTo>
                  <a:lnTo>
                    <a:pt x="68" y="79"/>
                  </a:lnTo>
                  <a:lnTo>
                    <a:pt x="93" y="72"/>
                  </a:lnTo>
                  <a:lnTo>
                    <a:pt x="121" y="63"/>
                  </a:lnTo>
                  <a:lnTo>
                    <a:pt x="151" y="55"/>
                  </a:lnTo>
                  <a:lnTo>
                    <a:pt x="184" y="47"/>
                  </a:lnTo>
                  <a:lnTo>
                    <a:pt x="220" y="39"/>
                  </a:lnTo>
                  <a:lnTo>
                    <a:pt x="258" y="31"/>
                  </a:lnTo>
                  <a:lnTo>
                    <a:pt x="296" y="25"/>
                  </a:lnTo>
                  <a:lnTo>
                    <a:pt x="335" y="19"/>
                  </a:lnTo>
                  <a:lnTo>
                    <a:pt x="375" y="16"/>
                  </a:lnTo>
                  <a:lnTo>
                    <a:pt x="416" y="14"/>
                  </a:lnTo>
                  <a:lnTo>
                    <a:pt x="456" y="14"/>
                  </a:lnTo>
                  <a:lnTo>
                    <a:pt x="456" y="14"/>
                  </a:lnTo>
                  <a:lnTo>
                    <a:pt x="45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764088" y="3119438"/>
              <a:ext cx="296863" cy="69850"/>
            </a:xfrm>
            <a:custGeom>
              <a:avLst/>
              <a:gdLst/>
              <a:ahLst/>
              <a:cxnLst>
                <a:cxn ang="0">
                  <a:pos x="357" y="63"/>
                </a:cxn>
                <a:cxn ang="0">
                  <a:pos x="357" y="63"/>
                </a:cxn>
                <a:cxn ang="0">
                  <a:pos x="357" y="70"/>
                </a:cxn>
                <a:cxn ang="0">
                  <a:pos x="356" y="72"/>
                </a:cxn>
                <a:cxn ang="0">
                  <a:pos x="352" y="73"/>
                </a:cxn>
                <a:cxn ang="0">
                  <a:pos x="338" y="73"/>
                </a:cxn>
                <a:cxn ang="0">
                  <a:pos x="322" y="71"/>
                </a:cxn>
                <a:cxn ang="0">
                  <a:pos x="303" y="67"/>
                </a:cxn>
                <a:cxn ang="0">
                  <a:pos x="280" y="60"/>
                </a:cxn>
                <a:cxn ang="0">
                  <a:pos x="255" y="53"/>
                </a:cxn>
                <a:cxn ang="0">
                  <a:pos x="226" y="45"/>
                </a:cxn>
                <a:cxn ang="0">
                  <a:pos x="196" y="35"/>
                </a:cxn>
                <a:cxn ang="0">
                  <a:pos x="165" y="27"/>
                </a:cxn>
                <a:cxn ang="0">
                  <a:pos x="131" y="19"/>
                </a:cxn>
                <a:cxn ang="0">
                  <a:pos x="99" y="12"/>
                </a:cxn>
                <a:cxn ang="0">
                  <a:pos x="66" y="5"/>
                </a:cxn>
                <a:cxn ang="0">
                  <a:pos x="32" y="2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32" y="16"/>
                </a:cxn>
                <a:cxn ang="0">
                  <a:pos x="63" y="19"/>
                </a:cxn>
                <a:cxn ang="0">
                  <a:pos x="97" y="26"/>
                </a:cxn>
                <a:cxn ang="0">
                  <a:pos x="129" y="33"/>
                </a:cxn>
                <a:cxn ang="0">
                  <a:pos x="159" y="41"/>
                </a:cxn>
                <a:cxn ang="0">
                  <a:pos x="191" y="49"/>
                </a:cxn>
                <a:cxn ang="0">
                  <a:pos x="220" y="58"/>
                </a:cxn>
                <a:cxn ang="0">
                  <a:pos x="249" y="67"/>
                </a:cxn>
                <a:cxn ang="0">
                  <a:pos x="274" y="73"/>
                </a:cxn>
                <a:cxn ang="0">
                  <a:pos x="298" y="80"/>
                </a:cxn>
                <a:cxn ang="0">
                  <a:pos x="320" y="85"/>
                </a:cxn>
                <a:cxn ang="0">
                  <a:pos x="338" y="87"/>
                </a:cxn>
                <a:cxn ang="0">
                  <a:pos x="352" y="87"/>
                </a:cxn>
                <a:cxn ang="0">
                  <a:pos x="367" y="84"/>
                </a:cxn>
                <a:cxn ang="0">
                  <a:pos x="374" y="72"/>
                </a:cxn>
                <a:cxn ang="0">
                  <a:pos x="374" y="61"/>
                </a:cxn>
                <a:cxn ang="0">
                  <a:pos x="374" y="61"/>
                </a:cxn>
                <a:cxn ang="0">
                  <a:pos x="357" y="63"/>
                </a:cxn>
              </a:cxnLst>
              <a:rect l="0" t="0" r="r" b="b"/>
              <a:pathLst>
                <a:path w="374" h="87">
                  <a:moveTo>
                    <a:pt x="357" y="63"/>
                  </a:moveTo>
                  <a:lnTo>
                    <a:pt x="357" y="63"/>
                  </a:lnTo>
                  <a:lnTo>
                    <a:pt x="357" y="70"/>
                  </a:lnTo>
                  <a:lnTo>
                    <a:pt x="356" y="72"/>
                  </a:lnTo>
                  <a:lnTo>
                    <a:pt x="352" y="73"/>
                  </a:lnTo>
                  <a:lnTo>
                    <a:pt x="338" y="73"/>
                  </a:lnTo>
                  <a:lnTo>
                    <a:pt x="322" y="71"/>
                  </a:lnTo>
                  <a:lnTo>
                    <a:pt x="303" y="67"/>
                  </a:lnTo>
                  <a:lnTo>
                    <a:pt x="280" y="60"/>
                  </a:lnTo>
                  <a:lnTo>
                    <a:pt x="255" y="53"/>
                  </a:lnTo>
                  <a:lnTo>
                    <a:pt x="226" y="45"/>
                  </a:lnTo>
                  <a:lnTo>
                    <a:pt x="196" y="35"/>
                  </a:lnTo>
                  <a:lnTo>
                    <a:pt x="165" y="27"/>
                  </a:lnTo>
                  <a:lnTo>
                    <a:pt x="131" y="19"/>
                  </a:lnTo>
                  <a:lnTo>
                    <a:pt x="99" y="12"/>
                  </a:lnTo>
                  <a:lnTo>
                    <a:pt x="66" y="5"/>
                  </a:lnTo>
                  <a:lnTo>
                    <a:pt x="32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" y="16"/>
                  </a:lnTo>
                  <a:lnTo>
                    <a:pt x="63" y="19"/>
                  </a:lnTo>
                  <a:lnTo>
                    <a:pt x="97" y="26"/>
                  </a:lnTo>
                  <a:lnTo>
                    <a:pt x="129" y="33"/>
                  </a:lnTo>
                  <a:lnTo>
                    <a:pt x="159" y="41"/>
                  </a:lnTo>
                  <a:lnTo>
                    <a:pt x="191" y="49"/>
                  </a:lnTo>
                  <a:lnTo>
                    <a:pt x="220" y="58"/>
                  </a:lnTo>
                  <a:lnTo>
                    <a:pt x="249" y="67"/>
                  </a:lnTo>
                  <a:lnTo>
                    <a:pt x="274" y="73"/>
                  </a:lnTo>
                  <a:lnTo>
                    <a:pt x="298" y="80"/>
                  </a:lnTo>
                  <a:lnTo>
                    <a:pt x="320" y="85"/>
                  </a:lnTo>
                  <a:lnTo>
                    <a:pt x="338" y="87"/>
                  </a:lnTo>
                  <a:lnTo>
                    <a:pt x="352" y="87"/>
                  </a:lnTo>
                  <a:lnTo>
                    <a:pt x="367" y="84"/>
                  </a:lnTo>
                  <a:lnTo>
                    <a:pt x="374" y="72"/>
                  </a:lnTo>
                  <a:lnTo>
                    <a:pt x="374" y="61"/>
                  </a:lnTo>
                  <a:lnTo>
                    <a:pt x="374" y="61"/>
                  </a:lnTo>
                  <a:lnTo>
                    <a:pt x="357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5029201" y="2405063"/>
              <a:ext cx="92075" cy="76517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99" y="0"/>
                </a:cxn>
                <a:cxn ang="0">
                  <a:pos x="59" y="115"/>
                </a:cxn>
                <a:cxn ang="0">
                  <a:pos x="30" y="250"/>
                </a:cxn>
                <a:cxn ang="0">
                  <a:pos x="13" y="394"/>
                </a:cxn>
                <a:cxn ang="0">
                  <a:pos x="4" y="539"/>
                </a:cxn>
                <a:cxn ang="0">
                  <a:pos x="0" y="677"/>
                </a:cxn>
                <a:cxn ang="0">
                  <a:pos x="5" y="799"/>
                </a:cxn>
                <a:cxn ang="0">
                  <a:pos x="13" y="897"/>
                </a:cxn>
                <a:cxn ang="0">
                  <a:pos x="23" y="963"/>
                </a:cxn>
                <a:cxn ang="0">
                  <a:pos x="40" y="961"/>
                </a:cxn>
                <a:cxn ang="0">
                  <a:pos x="30" y="897"/>
                </a:cxn>
                <a:cxn ang="0">
                  <a:pos x="22" y="799"/>
                </a:cxn>
                <a:cxn ang="0">
                  <a:pos x="19" y="677"/>
                </a:cxn>
                <a:cxn ang="0">
                  <a:pos x="20" y="539"/>
                </a:cxn>
                <a:cxn ang="0">
                  <a:pos x="30" y="394"/>
                </a:cxn>
                <a:cxn ang="0">
                  <a:pos x="47" y="250"/>
                </a:cxn>
                <a:cxn ang="0">
                  <a:pos x="76" y="117"/>
                </a:cxn>
                <a:cxn ang="0">
                  <a:pos x="116" y="4"/>
                </a:cxn>
                <a:cxn ang="0">
                  <a:pos x="116" y="4"/>
                </a:cxn>
                <a:cxn ang="0">
                  <a:pos x="99" y="0"/>
                </a:cxn>
              </a:cxnLst>
              <a:rect l="0" t="0" r="r" b="b"/>
              <a:pathLst>
                <a:path w="116" h="963">
                  <a:moveTo>
                    <a:pt x="99" y="0"/>
                  </a:moveTo>
                  <a:lnTo>
                    <a:pt x="99" y="0"/>
                  </a:lnTo>
                  <a:lnTo>
                    <a:pt x="59" y="115"/>
                  </a:lnTo>
                  <a:lnTo>
                    <a:pt x="30" y="250"/>
                  </a:lnTo>
                  <a:lnTo>
                    <a:pt x="13" y="394"/>
                  </a:lnTo>
                  <a:lnTo>
                    <a:pt x="4" y="539"/>
                  </a:lnTo>
                  <a:lnTo>
                    <a:pt x="0" y="677"/>
                  </a:lnTo>
                  <a:lnTo>
                    <a:pt x="5" y="799"/>
                  </a:lnTo>
                  <a:lnTo>
                    <a:pt x="13" y="897"/>
                  </a:lnTo>
                  <a:lnTo>
                    <a:pt x="23" y="963"/>
                  </a:lnTo>
                  <a:lnTo>
                    <a:pt x="40" y="961"/>
                  </a:lnTo>
                  <a:lnTo>
                    <a:pt x="30" y="897"/>
                  </a:lnTo>
                  <a:lnTo>
                    <a:pt x="22" y="799"/>
                  </a:lnTo>
                  <a:lnTo>
                    <a:pt x="19" y="677"/>
                  </a:lnTo>
                  <a:lnTo>
                    <a:pt x="20" y="539"/>
                  </a:lnTo>
                  <a:lnTo>
                    <a:pt x="30" y="394"/>
                  </a:lnTo>
                  <a:lnTo>
                    <a:pt x="47" y="250"/>
                  </a:lnTo>
                  <a:lnTo>
                    <a:pt x="76" y="117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5108576" y="1920875"/>
              <a:ext cx="280988" cy="488950"/>
            </a:xfrm>
            <a:custGeom>
              <a:avLst/>
              <a:gdLst/>
              <a:ahLst/>
              <a:cxnLst>
                <a:cxn ang="0">
                  <a:pos x="338" y="20"/>
                </a:cxn>
                <a:cxn ang="0">
                  <a:pos x="327" y="9"/>
                </a:cxn>
                <a:cxn ang="0">
                  <a:pos x="324" y="14"/>
                </a:cxn>
                <a:cxn ang="0">
                  <a:pos x="319" y="24"/>
                </a:cxn>
                <a:cxn ang="0">
                  <a:pos x="308" y="42"/>
                </a:cxn>
                <a:cxn ang="0">
                  <a:pos x="294" y="65"/>
                </a:cxn>
                <a:cxn ang="0">
                  <a:pos x="277" y="94"/>
                </a:cxn>
                <a:cxn ang="0">
                  <a:pos x="256" y="128"/>
                </a:cxn>
                <a:cxn ang="0">
                  <a:pos x="234" y="166"/>
                </a:cxn>
                <a:cxn ang="0">
                  <a:pos x="211" y="209"/>
                </a:cxn>
                <a:cxn ang="0">
                  <a:pos x="186" y="254"/>
                </a:cxn>
                <a:cxn ang="0">
                  <a:pos x="160" y="301"/>
                </a:cxn>
                <a:cxn ang="0">
                  <a:pos x="132" y="352"/>
                </a:cxn>
                <a:cxn ang="0">
                  <a:pos x="104" y="402"/>
                </a:cxn>
                <a:cxn ang="0">
                  <a:pos x="78" y="454"/>
                </a:cxn>
                <a:cxn ang="0">
                  <a:pos x="50" y="507"/>
                </a:cxn>
                <a:cxn ang="0">
                  <a:pos x="25" y="559"/>
                </a:cxn>
                <a:cxn ang="0">
                  <a:pos x="0" y="611"/>
                </a:cxn>
                <a:cxn ang="0">
                  <a:pos x="17" y="615"/>
                </a:cxn>
                <a:cxn ang="0">
                  <a:pos x="42" y="564"/>
                </a:cxn>
                <a:cxn ang="0">
                  <a:pos x="67" y="512"/>
                </a:cxn>
                <a:cxn ang="0">
                  <a:pos x="94" y="459"/>
                </a:cxn>
                <a:cxn ang="0">
                  <a:pos x="121" y="407"/>
                </a:cxn>
                <a:cxn ang="0">
                  <a:pos x="148" y="356"/>
                </a:cxn>
                <a:cxn ang="0">
                  <a:pos x="176" y="306"/>
                </a:cxn>
                <a:cxn ang="0">
                  <a:pos x="202" y="258"/>
                </a:cxn>
                <a:cxn ang="0">
                  <a:pos x="227" y="213"/>
                </a:cxn>
                <a:cxn ang="0">
                  <a:pos x="251" y="173"/>
                </a:cxn>
                <a:cxn ang="0">
                  <a:pos x="273" y="135"/>
                </a:cxn>
                <a:cxn ang="0">
                  <a:pos x="294" y="100"/>
                </a:cxn>
                <a:cxn ang="0">
                  <a:pos x="311" y="72"/>
                </a:cxn>
                <a:cxn ang="0">
                  <a:pos x="324" y="49"/>
                </a:cxn>
                <a:cxn ang="0">
                  <a:pos x="335" y="31"/>
                </a:cxn>
                <a:cxn ang="0">
                  <a:pos x="341" y="19"/>
                </a:cxn>
                <a:cxn ang="0">
                  <a:pos x="344" y="16"/>
                </a:cxn>
                <a:cxn ang="0">
                  <a:pos x="333" y="6"/>
                </a:cxn>
                <a:cxn ang="0">
                  <a:pos x="344" y="16"/>
                </a:cxn>
                <a:cxn ang="0">
                  <a:pos x="353" y="0"/>
                </a:cxn>
                <a:cxn ang="0">
                  <a:pos x="333" y="6"/>
                </a:cxn>
                <a:cxn ang="0">
                  <a:pos x="338" y="20"/>
                </a:cxn>
              </a:cxnLst>
              <a:rect l="0" t="0" r="r" b="b"/>
              <a:pathLst>
                <a:path w="353" h="615">
                  <a:moveTo>
                    <a:pt x="338" y="20"/>
                  </a:moveTo>
                  <a:lnTo>
                    <a:pt x="327" y="9"/>
                  </a:lnTo>
                  <a:lnTo>
                    <a:pt x="324" y="14"/>
                  </a:lnTo>
                  <a:lnTo>
                    <a:pt x="319" y="24"/>
                  </a:lnTo>
                  <a:lnTo>
                    <a:pt x="308" y="42"/>
                  </a:lnTo>
                  <a:lnTo>
                    <a:pt x="294" y="65"/>
                  </a:lnTo>
                  <a:lnTo>
                    <a:pt x="277" y="94"/>
                  </a:lnTo>
                  <a:lnTo>
                    <a:pt x="256" y="128"/>
                  </a:lnTo>
                  <a:lnTo>
                    <a:pt x="234" y="166"/>
                  </a:lnTo>
                  <a:lnTo>
                    <a:pt x="211" y="209"/>
                  </a:lnTo>
                  <a:lnTo>
                    <a:pt x="186" y="254"/>
                  </a:lnTo>
                  <a:lnTo>
                    <a:pt x="160" y="301"/>
                  </a:lnTo>
                  <a:lnTo>
                    <a:pt x="132" y="352"/>
                  </a:lnTo>
                  <a:lnTo>
                    <a:pt x="104" y="402"/>
                  </a:lnTo>
                  <a:lnTo>
                    <a:pt x="78" y="454"/>
                  </a:lnTo>
                  <a:lnTo>
                    <a:pt x="50" y="507"/>
                  </a:lnTo>
                  <a:lnTo>
                    <a:pt x="25" y="559"/>
                  </a:lnTo>
                  <a:lnTo>
                    <a:pt x="0" y="611"/>
                  </a:lnTo>
                  <a:lnTo>
                    <a:pt x="17" y="615"/>
                  </a:lnTo>
                  <a:lnTo>
                    <a:pt x="42" y="564"/>
                  </a:lnTo>
                  <a:lnTo>
                    <a:pt x="67" y="512"/>
                  </a:lnTo>
                  <a:lnTo>
                    <a:pt x="94" y="459"/>
                  </a:lnTo>
                  <a:lnTo>
                    <a:pt x="121" y="407"/>
                  </a:lnTo>
                  <a:lnTo>
                    <a:pt x="148" y="356"/>
                  </a:lnTo>
                  <a:lnTo>
                    <a:pt x="176" y="306"/>
                  </a:lnTo>
                  <a:lnTo>
                    <a:pt x="202" y="258"/>
                  </a:lnTo>
                  <a:lnTo>
                    <a:pt x="227" y="213"/>
                  </a:lnTo>
                  <a:lnTo>
                    <a:pt x="251" y="173"/>
                  </a:lnTo>
                  <a:lnTo>
                    <a:pt x="273" y="135"/>
                  </a:lnTo>
                  <a:lnTo>
                    <a:pt x="294" y="100"/>
                  </a:lnTo>
                  <a:lnTo>
                    <a:pt x="311" y="72"/>
                  </a:lnTo>
                  <a:lnTo>
                    <a:pt x="324" y="49"/>
                  </a:lnTo>
                  <a:lnTo>
                    <a:pt x="335" y="31"/>
                  </a:lnTo>
                  <a:lnTo>
                    <a:pt x="341" y="19"/>
                  </a:lnTo>
                  <a:lnTo>
                    <a:pt x="344" y="16"/>
                  </a:lnTo>
                  <a:lnTo>
                    <a:pt x="333" y="6"/>
                  </a:lnTo>
                  <a:lnTo>
                    <a:pt x="344" y="16"/>
                  </a:lnTo>
                  <a:lnTo>
                    <a:pt x="353" y="0"/>
                  </a:lnTo>
                  <a:lnTo>
                    <a:pt x="333" y="6"/>
                  </a:lnTo>
                  <a:lnTo>
                    <a:pt x="338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5518151" y="1944688"/>
              <a:ext cx="969963" cy="126365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53" y="16"/>
                </a:cxn>
                <a:cxn ang="0">
                  <a:pos x="137" y="47"/>
                </a:cxn>
                <a:cxn ang="0">
                  <a:pos x="251" y="98"/>
                </a:cxn>
                <a:cxn ang="0">
                  <a:pos x="384" y="172"/>
                </a:cxn>
                <a:cxn ang="0">
                  <a:pos x="528" y="271"/>
                </a:cxn>
                <a:cxn ang="0">
                  <a:pos x="673" y="399"/>
                </a:cxn>
                <a:cxn ang="0">
                  <a:pos x="812" y="557"/>
                </a:cxn>
                <a:cxn ang="0">
                  <a:pos x="933" y="743"/>
                </a:cxn>
                <a:cxn ang="0">
                  <a:pos x="1029" y="925"/>
                </a:cxn>
                <a:cxn ang="0">
                  <a:pos x="1101" y="1095"/>
                </a:cxn>
                <a:cxn ang="0">
                  <a:pos x="1152" y="1246"/>
                </a:cxn>
                <a:cxn ang="0">
                  <a:pos x="1187" y="1373"/>
                </a:cxn>
                <a:cxn ang="0">
                  <a:pos x="1208" y="1476"/>
                </a:cxn>
                <a:cxn ang="0">
                  <a:pos x="1217" y="1549"/>
                </a:cxn>
                <a:cxn ang="0">
                  <a:pos x="1221" y="1588"/>
                </a:cxn>
                <a:cxn ang="0">
                  <a:pos x="1220" y="1591"/>
                </a:cxn>
                <a:cxn ang="0">
                  <a:pos x="1208" y="1584"/>
                </a:cxn>
                <a:cxn ang="0">
                  <a:pos x="1184" y="1573"/>
                </a:cxn>
                <a:cxn ang="0">
                  <a:pos x="1149" y="1558"/>
                </a:cxn>
                <a:cxn ang="0">
                  <a:pos x="1105" y="1543"/>
                </a:cxn>
                <a:cxn ang="0">
                  <a:pos x="1050" y="1528"/>
                </a:cxn>
                <a:cxn ang="0">
                  <a:pos x="986" y="1517"/>
                </a:cxn>
                <a:cxn ang="0">
                  <a:pos x="914" y="1513"/>
                </a:cxn>
                <a:cxn ang="0">
                  <a:pos x="843" y="1515"/>
                </a:cxn>
                <a:cxn ang="0">
                  <a:pos x="777" y="1523"/>
                </a:cxn>
                <a:cxn ang="0">
                  <a:pos x="710" y="1535"/>
                </a:cxn>
                <a:cxn ang="0">
                  <a:pos x="648" y="1547"/>
                </a:cxn>
                <a:cxn ang="0">
                  <a:pos x="593" y="1559"/>
                </a:cxn>
                <a:cxn ang="0">
                  <a:pos x="547" y="1565"/>
                </a:cxn>
                <a:cxn ang="0">
                  <a:pos x="515" y="1565"/>
                </a:cxn>
                <a:cxn ang="0">
                  <a:pos x="500" y="1554"/>
                </a:cxn>
                <a:cxn ang="0">
                  <a:pos x="504" y="1481"/>
                </a:cxn>
                <a:cxn ang="0">
                  <a:pos x="482" y="1266"/>
                </a:cxn>
                <a:cxn ang="0">
                  <a:pos x="429" y="991"/>
                </a:cxn>
                <a:cxn ang="0">
                  <a:pos x="361" y="717"/>
                </a:cxn>
                <a:cxn ang="0">
                  <a:pos x="306" y="539"/>
                </a:cxn>
                <a:cxn ang="0">
                  <a:pos x="257" y="423"/>
                </a:cxn>
                <a:cxn ang="0">
                  <a:pos x="205" y="316"/>
                </a:cxn>
                <a:cxn ang="0">
                  <a:pos x="149" y="220"/>
                </a:cxn>
                <a:cxn ang="0">
                  <a:pos x="98" y="138"/>
                </a:cxn>
                <a:cxn ang="0">
                  <a:pos x="54" y="73"/>
                </a:cxn>
                <a:cxn ang="0">
                  <a:pos x="21" y="28"/>
                </a:cxn>
                <a:cxn ang="0">
                  <a:pos x="3" y="4"/>
                </a:cxn>
              </a:cxnLst>
              <a:rect l="0" t="0" r="r" b="b"/>
              <a:pathLst>
                <a:path w="1221" h="1592">
                  <a:moveTo>
                    <a:pt x="0" y="0"/>
                  </a:moveTo>
                  <a:lnTo>
                    <a:pt x="7" y="1"/>
                  </a:lnTo>
                  <a:lnTo>
                    <a:pt x="23" y="7"/>
                  </a:lnTo>
                  <a:lnTo>
                    <a:pt x="53" y="16"/>
                  </a:lnTo>
                  <a:lnTo>
                    <a:pt x="91" y="29"/>
                  </a:lnTo>
                  <a:lnTo>
                    <a:pt x="137" y="47"/>
                  </a:lnTo>
                  <a:lnTo>
                    <a:pt x="191" y="70"/>
                  </a:lnTo>
                  <a:lnTo>
                    <a:pt x="251" y="98"/>
                  </a:lnTo>
                  <a:lnTo>
                    <a:pt x="316" y="133"/>
                  </a:lnTo>
                  <a:lnTo>
                    <a:pt x="384" y="172"/>
                  </a:lnTo>
                  <a:lnTo>
                    <a:pt x="454" y="218"/>
                  </a:lnTo>
                  <a:lnTo>
                    <a:pt x="528" y="271"/>
                  </a:lnTo>
                  <a:lnTo>
                    <a:pt x="601" y="331"/>
                  </a:lnTo>
                  <a:lnTo>
                    <a:pt x="673" y="399"/>
                  </a:lnTo>
                  <a:lnTo>
                    <a:pt x="744" y="474"/>
                  </a:lnTo>
                  <a:lnTo>
                    <a:pt x="812" y="557"/>
                  </a:lnTo>
                  <a:lnTo>
                    <a:pt x="875" y="649"/>
                  </a:lnTo>
                  <a:lnTo>
                    <a:pt x="933" y="743"/>
                  </a:lnTo>
                  <a:lnTo>
                    <a:pt x="985" y="836"/>
                  </a:lnTo>
                  <a:lnTo>
                    <a:pt x="1029" y="925"/>
                  </a:lnTo>
                  <a:lnTo>
                    <a:pt x="1068" y="1012"/>
                  </a:lnTo>
                  <a:lnTo>
                    <a:pt x="1101" y="1095"/>
                  </a:lnTo>
                  <a:lnTo>
                    <a:pt x="1129" y="1172"/>
                  </a:lnTo>
                  <a:lnTo>
                    <a:pt x="1152" y="1246"/>
                  </a:lnTo>
                  <a:lnTo>
                    <a:pt x="1172" y="1312"/>
                  </a:lnTo>
                  <a:lnTo>
                    <a:pt x="1187" y="1373"/>
                  </a:lnTo>
                  <a:lnTo>
                    <a:pt x="1198" y="1429"/>
                  </a:lnTo>
                  <a:lnTo>
                    <a:pt x="1208" y="1476"/>
                  </a:lnTo>
                  <a:lnTo>
                    <a:pt x="1213" y="1516"/>
                  </a:lnTo>
                  <a:lnTo>
                    <a:pt x="1217" y="1549"/>
                  </a:lnTo>
                  <a:lnTo>
                    <a:pt x="1220" y="1573"/>
                  </a:lnTo>
                  <a:lnTo>
                    <a:pt x="1221" y="1588"/>
                  </a:lnTo>
                  <a:lnTo>
                    <a:pt x="1221" y="1592"/>
                  </a:lnTo>
                  <a:lnTo>
                    <a:pt x="1220" y="1591"/>
                  </a:lnTo>
                  <a:lnTo>
                    <a:pt x="1216" y="1589"/>
                  </a:lnTo>
                  <a:lnTo>
                    <a:pt x="1208" y="1584"/>
                  </a:lnTo>
                  <a:lnTo>
                    <a:pt x="1198" y="1578"/>
                  </a:lnTo>
                  <a:lnTo>
                    <a:pt x="1184" y="1573"/>
                  </a:lnTo>
                  <a:lnTo>
                    <a:pt x="1169" y="1566"/>
                  </a:lnTo>
                  <a:lnTo>
                    <a:pt x="1149" y="1558"/>
                  </a:lnTo>
                  <a:lnTo>
                    <a:pt x="1129" y="1550"/>
                  </a:lnTo>
                  <a:lnTo>
                    <a:pt x="1105" y="1543"/>
                  </a:lnTo>
                  <a:lnTo>
                    <a:pt x="1079" y="1535"/>
                  </a:lnTo>
                  <a:lnTo>
                    <a:pt x="1050" y="1528"/>
                  </a:lnTo>
                  <a:lnTo>
                    <a:pt x="1019" y="1522"/>
                  </a:lnTo>
                  <a:lnTo>
                    <a:pt x="986" y="1517"/>
                  </a:lnTo>
                  <a:lnTo>
                    <a:pt x="951" y="1514"/>
                  </a:lnTo>
                  <a:lnTo>
                    <a:pt x="914" y="1513"/>
                  </a:lnTo>
                  <a:lnTo>
                    <a:pt x="875" y="1513"/>
                  </a:lnTo>
                  <a:lnTo>
                    <a:pt x="843" y="1515"/>
                  </a:lnTo>
                  <a:lnTo>
                    <a:pt x="810" y="1519"/>
                  </a:lnTo>
                  <a:lnTo>
                    <a:pt x="777" y="1523"/>
                  </a:lnTo>
                  <a:lnTo>
                    <a:pt x="744" y="1528"/>
                  </a:lnTo>
                  <a:lnTo>
                    <a:pt x="710" y="1535"/>
                  </a:lnTo>
                  <a:lnTo>
                    <a:pt x="679" y="1542"/>
                  </a:lnTo>
                  <a:lnTo>
                    <a:pt x="648" y="1547"/>
                  </a:lnTo>
                  <a:lnTo>
                    <a:pt x="619" y="1553"/>
                  </a:lnTo>
                  <a:lnTo>
                    <a:pt x="593" y="1559"/>
                  </a:lnTo>
                  <a:lnTo>
                    <a:pt x="568" y="1562"/>
                  </a:lnTo>
                  <a:lnTo>
                    <a:pt x="547" y="1565"/>
                  </a:lnTo>
                  <a:lnTo>
                    <a:pt x="529" y="1566"/>
                  </a:lnTo>
                  <a:lnTo>
                    <a:pt x="515" y="1565"/>
                  </a:lnTo>
                  <a:lnTo>
                    <a:pt x="505" y="1561"/>
                  </a:lnTo>
                  <a:lnTo>
                    <a:pt x="500" y="1554"/>
                  </a:lnTo>
                  <a:lnTo>
                    <a:pt x="500" y="1544"/>
                  </a:lnTo>
                  <a:lnTo>
                    <a:pt x="504" y="1481"/>
                  </a:lnTo>
                  <a:lnTo>
                    <a:pt x="498" y="1385"/>
                  </a:lnTo>
                  <a:lnTo>
                    <a:pt x="482" y="1266"/>
                  </a:lnTo>
                  <a:lnTo>
                    <a:pt x="458" y="1133"/>
                  </a:lnTo>
                  <a:lnTo>
                    <a:pt x="429" y="991"/>
                  </a:lnTo>
                  <a:lnTo>
                    <a:pt x="396" y="849"/>
                  </a:lnTo>
                  <a:lnTo>
                    <a:pt x="361" y="717"/>
                  </a:lnTo>
                  <a:lnTo>
                    <a:pt x="327" y="600"/>
                  </a:lnTo>
                  <a:lnTo>
                    <a:pt x="306" y="539"/>
                  </a:lnTo>
                  <a:lnTo>
                    <a:pt x="282" y="480"/>
                  </a:lnTo>
                  <a:lnTo>
                    <a:pt x="257" y="423"/>
                  </a:lnTo>
                  <a:lnTo>
                    <a:pt x="231" y="368"/>
                  </a:lnTo>
                  <a:lnTo>
                    <a:pt x="205" y="316"/>
                  </a:lnTo>
                  <a:lnTo>
                    <a:pt x="177" y="266"/>
                  </a:lnTo>
                  <a:lnTo>
                    <a:pt x="149" y="220"/>
                  </a:lnTo>
                  <a:lnTo>
                    <a:pt x="125" y="177"/>
                  </a:lnTo>
                  <a:lnTo>
                    <a:pt x="98" y="138"/>
                  </a:lnTo>
                  <a:lnTo>
                    <a:pt x="76" y="104"/>
                  </a:lnTo>
                  <a:lnTo>
                    <a:pt x="54" y="73"/>
                  </a:lnTo>
                  <a:lnTo>
                    <a:pt x="36" y="47"/>
                  </a:lnTo>
                  <a:lnTo>
                    <a:pt x="21" y="28"/>
                  </a:lnTo>
                  <a:lnTo>
                    <a:pt x="10" y="13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5518151" y="1938338"/>
              <a:ext cx="701675" cy="523875"/>
            </a:xfrm>
            <a:custGeom>
              <a:avLst/>
              <a:gdLst/>
              <a:ahLst/>
              <a:cxnLst>
                <a:cxn ang="0">
                  <a:pos x="886" y="652"/>
                </a:cxn>
                <a:cxn ang="0">
                  <a:pos x="886" y="652"/>
                </a:cxn>
                <a:cxn ang="0">
                  <a:pos x="820" y="560"/>
                </a:cxn>
                <a:cxn ang="0">
                  <a:pos x="753" y="476"/>
                </a:cxn>
                <a:cxn ang="0">
                  <a:pos x="682" y="401"/>
                </a:cxn>
                <a:cxn ang="0">
                  <a:pos x="610" y="333"/>
                </a:cxn>
                <a:cxn ang="0">
                  <a:pos x="535" y="272"/>
                </a:cxn>
                <a:cxn ang="0">
                  <a:pos x="462" y="219"/>
                </a:cxn>
                <a:cxn ang="0">
                  <a:pos x="391" y="173"/>
                </a:cxn>
                <a:cxn ang="0">
                  <a:pos x="322" y="134"/>
                </a:cxn>
                <a:cxn ang="0">
                  <a:pos x="257" y="99"/>
                </a:cxn>
                <a:cxn ang="0">
                  <a:pos x="197" y="70"/>
                </a:cxn>
                <a:cxn ang="0">
                  <a:pos x="143" y="47"/>
                </a:cxn>
                <a:cxn ang="0">
                  <a:pos x="96" y="29"/>
                </a:cxn>
                <a:cxn ang="0">
                  <a:pos x="57" y="16"/>
                </a:cxn>
                <a:cxn ang="0">
                  <a:pos x="28" y="7"/>
                </a:cxn>
                <a:cxn ang="0">
                  <a:pos x="12" y="1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6" y="15"/>
                </a:cxn>
                <a:cxn ang="0">
                  <a:pos x="23" y="21"/>
                </a:cxn>
                <a:cxn ang="0">
                  <a:pos x="52" y="30"/>
                </a:cxn>
                <a:cxn ang="0">
                  <a:pos x="91" y="43"/>
                </a:cxn>
                <a:cxn ang="0">
                  <a:pos x="135" y="61"/>
                </a:cxn>
                <a:cxn ang="0">
                  <a:pos x="189" y="84"/>
                </a:cxn>
                <a:cxn ang="0">
                  <a:pos x="248" y="111"/>
                </a:cxn>
                <a:cxn ang="0">
                  <a:pos x="314" y="145"/>
                </a:cxn>
                <a:cxn ang="0">
                  <a:pos x="380" y="184"/>
                </a:cxn>
                <a:cxn ang="0">
                  <a:pos x="451" y="231"/>
                </a:cxn>
                <a:cxn ang="0">
                  <a:pos x="524" y="284"/>
                </a:cxn>
                <a:cxn ang="0">
                  <a:pos x="596" y="342"/>
                </a:cxn>
                <a:cxn ang="0">
                  <a:pos x="668" y="410"/>
                </a:cxn>
                <a:cxn ang="0">
                  <a:pos x="739" y="485"/>
                </a:cxn>
                <a:cxn ang="0">
                  <a:pos x="807" y="567"/>
                </a:cxn>
                <a:cxn ang="0">
                  <a:pos x="869" y="659"/>
                </a:cxn>
                <a:cxn ang="0">
                  <a:pos x="869" y="659"/>
                </a:cxn>
                <a:cxn ang="0">
                  <a:pos x="886" y="652"/>
                </a:cxn>
              </a:cxnLst>
              <a:rect l="0" t="0" r="r" b="b"/>
              <a:pathLst>
                <a:path w="886" h="659">
                  <a:moveTo>
                    <a:pt x="886" y="652"/>
                  </a:moveTo>
                  <a:lnTo>
                    <a:pt x="886" y="652"/>
                  </a:lnTo>
                  <a:lnTo>
                    <a:pt x="820" y="560"/>
                  </a:lnTo>
                  <a:lnTo>
                    <a:pt x="753" y="476"/>
                  </a:lnTo>
                  <a:lnTo>
                    <a:pt x="682" y="401"/>
                  </a:lnTo>
                  <a:lnTo>
                    <a:pt x="610" y="333"/>
                  </a:lnTo>
                  <a:lnTo>
                    <a:pt x="535" y="272"/>
                  </a:lnTo>
                  <a:lnTo>
                    <a:pt x="462" y="219"/>
                  </a:lnTo>
                  <a:lnTo>
                    <a:pt x="391" y="173"/>
                  </a:lnTo>
                  <a:lnTo>
                    <a:pt x="322" y="134"/>
                  </a:lnTo>
                  <a:lnTo>
                    <a:pt x="257" y="99"/>
                  </a:lnTo>
                  <a:lnTo>
                    <a:pt x="197" y="70"/>
                  </a:lnTo>
                  <a:lnTo>
                    <a:pt x="143" y="47"/>
                  </a:lnTo>
                  <a:lnTo>
                    <a:pt x="96" y="29"/>
                  </a:lnTo>
                  <a:lnTo>
                    <a:pt x="57" y="16"/>
                  </a:lnTo>
                  <a:lnTo>
                    <a:pt x="28" y="7"/>
                  </a:lnTo>
                  <a:lnTo>
                    <a:pt x="12" y="1"/>
                  </a:lnTo>
                  <a:lnTo>
                    <a:pt x="3" y="0"/>
                  </a:lnTo>
                  <a:lnTo>
                    <a:pt x="0" y="14"/>
                  </a:lnTo>
                  <a:lnTo>
                    <a:pt x="6" y="15"/>
                  </a:lnTo>
                  <a:lnTo>
                    <a:pt x="23" y="21"/>
                  </a:lnTo>
                  <a:lnTo>
                    <a:pt x="52" y="30"/>
                  </a:lnTo>
                  <a:lnTo>
                    <a:pt x="91" y="43"/>
                  </a:lnTo>
                  <a:lnTo>
                    <a:pt x="135" y="61"/>
                  </a:lnTo>
                  <a:lnTo>
                    <a:pt x="189" y="84"/>
                  </a:lnTo>
                  <a:lnTo>
                    <a:pt x="248" y="111"/>
                  </a:lnTo>
                  <a:lnTo>
                    <a:pt x="314" y="145"/>
                  </a:lnTo>
                  <a:lnTo>
                    <a:pt x="380" y="184"/>
                  </a:lnTo>
                  <a:lnTo>
                    <a:pt x="451" y="231"/>
                  </a:lnTo>
                  <a:lnTo>
                    <a:pt x="524" y="284"/>
                  </a:lnTo>
                  <a:lnTo>
                    <a:pt x="596" y="342"/>
                  </a:lnTo>
                  <a:lnTo>
                    <a:pt x="668" y="410"/>
                  </a:lnTo>
                  <a:lnTo>
                    <a:pt x="739" y="485"/>
                  </a:lnTo>
                  <a:lnTo>
                    <a:pt x="807" y="567"/>
                  </a:lnTo>
                  <a:lnTo>
                    <a:pt x="869" y="659"/>
                  </a:lnTo>
                  <a:lnTo>
                    <a:pt x="869" y="659"/>
                  </a:lnTo>
                  <a:lnTo>
                    <a:pt x="886" y="6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6207126" y="2455863"/>
              <a:ext cx="288925" cy="765175"/>
            </a:xfrm>
            <a:custGeom>
              <a:avLst/>
              <a:gdLst/>
              <a:ahLst/>
              <a:cxnLst>
                <a:cxn ang="0">
                  <a:pos x="349" y="953"/>
                </a:cxn>
                <a:cxn ang="0">
                  <a:pos x="363" y="947"/>
                </a:cxn>
                <a:cxn ang="0">
                  <a:pos x="364" y="943"/>
                </a:cxn>
                <a:cxn ang="0">
                  <a:pos x="361" y="928"/>
                </a:cxn>
                <a:cxn ang="0">
                  <a:pos x="359" y="904"/>
                </a:cxn>
                <a:cxn ang="0">
                  <a:pos x="354" y="871"/>
                </a:cxn>
                <a:cxn ang="0">
                  <a:pos x="349" y="831"/>
                </a:cxn>
                <a:cxn ang="0">
                  <a:pos x="339" y="783"/>
                </a:cxn>
                <a:cxn ang="0">
                  <a:pos x="328" y="727"/>
                </a:cxn>
                <a:cxn ang="0">
                  <a:pos x="313" y="666"/>
                </a:cxn>
                <a:cxn ang="0">
                  <a:pos x="294" y="599"/>
                </a:cxn>
                <a:cxn ang="0">
                  <a:pos x="270" y="526"/>
                </a:cxn>
                <a:cxn ang="0">
                  <a:pos x="242" y="447"/>
                </a:cxn>
                <a:cxn ang="0">
                  <a:pos x="209" y="364"/>
                </a:cxn>
                <a:cxn ang="0">
                  <a:pos x="170" y="278"/>
                </a:cxn>
                <a:cxn ang="0">
                  <a:pos x="126" y="189"/>
                </a:cxn>
                <a:cxn ang="0">
                  <a:pos x="75" y="95"/>
                </a:cxn>
                <a:cxn ang="0">
                  <a:pos x="17" y="0"/>
                </a:cxn>
                <a:cxn ang="0">
                  <a:pos x="0" y="7"/>
                </a:cxn>
                <a:cxn ang="0">
                  <a:pos x="58" y="102"/>
                </a:cxn>
                <a:cxn ang="0">
                  <a:pos x="109" y="194"/>
                </a:cxn>
                <a:cxn ang="0">
                  <a:pos x="154" y="283"/>
                </a:cxn>
                <a:cxn ang="0">
                  <a:pos x="192" y="369"/>
                </a:cxn>
                <a:cxn ang="0">
                  <a:pos x="226" y="452"/>
                </a:cxn>
                <a:cxn ang="0">
                  <a:pos x="253" y="528"/>
                </a:cxn>
                <a:cxn ang="0">
                  <a:pos x="277" y="602"/>
                </a:cxn>
                <a:cxn ang="0">
                  <a:pos x="296" y="668"/>
                </a:cxn>
                <a:cxn ang="0">
                  <a:pos x="312" y="730"/>
                </a:cxn>
                <a:cxn ang="0">
                  <a:pos x="323" y="785"/>
                </a:cxn>
                <a:cxn ang="0">
                  <a:pos x="332" y="831"/>
                </a:cxn>
                <a:cxn ang="0">
                  <a:pos x="338" y="871"/>
                </a:cxn>
                <a:cxn ang="0">
                  <a:pos x="342" y="904"/>
                </a:cxn>
                <a:cxn ang="0">
                  <a:pos x="345" y="928"/>
                </a:cxn>
                <a:cxn ang="0">
                  <a:pos x="345" y="943"/>
                </a:cxn>
                <a:cxn ang="0">
                  <a:pos x="346" y="947"/>
                </a:cxn>
                <a:cxn ang="0">
                  <a:pos x="360" y="942"/>
                </a:cxn>
                <a:cxn ang="0">
                  <a:pos x="349" y="953"/>
                </a:cxn>
                <a:cxn ang="0">
                  <a:pos x="364" y="963"/>
                </a:cxn>
                <a:cxn ang="0">
                  <a:pos x="363" y="947"/>
                </a:cxn>
                <a:cxn ang="0">
                  <a:pos x="349" y="953"/>
                </a:cxn>
              </a:cxnLst>
              <a:rect l="0" t="0" r="r" b="b"/>
              <a:pathLst>
                <a:path w="364" h="963">
                  <a:moveTo>
                    <a:pt x="349" y="953"/>
                  </a:moveTo>
                  <a:lnTo>
                    <a:pt x="363" y="947"/>
                  </a:lnTo>
                  <a:lnTo>
                    <a:pt x="364" y="943"/>
                  </a:lnTo>
                  <a:lnTo>
                    <a:pt x="361" y="928"/>
                  </a:lnTo>
                  <a:lnTo>
                    <a:pt x="359" y="904"/>
                  </a:lnTo>
                  <a:lnTo>
                    <a:pt x="354" y="871"/>
                  </a:lnTo>
                  <a:lnTo>
                    <a:pt x="349" y="831"/>
                  </a:lnTo>
                  <a:lnTo>
                    <a:pt x="339" y="783"/>
                  </a:lnTo>
                  <a:lnTo>
                    <a:pt x="328" y="727"/>
                  </a:lnTo>
                  <a:lnTo>
                    <a:pt x="313" y="666"/>
                  </a:lnTo>
                  <a:lnTo>
                    <a:pt x="294" y="599"/>
                  </a:lnTo>
                  <a:lnTo>
                    <a:pt x="270" y="526"/>
                  </a:lnTo>
                  <a:lnTo>
                    <a:pt x="242" y="447"/>
                  </a:lnTo>
                  <a:lnTo>
                    <a:pt x="209" y="364"/>
                  </a:lnTo>
                  <a:lnTo>
                    <a:pt x="170" y="278"/>
                  </a:lnTo>
                  <a:lnTo>
                    <a:pt x="126" y="189"/>
                  </a:lnTo>
                  <a:lnTo>
                    <a:pt x="75" y="95"/>
                  </a:lnTo>
                  <a:lnTo>
                    <a:pt x="17" y="0"/>
                  </a:lnTo>
                  <a:lnTo>
                    <a:pt x="0" y="7"/>
                  </a:lnTo>
                  <a:lnTo>
                    <a:pt x="58" y="102"/>
                  </a:lnTo>
                  <a:lnTo>
                    <a:pt x="109" y="194"/>
                  </a:lnTo>
                  <a:lnTo>
                    <a:pt x="154" y="283"/>
                  </a:lnTo>
                  <a:lnTo>
                    <a:pt x="192" y="369"/>
                  </a:lnTo>
                  <a:lnTo>
                    <a:pt x="226" y="452"/>
                  </a:lnTo>
                  <a:lnTo>
                    <a:pt x="253" y="528"/>
                  </a:lnTo>
                  <a:lnTo>
                    <a:pt x="277" y="602"/>
                  </a:lnTo>
                  <a:lnTo>
                    <a:pt x="296" y="668"/>
                  </a:lnTo>
                  <a:lnTo>
                    <a:pt x="312" y="730"/>
                  </a:lnTo>
                  <a:lnTo>
                    <a:pt x="323" y="785"/>
                  </a:lnTo>
                  <a:lnTo>
                    <a:pt x="332" y="831"/>
                  </a:lnTo>
                  <a:lnTo>
                    <a:pt x="338" y="871"/>
                  </a:lnTo>
                  <a:lnTo>
                    <a:pt x="342" y="904"/>
                  </a:lnTo>
                  <a:lnTo>
                    <a:pt x="345" y="928"/>
                  </a:lnTo>
                  <a:lnTo>
                    <a:pt x="345" y="943"/>
                  </a:lnTo>
                  <a:lnTo>
                    <a:pt x="346" y="947"/>
                  </a:lnTo>
                  <a:lnTo>
                    <a:pt x="360" y="942"/>
                  </a:lnTo>
                  <a:lnTo>
                    <a:pt x="349" y="953"/>
                  </a:lnTo>
                  <a:lnTo>
                    <a:pt x="364" y="963"/>
                  </a:lnTo>
                  <a:lnTo>
                    <a:pt x="363" y="947"/>
                  </a:lnTo>
                  <a:lnTo>
                    <a:pt x="349" y="9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6213476" y="3138488"/>
              <a:ext cx="279400" cy="7461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39" y="16"/>
                </a:cxn>
                <a:cxn ang="0">
                  <a:pos x="76" y="16"/>
                </a:cxn>
                <a:cxn ang="0">
                  <a:pos x="111" y="19"/>
                </a:cxn>
                <a:cxn ang="0">
                  <a:pos x="143" y="24"/>
                </a:cxn>
                <a:cxn ang="0">
                  <a:pos x="173" y="30"/>
                </a:cxn>
                <a:cxn ang="0">
                  <a:pos x="201" y="37"/>
                </a:cxn>
                <a:cxn ang="0">
                  <a:pos x="227" y="45"/>
                </a:cxn>
                <a:cxn ang="0">
                  <a:pos x="251" y="52"/>
                </a:cxn>
                <a:cxn ang="0">
                  <a:pos x="270" y="60"/>
                </a:cxn>
                <a:cxn ang="0">
                  <a:pos x="290" y="68"/>
                </a:cxn>
                <a:cxn ang="0">
                  <a:pos x="305" y="75"/>
                </a:cxn>
                <a:cxn ang="0">
                  <a:pos x="319" y="80"/>
                </a:cxn>
                <a:cxn ang="0">
                  <a:pos x="328" y="85"/>
                </a:cxn>
                <a:cxn ang="0">
                  <a:pos x="337" y="90"/>
                </a:cxn>
                <a:cxn ang="0">
                  <a:pos x="340" y="92"/>
                </a:cxn>
                <a:cxn ang="0">
                  <a:pos x="341" y="93"/>
                </a:cxn>
                <a:cxn ang="0">
                  <a:pos x="352" y="82"/>
                </a:cxn>
                <a:cxn ang="0">
                  <a:pos x="351" y="80"/>
                </a:cxn>
                <a:cxn ang="0">
                  <a:pos x="345" y="78"/>
                </a:cxn>
                <a:cxn ang="0">
                  <a:pos x="337" y="73"/>
                </a:cxn>
                <a:cxn ang="0">
                  <a:pos x="327" y="67"/>
                </a:cxn>
                <a:cxn ang="0">
                  <a:pos x="313" y="61"/>
                </a:cxn>
                <a:cxn ang="0">
                  <a:pos x="298" y="54"/>
                </a:cxn>
                <a:cxn ang="0">
                  <a:pos x="279" y="46"/>
                </a:cxn>
                <a:cxn ang="0">
                  <a:pos x="256" y="38"/>
                </a:cxn>
                <a:cxn ang="0">
                  <a:pos x="233" y="31"/>
                </a:cxn>
                <a:cxn ang="0">
                  <a:pos x="207" y="23"/>
                </a:cxn>
                <a:cxn ang="0">
                  <a:pos x="176" y="16"/>
                </a:cxn>
                <a:cxn ang="0">
                  <a:pos x="146" y="10"/>
                </a:cxn>
                <a:cxn ang="0">
                  <a:pos x="111" y="5"/>
                </a:cxn>
                <a:cxn ang="0">
                  <a:pos x="76" y="2"/>
                </a:cxn>
                <a:cxn ang="0">
                  <a:pos x="39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5"/>
                </a:cxn>
              </a:cxnLst>
              <a:rect l="0" t="0" r="r" b="b"/>
              <a:pathLst>
                <a:path w="352" h="93">
                  <a:moveTo>
                    <a:pt x="0" y="15"/>
                  </a:moveTo>
                  <a:lnTo>
                    <a:pt x="0" y="15"/>
                  </a:lnTo>
                  <a:lnTo>
                    <a:pt x="39" y="16"/>
                  </a:lnTo>
                  <a:lnTo>
                    <a:pt x="76" y="16"/>
                  </a:lnTo>
                  <a:lnTo>
                    <a:pt x="111" y="19"/>
                  </a:lnTo>
                  <a:lnTo>
                    <a:pt x="143" y="24"/>
                  </a:lnTo>
                  <a:lnTo>
                    <a:pt x="173" y="30"/>
                  </a:lnTo>
                  <a:lnTo>
                    <a:pt x="201" y="37"/>
                  </a:lnTo>
                  <a:lnTo>
                    <a:pt x="227" y="45"/>
                  </a:lnTo>
                  <a:lnTo>
                    <a:pt x="251" y="52"/>
                  </a:lnTo>
                  <a:lnTo>
                    <a:pt x="270" y="60"/>
                  </a:lnTo>
                  <a:lnTo>
                    <a:pt x="290" y="68"/>
                  </a:lnTo>
                  <a:lnTo>
                    <a:pt x="305" y="75"/>
                  </a:lnTo>
                  <a:lnTo>
                    <a:pt x="319" y="80"/>
                  </a:lnTo>
                  <a:lnTo>
                    <a:pt x="328" y="85"/>
                  </a:lnTo>
                  <a:lnTo>
                    <a:pt x="337" y="90"/>
                  </a:lnTo>
                  <a:lnTo>
                    <a:pt x="340" y="92"/>
                  </a:lnTo>
                  <a:lnTo>
                    <a:pt x="341" y="93"/>
                  </a:lnTo>
                  <a:lnTo>
                    <a:pt x="352" y="82"/>
                  </a:lnTo>
                  <a:lnTo>
                    <a:pt x="351" y="80"/>
                  </a:lnTo>
                  <a:lnTo>
                    <a:pt x="345" y="78"/>
                  </a:lnTo>
                  <a:lnTo>
                    <a:pt x="337" y="73"/>
                  </a:lnTo>
                  <a:lnTo>
                    <a:pt x="327" y="67"/>
                  </a:lnTo>
                  <a:lnTo>
                    <a:pt x="313" y="61"/>
                  </a:lnTo>
                  <a:lnTo>
                    <a:pt x="298" y="54"/>
                  </a:lnTo>
                  <a:lnTo>
                    <a:pt x="279" y="46"/>
                  </a:lnTo>
                  <a:lnTo>
                    <a:pt x="256" y="38"/>
                  </a:lnTo>
                  <a:lnTo>
                    <a:pt x="233" y="31"/>
                  </a:lnTo>
                  <a:lnTo>
                    <a:pt x="207" y="23"/>
                  </a:lnTo>
                  <a:lnTo>
                    <a:pt x="176" y="16"/>
                  </a:lnTo>
                  <a:lnTo>
                    <a:pt x="146" y="10"/>
                  </a:lnTo>
                  <a:lnTo>
                    <a:pt x="111" y="5"/>
                  </a:lnTo>
                  <a:lnTo>
                    <a:pt x="76" y="2"/>
                  </a:lnTo>
                  <a:lnTo>
                    <a:pt x="39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5908676" y="3138488"/>
              <a:ext cx="304800" cy="5397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7"/>
                </a:cxn>
                <a:cxn ang="0">
                  <a:pos x="0" y="49"/>
                </a:cxn>
                <a:cxn ang="0">
                  <a:pos x="8" y="61"/>
                </a:cxn>
                <a:cxn ang="0">
                  <a:pos x="22" y="66"/>
                </a:cxn>
                <a:cxn ang="0">
                  <a:pos x="37" y="68"/>
                </a:cxn>
                <a:cxn ang="0">
                  <a:pos x="55" y="66"/>
                </a:cxn>
                <a:cxn ang="0">
                  <a:pos x="77" y="63"/>
                </a:cxn>
                <a:cxn ang="0">
                  <a:pos x="102" y="60"/>
                </a:cxn>
                <a:cxn ang="0">
                  <a:pos x="128" y="54"/>
                </a:cxn>
                <a:cxn ang="0">
                  <a:pos x="157" y="48"/>
                </a:cxn>
                <a:cxn ang="0">
                  <a:pos x="188" y="43"/>
                </a:cxn>
                <a:cxn ang="0">
                  <a:pos x="220" y="36"/>
                </a:cxn>
                <a:cxn ang="0">
                  <a:pos x="253" y="29"/>
                </a:cxn>
                <a:cxn ang="0">
                  <a:pos x="286" y="24"/>
                </a:cxn>
                <a:cxn ang="0">
                  <a:pos x="318" y="19"/>
                </a:cxn>
                <a:cxn ang="0">
                  <a:pos x="351" y="16"/>
                </a:cxn>
                <a:cxn ang="0">
                  <a:pos x="383" y="14"/>
                </a:cxn>
                <a:cxn ang="0">
                  <a:pos x="383" y="0"/>
                </a:cxn>
                <a:cxn ang="0">
                  <a:pos x="351" y="2"/>
                </a:cxn>
                <a:cxn ang="0">
                  <a:pos x="318" y="6"/>
                </a:cxn>
                <a:cxn ang="0">
                  <a:pos x="284" y="10"/>
                </a:cxn>
                <a:cxn ang="0">
                  <a:pos x="250" y="15"/>
                </a:cxn>
                <a:cxn ang="0">
                  <a:pos x="217" y="22"/>
                </a:cxn>
                <a:cxn ang="0">
                  <a:pos x="185" y="29"/>
                </a:cxn>
                <a:cxn ang="0">
                  <a:pos x="155" y="34"/>
                </a:cxn>
                <a:cxn ang="0">
                  <a:pos x="126" y="40"/>
                </a:cxn>
                <a:cxn ang="0">
                  <a:pos x="99" y="46"/>
                </a:cxn>
                <a:cxn ang="0">
                  <a:pos x="74" y="49"/>
                </a:cxn>
                <a:cxn ang="0">
                  <a:pos x="55" y="52"/>
                </a:cxn>
                <a:cxn ang="0">
                  <a:pos x="37" y="52"/>
                </a:cxn>
                <a:cxn ang="0">
                  <a:pos x="25" y="52"/>
                </a:cxn>
                <a:cxn ang="0">
                  <a:pos x="19" y="49"/>
                </a:cxn>
                <a:cxn ang="0">
                  <a:pos x="16" y="47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0" y="37"/>
                </a:cxn>
              </a:cxnLst>
              <a:rect l="0" t="0" r="r" b="b"/>
              <a:pathLst>
                <a:path w="383" h="68">
                  <a:moveTo>
                    <a:pt x="0" y="37"/>
                  </a:moveTo>
                  <a:lnTo>
                    <a:pt x="0" y="37"/>
                  </a:lnTo>
                  <a:lnTo>
                    <a:pt x="0" y="49"/>
                  </a:lnTo>
                  <a:lnTo>
                    <a:pt x="8" y="61"/>
                  </a:lnTo>
                  <a:lnTo>
                    <a:pt x="22" y="66"/>
                  </a:lnTo>
                  <a:lnTo>
                    <a:pt x="37" y="68"/>
                  </a:lnTo>
                  <a:lnTo>
                    <a:pt x="55" y="66"/>
                  </a:lnTo>
                  <a:lnTo>
                    <a:pt x="77" y="63"/>
                  </a:lnTo>
                  <a:lnTo>
                    <a:pt x="102" y="60"/>
                  </a:lnTo>
                  <a:lnTo>
                    <a:pt x="128" y="54"/>
                  </a:lnTo>
                  <a:lnTo>
                    <a:pt x="157" y="48"/>
                  </a:lnTo>
                  <a:lnTo>
                    <a:pt x="188" y="43"/>
                  </a:lnTo>
                  <a:lnTo>
                    <a:pt x="220" y="36"/>
                  </a:lnTo>
                  <a:lnTo>
                    <a:pt x="253" y="29"/>
                  </a:lnTo>
                  <a:lnTo>
                    <a:pt x="286" y="24"/>
                  </a:lnTo>
                  <a:lnTo>
                    <a:pt x="318" y="19"/>
                  </a:lnTo>
                  <a:lnTo>
                    <a:pt x="351" y="16"/>
                  </a:lnTo>
                  <a:lnTo>
                    <a:pt x="383" y="14"/>
                  </a:lnTo>
                  <a:lnTo>
                    <a:pt x="383" y="0"/>
                  </a:lnTo>
                  <a:lnTo>
                    <a:pt x="351" y="2"/>
                  </a:lnTo>
                  <a:lnTo>
                    <a:pt x="318" y="6"/>
                  </a:lnTo>
                  <a:lnTo>
                    <a:pt x="284" y="10"/>
                  </a:lnTo>
                  <a:lnTo>
                    <a:pt x="250" y="15"/>
                  </a:lnTo>
                  <a:lnTo>
                    <a:pt x="217" y="22"/>
                  </a:lnTo>
                  <a:lnTo>
                    <a:pt x="185" y="29"/>
                  </a:lnTo>
                  <a:lnTo>
                    <a:pt x="155" y="34"/>
                  </a:lnTo>
                  <a:lnTo>
                    <a:pt x="126" y="40"/>
                  </a:lnTo>
                  <a:lnTo>
                    <a:pt x="99" y="46"/>
                  </a:lnTo>
                  <a:lnTo>
                    <a:pt x="74" y="49"/>
                  </a:lnTo>
                  <a:lnTo>
                    <a:pt x="55" y="52"/>
                  </a:lnTo>
                  <a:lnTo>
                    <a:pt x="37" y="52"/>
                  </a:lnTo>
                  <a:lnTo>
                    <a:pt x="25" y="52"/>
                  </a:lnTo>
                  <a:lnTo>
                    <a:pt x="19" y="49"/>
                  </a:lnTo>
                  <a:lnTo>
                    <a:pt x="16" y="4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5772151" y="2419350"/>
              <a:ext cx="153988" cy="7508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5" y="119"/>
                </a:cxn>
                <a:cxn ang="0">
                  <a:pos x="70" y="251"/>
                </a:cxn>
                <a:cxn ang="0">
                  <a:pos x="103" y="393"/>
                </a:cxn>
                <a:cxn ang="0">
                  <a:pos x="132" y="535"/>
                </a:cxn>
                <a:cxn ang="0">
                  <a:pos x="156" y="667"/>
                </a:cxn>
                <a:cxn ang="0">
                  <a:pos x="172" y="786"/>
                </a:cxn>
                <a:cxn ang="0">
                  <a:pos x="176" y="882"/>
                </a:cxn>
                <a:cxn ang="0">
                  <a:pos x="174" y="944"/>
                </a:cxn>
                <a:cxn ang="0">
                  <a:pos x="190" y="946"/>
                </a:cxn>
                <a:cxn ang="0">
                  <a:pos x="196" y="882"/>
                </a:cxn>
                <a:cxn ang="0">
                  <a:pos x="189" y="786"/>
                </a:cxn>
                <a:cxn ang="0">
                  <a:pos x="172" y="667"/>
                </a:cxn>
                <a:cxn ang="0">
                  <a:pos x="149" y="532"/>
                </a:cxn>
                <a:cxn ang="0">
                  <a:pos x="120" y="391"/>
                </a:cxn>
                <a:cxn ang="0">
                  <a:pos x="86" y="249"/>
                </a:cxn>
                <a:cxn ang="0">
                  <a:pos x="52" y="117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2"/>
                </a:cxn>
              </a:cxnLst>
              <a:rect l="0" t="0" r="r" b="b"/>
              <a:pathLst>
                <a:path w="196" h="946">
                  <a:moveTo>
                    <a:pt x="0" y="2"/>
                  </a:moveTo>
                  <a:lnTo>
                    <a:pt x="0" y="2"/>
                  </a:lnTo>
                  <a:lnTo>
                    <a:pt x="35" y="119"/>
                  </a:lnTo>
                  <a:lnTo>
                    <a:pt x="70" y="251"/>
                  </a:lnTo>
                  <a:lnTo>
                    <a:pt x="103" y="393"/>
                  </a:lnTo>
                  <a:lnTo>
                    <a:pt x="132" y="535"/>
                  </a:lnTo>
                  <a:lnTo>
                    <a:pt x="156" y="667"/>
                  </a:lnTo>
                  <a:lnTo>
                    <a:pt x="172" y="786"/>
                  </a:lnTo>
                  <a:lnTo>
                    <a:pt x="176" y="882"/>
                  </a:lnTo>
                  <a:lnTo>
                    <a:pt x="174" y="944"/>
                  </a:lnTo>
                  <a:lnTo>
                    <a:pt x="190" y="946"/>
                  </a:lnTo>
                  <a:lnTo>
                    <a:pt x="196" y="882"/>
                  </a:lnTo>
                  <a:lnTo>
                    <a:pt x="189" y="786"/>
                  </a:lnTo>
                  <a:lnTo>
                    <a:pt x="172" y="667"/>
                  </a:lnTo>
                  <a:lnTo>
                    <a:pt x="149" y="532"/>
                  </a:lnTo>
                  <a:lnTo>
                    <a:pt x="120" y="391"/>
                  </a:lnTo>
                  <a:lnTo>
                    <a:pt x="86" y="249"/>
                  </a:lnTo>
                  <a:lnTo>
                    <a:pt x="52" y="11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5500688" y="1933575"/>
              <a:ext cx="284163" cy="487362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15" y="18"/>
                </a:cxn>
                <a:cxn ang="0">
                  <a:pos x="18" y="21"/>
                </a:cxn>
                <a:cxn ang="0">
                  <a:pos x="25" y="30"/>
                </a:cxn>
                <a:cxn ang="0">
                  <a:pos x="36" y="45"/>
                </a:cxn>
                <a:cxn ang="0">
                  <a:pos x="51" y="65"/>
                </a:cxn>
                <a:cxn ang="0">
                  <a:pos x="68" y="90"/>
                </a:cxn>
                <a:cxn ang="0">
                  <a:pos x="90" y="121"/>
                </a:cxn>
                <a:cxn ang="0">
                  <a:pos x="112" y="156"/>
                </a:cxn>
                <a:cxn ang="0">
                  <a:pos x="138" y="195"/>
                </a:cxn>
                <a:cxn ang="0">
                  <a:pos x="163" y="238"/>
                </a:cxn>
                <a:cxn ang="0">
                  <a:pos x="191" y="284"/>
                </a:cxn>
                <a:cxn ang="0">
                  <a:pos x="219" y="332"/>
                </a:cxn>
                <a:cxn ang="0">
                  <a:pos x="245" y="384"/>
                </a:cxn>
                <a:cxn ang="0">
                  <a:pos x="271" y="439"/>
                </a:cxn>
                <a:cxn ang="0">
                  <a:pos x="296" y="497"/>
                </a:cxn>
                <a:cxn ang="0">
                  <a:pos x="320" y="556"/>
                </a:cxn>
                <a:cxn ang="0">
                  <a:pos x="340" y="615"/>
                </a:cxn>
                <a:cxn ang="0">
                  <a:pos x="357" y="613"/>
                </a:cxn>
                <a:cxn ang="0">
                  <a:pos x="336" y="551"/>
                </a:cxn>
                <a:cxn ang="0">
                  <a:pos x="313" y="492"/>
                </a:cxn>
                <a:cxn ang="0">
                  <a:pos x="288" y="435"/>
                </a:cxn>
                <a:cxn ang="0">
                  <a:pos x="261" y="379"/>
                </a:cxn>
                <a:cxn ang="0">
                  <a:pos x="235" y="327"/>
                </a:cxn>
                <a:cxn ang="0">
                  <a:pos x="207" y="277"/>
                </a:cxn>
                <a:cxn ang="0">
                  <a:pos x="180" y="231"/>
                </a:cxn>
                <a:cxn ang="0">
                  <a:pos x="155" y="188"/>
                </a:cxn>
                <a:cxn ang="0">
                  <a:pos x="129" y="149"/>
                </a:cxn>
                <a:cxn ang="0">
                  <a:pos x="106" y="114"/>
                </a:cxn>
                <a:cxn ang="0">
                  <a:pos x="84" y="83"/>
                </a:cxn>
                <a:cxn ang="0">
                  <a:pos x="65" y="58"/>
                </a:cxn>
                <a:cxn ang="0">
                  <a:pos x="50" y="38"/>
                </a:cxn>
                <a:cxn ang="0">
                  <a:pos x="39" y="23"/>
                </a:cxn>
                <a:cxn ang="0">
                  <a:pos x="32" y="14"/>
                </a:cxn>
                <a:cxn ang="0">
                  <a:pos x="29" y="11"/>
                </a:cxn>
                <a:cxn ang="0">
                  <a:pos x="20" y="21"/>
                </a:cxn>
                <a:cxn ang="0">
                  <a:pos x="23" y="7"/>
                </a:cxn>
                <a:cxn ang="0">
                  <a:pos x="0" y="0"/>
                </a:cxn>
                <a:cxn ang="0">
                  <a:pos x="15" y="18"/>
                </a:cxn>
                <a:cxn ang="0">
                  <a:pos x="23" y="7"/>
                </a:cxn>
              </a:cxnLst>
              <a:rect l="0" t="0" r="r" b="b"/>
              <a:pathLst>
                <a:path w="357" h="615">
                  <a:moveTo>
                    <a:pt x="23" y="7"/>
                  </a:moveTo>
                  <a:lnTo>
                    <a:pt x="15" y="18"/>
                  </a:lnTo>
                  <a:lnTo>
                    <a:pt x="18" y="21"/>
                  </a:lnTo>
                  <a:lnTo>
                    <a:pt x="25" y="30"/>
                  </a:lnTo>
                  <a:lnTo>
                    <a:pt x="36" y="45"/>
                  </a:lnTo>
                  <a:lnTo>
                    <a:pt x="51" y="65"/>
                  </a:lnTo>
                  <a:lnTo>
                    <a:pt x="68" y="90"/>
                  </a:lnTo>
                  <a:lnTo>
                    <a:pt x="90" y="121"/>
                  </a:lnTo>
                  <a:lnTo>
                    <a:pt x="112" y="156"/>
                  </a:lnTo>
                  <a:lnTo>
                    <a:pt x="138" y="195"/>
                  </a:lnTo>
                  <a:lnTo>
                    <a:pt x="163" y="238"/>
                  </a:lnTo>
                  <a:lnTo>
                    <a:pt x="191" y="284"/>
                  </a:lnTo>
                  <a:lnTo>
                    <a:pt x="219" y="332"/>
                  </a:lnTo>
                  <a:lnTo>
                    <a:pt x="245" y="384"/>
                  </a:lnTo>
                  <a:lnTo>
                    <a:pt x="271" y="439"/>
                  </a:lnTo>
                  <a:lnTo>
                    <a:pt x="296" y="497"/>
                  </a:lnTo>
                  <a:lnTo>
                    <a:pt x="320" y="556"/>
                  </a:lnTo>
                  <a:lnTo>
                    <a:pt x="340" y="615"/>
                  </a:lnTo>
                  <a:lnTo>
                    <a:pt x="357" y="613"/>
                  </a:lnTo>
                  <a:lnTo>
                    <a:pt x="336" y="551"/>
                  </a:lnTo>
                  <a:lnTo>
                    <a:pt x="313" y="492"/>
                  </a:lnTo>
                  <a:lnTo>
                    <a:pt x="288" y="435"/>
                  </a:lnTo>
                  <a:lnTo>
                    <a:pt x="261" y="379"/>
                  </a:lnTo>
                  <a:lnTo>
                    <a:pt x="235" y="327"/>
                  </a:lnTo>
                  <a:lnTo>
                    <a:pt x="207" y="277"/>
                  </a:lnTo>
                  <a:lnTo>
                    <a:pt x="180" y="231"/>
                  </a:lnTo>
                  <a:lnTo>
                    <a:pt x="155" y="188"/>
                  </a:lnTo>
                  <a:lnTo>
                    <a:pt x="129" y="149"/>
                  </a:lnTo>
                  <a:lnTo>
                    <a:pt x="106" y="114"/>
                  </a:lnTo>
                  <a:lnTo>
                    <a:pt x="84" y="83"/>
                  </a:lnTo>
                  <a:lnTo>
                    <a:pt x="65" y="58"/>
                  </a:lnTo>
                  <a:lnTo>
                    <a:pt x="50" y="38"/>
                  </a:lnTo>
                  <a:lnTo>
                    <a:pt x="39" y="23"/>
                  </a:lnTo>
                  <a:lnTo>
                    <a:pt x="32" y="14"/>
                  </a:lnTo>
                  <a:lnTo>
                    <a:pt x="29" y="11"/>
                  </a:lnTo>
                  <a:lnTo>
                    <a:pt x="20" y="21"/>
                  </a:lnTo>
                  <a:lnTo>
                    <a:pt x="23" y="7"/>
                  </a:lnTo>
                  <a:lnTo>
                    <a:pt x="0" y="0"/>
                  </a:lnTo>
                  <a:lnTo>
                    <a:pt x="15" y="18"/>
                  </a:lnTo>
                  <a:lnTo>
                    <a:pt x="23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5732463" y="1976438"/>
              <a:ext cx="1320800" cy="12192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1" y="4"/>
                </a:cxn>
                <a:cxn ang="0">
                  <a:pos x="55" y="12"/>
                </a:cxn>
                <a:cxn ang="0">
                  <a:pos x="105" y="23"/>
                </a:cxn>
                <a:cxn ang="0">
                  <a:pos x="168" y="40"/>
                </a:cxn>
                <a:cxn ang="0">
                  <a:pos x="241" y="60"/>
                </a:cxn>
                <a:cxn ang="0">
                  <a:pos x="324" y="86"/>
                </a:cxn>
                <a:cxn ang="0">
                  <a:pos x="413" y="118"/>
                </a:cxn>
                <a:cxn ang="0">
                  <a:pos x="508" y="155"/>
                </a:cxn>
                <a:cxn ang="0">
                  <a:pos x="607" y="197"/>
                </a:cxn>
                <a:cxn ang="0">
                  <a:pos x="706" y="247"/>
                </a:cxn>
                <a:cxn ang="0">
                  <a:pos x="807" y="303"/>
                </a:cxn>
                <a:cxn ang="0">
                  <a:pos x="904" y="367"/>
                </a:cxn>
                <a:cxn ang="0">
                  <a:pos x="999" y="437"/>
                </a:cxn>
                <a:cxn ang="0">
                  <a:pos x="1086" y="515"/>
                </a:cxn>
                <a:cxn ang="0">
                  <a:pos x="1166" y="602"/>
                </a:cxn>
                <a:cxn ang="0">
                  <a:pos x="1267" y="739"/>
                </a:cxn>
                <a:cxn ang="0">
                  <a:pos x="1381" y="913"/>
                </a:cxn>
                <a:cxn ang="0">
                  <a:pos x="1472" y="1072"/>
                </a:cxn>
                <a:cxn ang="0">
                  <a:pos x="1542" y="1214"/>
                </a:cxn>
                <a:cxn ang="0">
                  <a:pos x="1594" y="1335"/>
                </a:cxn>
                <a:cxn ang="0">
                  <a:pos x="1630" y="1429"/>
                </a:cxn>
                <a:cxn ang="0">
                  <a:pos x="1652" y="1497"/>
                </a:cxn>
                <a:cxn ang="0">
                  <a:pos x="1662" y="1532"/>
                </a:cxn>
                <a:cxn ang="0">
                  <a:pos x="1662" y="1535"/>
                </a:cxn>
                <a:cxn ang="0">
                  <a:pos x="1654" y="1529"/>
                </a:cxn>
                <a:cxn ang="0">
                  <a:pos x="1636" y="1520"/>
                </a:cxn>
                <a:cxn ang="0">
                  <a:pos x="1609" y="1509"/>
                </a:cxn>
                <a:cxn ang="0">
                  <a:pos x="1573" y="1496"/>
                </a:cxn>
                <a:cxn ang="0">
                  <a:pos x="1528" y="1484"/>
                </a:cxn>
                <a:cxn ang="0">
                  <a:pos x="1474" y="1476"/>
                </a:cxn>
                <a:cxn ang="0">
                  <a:pos x="1410" y="1473"/>
                </a:cxn>
                <a:cxn ang="0">
                  <a:pos x="1343" y="1475"/>
                </a:cxn>
                <a:cxn ang="0">
                  <a:pos x="1277" y="1483"/>
                </a:cxn>
                <a:cxn ang="0">
                  <a:pos x="1210" y="1495"/>
                </a:cxn>
                <a:cxn ang="0">
                  <a:pos x="1148" y="1507"/>
                </a:cxn>
                <a:cxn ang="0">
                  <a:pos x="1091" y="1519"/>
                </a:cxn>
                <a:cxn ang="0">
                  <a:pos x="1046" y="1525"/>
                </a:cxn>
                <a:cxn ang="0">
                  <a:pos x="1014" y="1525"/>
                </a:cxn>
                <a:cxn ang="0">
                  <a:pos x="1000" y="1514"/>
                </a:cxn>
                <a:cxn ang="0">
                  <a:pos x="1003" y="1477"/>
                </a:cxn>
                <a:cxn ang="0">
                  <a:pos x="994" y="1401"/>
                </a:cxn>
                <a:cxn ang="0">
                  <a:pos x="971" y="1300"/>
                </a:cxn>
                <a:cxn ang="0">
                  <a:pos x="933" y="1181"/>
                </a:cxn>
                <a:cxn ang="0">
                  <a:pos x="885" y="1051"/>
                </a:cxn>
                <a:cxn ang="0">
                  <a:pos x="830" y="916"/>
                </a:cxn>
                <a:cxn ang="0">
                  <a:pos x="769" y="785"/>
                </a:cxn>
                <a:cxn ang="0">
                  <a:pos x="705" y="664"/>
                </a:cxn>
                <a:cxn ang="0">
                  <a:pos x="636" y="552"/>
                </a:cxn>
                <a:cxn ang="0">
                  <a:pos x="544" y="439"/>
                </a:cxn>
                <a:cxn ang="0">
                  <a:pos x="436" y="333"/>
                </a:cxn>
                <a:cxn ang="0">
                  <a:pos x="324" y="235"/>
                </a:cxn>
                <a:cxn ang="0">
                  <a:pos x="215" y="149"/>
                </a:cxn>
                <a:cxn ang="0">
                  <a:pos x="119" y="80"/>
                </a:cxn>
                <a:cxn ang="0">
                  <a:pos x="47" y="30"/>
                </a:cxn>
                <a:cxn ang="0">
                  <a:pos x="6" y="4"/>
                </a:cxn>
              </a:cxnLst>
              <a:rect l="0" t="0" r="r" b="b"/>
              <a:pathLst>
                <a:path w="1663" h="1536">
                  <a:moveTo>
                    <a:pt x="0" y="0"/>
                  </a:moveTo>
                  <a:lnTo>
                    <a:pt x="3" y="0"/>
                  </a:lnTo>
                  <a:lnTo>
                    <a:pt x="10" y="3"/>
                  </a:lnTo>
                  <a:lnTo>
                    <a:pt x="21" y="4"/>
                  </a:lnTo>
                  <a:lnTo>
                    <a:pt x="36" y="7"/>
                  </a:lnTo>
                  <a:lnTo>
                    <a:pt x="55" y="12"/>
                  </a:lnTo>
                  <a:lnTo>
                    <a:pt x="79" y="17"/>
                  </a:lnTo>
                  <a:lnTo>
                    <a:pt x="105" y="23"/>
                  </a:lnTo>
                  <a:lnTo>
                    <a:pt x="136" y="30"/>
                  </a:lnTo>
                  <a:lnTo>
                    <a:pt x="168" y="40"/>
                  </a:lnTo>
                  <a:lnTo>
                    <a:pt x="204" y="49"/>
                  </a:lnTo>
                  <a:lnTo>
                    <a:pt x="241" y="60"/>
                  </a:lnTo>
                  <a:lnTo>
                    <a:pt x="281" y="73"/>
                  </a:lnTo>
                  <a:lnTo>
                    <a:pt x="324" y="86"/>
                  </a:lnTo>
                  <a:lnTo>
                    <a:pt x="368" y="101"/>
                  </a:lnTo>
                  <a:lnTo>
                    <a:pt x="413" y="118"/>
                  </a:lnTo>
                  <a:lnTo>
                    <a:pt x="460" y="135"/>
                  </a:lnTo>
                  <a:lnTo>
                    <a:pt x="508" y="155"/>
                  </a:lnTo>
                  <a:lnTo>
                    <a:pt x="557" y="175"/>
                  </a:lnTo>
                  <a:lnTo>
                    <a:pt x="607" y="197"/>
                  </a:lnTo>
                  <a:lnTo>
                    <a:pt x="656" y="222"/>
                  </a:lnTo>
                  <a:lnTo>
                    <a:pt x="706" y="247"/>
                  </a:lnTo>
                  <a:lnTo>
                    <a:pt x="758" y="275"/>
                  </a:lnTo>
                  <a:lnTo>
                    <a:pt x="807" y="303"/>
                  </a:lnTo>
                  <a:lnTo>
                    <a:pt x="856" y="334"/>
                  </a:lnTo>
                  <a:lnTo>
                    <a:pt x="904" y="367"/>
                  </a:lnTo>
                  <a:lnTo>
                    <a:pt x="951" y="401"/>
                  </a:lnTo>
                  <a:lnTo>
                    <a:pt x="999" y="437"/>
                  </a:lnTo>
                  <a:lnTo>
                    <a:pt x="1043" y="475"/>
                  </a:lnTo>
                  <a:lnTo>
                    <a:pt x="1086" y="515"/>
                  </a:lnTo>
                  <a:lnTo>
                    <a:pt x="1127" y="558"/>
                  </a:lnTo>
                  <a:lnTo>
                    <a:pt x="1166" y="602"/>
                  </a:lnTo>
                  <a:lnTo>
                    <a:pt x="1202" y="648"/>
                  </a:lnTo>
                  <a:lnTo>
                    <a:pt x="1267" y="739"/>
                  </a:lnTo>
                  <a:lnTo>
                    <a:pt x="1327" y="828"/>
                  </a:lnTo>
                  <a:lnTo>
                    <a:pt x="1381" y="913"/>
                  </a:lnTo>
                  <a:lnTo>
                    <a:pt x="1429" y="995"/>
                  </a:lnTo>
                  <a:lnTo>
                    <a:pt x="1472" y="1072"/>
                  </a:lnTo>
                  <a:lnTo>
                    <a:pt x="1510" y="1146"/>
                  </a:lnTo>
                  <a:lnTo>
                    <a:pt x="1542" y="1214"/>
                  </a:lnTo>
                  <a:lnTo>
                    <a:pt x="1571" y="1277"/>
                  </a:lnTo>
                  <a:lnTo>
                    <a:pt x="1594" y="1335"/>
                  </a:lnTo>
                  <a:lnTo>
                    <a:pt x="1615" y="1385"/>
                  </a:lnTo>
                  <a:lnTo>
                    <a:pt x="1630" y="1429"/>
                  </a:lnTo>
                  <a:lnTo>
                    <a:pt x="1643" y="1467"/>
                  </a:lnTo>
                  <a:lnTo>
                    <a:pt x="1652" y="1497"/>
                  </a:lnTo>
                  <a:lnTo>
                    <a:pt x="1659" y="1518"/>
                  </a:lnTo>
                  <a:lnTo>
                    <a:pt x="1662" y="1532"/>
                  </a:lnTo>
                  <a:lnTo>
                    <a:pt x="1663" y="1536"/>
                  </a:lnTo>
                  <a:lnTo>
                    <a:pt x="1662" y="1535"/>
                  </a:lnTo>
                  <a:lnTo>
                    <a:pt x="1659" y="1533"/>
                  </a:lnTo>
                  <a:lnTo>
                    <a:pt x="1654" y="1529"/>
                  </a:lnTo>
                  <a:lnTo>
                    <a:pt x="1645" y="1526"/>
                  </a:lnTo>
                  <a:lnTo>
                    <a:pt x="1636" y="1520"/>
                  </a:lnTo>
                  <a:lnTo>
                    <a:pt x="1623" y="1514"/>
                  </a:lnTo>
                  <a:lnTo>
                    <a:pt x="1609" y="1509"/>
                  </a:lnTo>
                  <a:lnTo>
                    <a:pt x="1593" y="1502"/>
                  </a:lnTo>
                  <a:lnTo>
                    <a:pt x="1573" y="1496"/>
                  </a:lnTo>
                  <a:lnTo>
                    <a:pt x="1551" y="1490"/>
                  </a:lnTo>
                  <a:lnTo>
                    <a:pt x="1528" y="1484"/>
                  </a:lnTo>
                  <a:lnTo>
                    <a:pt x="1503" y="1480"/>
                  </a:lnTo>
                  <a:lnTo>
                    <a:pt x="1474" y="1476"/>
                  </a:lnTo>
                  <a:lnTo>
                    <a:pt x="1443" y="1474"/>
                  </a:lnTo>
                  <a:lnTo>
                    <a:pt x="1410" y="1473"/>
                  </a:lnTo>
                  <a:lnTo>
                    <a:pt x="1375" y="1473"/>
                  </a:lnTo>
                  <a:lnTo>
                    <a:pt x="1343" y="1475"/>
                  </a:lnTo>
                  <a:lnTo>
                    <a:pt x="1310" y="1479"/>
                  </a:lnTo>
                  <a:lnTo>
                    <a:pt x="1277" y="1483"/>
                  </a:lnTo>
                  <a:lnTo>
                    <a:pt x="1244" y="1488"/>
                  </a:lnTo>
                  <a:lnTo>
                    <a:pt x="1210" y="1495"/>
                  </a:lnTo>
                  <a:lnTo>
                    <a:pt x="1179" y="1502"/>
                  </a:lnTo>
                  <a:lnTo>
                    <a:pt x="1148" y="1507"/>
                  </a:lnTo>
                  <a:lnTo>
                    <a:pt x="1119" y="1513"/>
                  </a:lnTo>
                  <a:lnTo>
                    <a:pt x="1091" y="1519"/>
                  </a:lnTo>
                  <a:lnTo>
                    <a:pt x="1068" y="1522"/>
                  </a:lnTo>
                  <a:lnTo>
                    <a:pt x="1046" y="1525"/>
                  </a:lnTo>
                  <a:lnTo>
                    <a:pt x="1029" y="1526"/>
                  </a:lnTo>
                  <a:lnTo>
                    <a:pt x="1014" y="1525"/>
                  </a:lnTo>
                  <a:lnTo>
                    <a:pt x="1004" y="1521"/>
                  </a:lnTo>
                  <a:lnTo>
                    <a:pt x="1000" y="1514"/>
                  </a:lnTo>
                  <a:lnTo>
                    <a:pt x="1000" y="1504"/>
                  </a:lnTo>
                  <a:lnTo>
                    <a:pt x="1003" y="1477"/>
                  </a:lnTo>
                  <a:lnTo>
                    <a:pt x="1001" y="1443"/>
                  </a:lnTo>
                  <a:lnTo>
                    <a:pt x="994" y="1401"/>
                  </a:lnTo>
                  <a:lnTo>
                    <a:pt x="985" y="1353"/>
                  </a:lnTo>
                  <a:lnTo>
                    <a:pt x="971" y="1300"/>
                  </a:lnTo>
                  <a:lnTo>
                    <a:pt x="953" y="1242"/>
                  </a:lnTo>
                  <a:lnTo>
                    <a:pt x="933" y="1181"/>
                  </a:lnTo>
                  <a:lnTo>
                    <a:pt x="910" y="1117"/>
                  </a:lnTo>
                  <a:lnTo>
                    <a:pt x="885" y="1051"/>
                  </a:lnTo>
                  <a:lnTo>
                    <a:pt x="857" y="984"/>
                  </a:lnTo>
                  <a:lnTo>
                    <a:pt x="830" y="916"/>
                  </a:lnTo>
                  <a:lnTo>
                    <a:pt x="799" y="851"/>
                  </a:lnTo>
                  <a:lnTo>
                    <a:pt x="769" y="785"/>
                  </a:lnTo>
                  <a:lnTo>
                    <a:pt x="737" y="723"/>
                  </a:lnTo>
                  <a:lnTo>
                    <a:pt x="705" y="664"/>
                  </a:lnTo>
                  <a:lnTo>
                    <a:pt x="673" y="609"/>
                  </a:lnTo>
                  <a:lnTo>
                    <a:pt x="636" y="552"/>
                  </a:lnTo>
                  <a:lnTo>
                    <a:pt x="593" y="496"/>
                  </a:lnTo>
                  <a:lnTo>
                    <a:pt x="544" y="439"/>
                  </a:lnTo>
                  <a:lnTo>
                    <a:pt x="492" y="385"/>
                  </a:lnTo>
                  <a:lnTo>
                    <a:pt x="436" y="333"/>
                  </a:lnTo>
                  <a:lnTo>
                    <a:pt x="381" y="283"/>
                  </a:lnTo>
                  <a:lnTo>
                    <a:pt x="324" y="235"/>
                  </a:lnTo>
                  <a:lnTo>
                    <a:pt x="269" y="190"/>
                  </a:lnTo>
                  <a:lnTo>
                    <a:pt x="215" y="149"/>
                  </a:lnTo>
                  <a:lnTo>
                    <a:pt x="165" y="112"/>
                  </a:lnTo>
                  <a:lnTo>
                    <a:pt x="119" y="80"/>
                  </a:lnTo>
                  <a:lnTo>
                    <a:pt x="80" y="52"/>
                  </a:lnTo>
                  <a:lnTo>
                    <a:pt x="47" y="30"/>
                  </a:lnTo>
                  <a:lnTo>
                    <a:pt x="22" y="14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5732463" y="1970088"/>
              <a:ext cx="960438" cy="522287"/>
            </a:xfrm>
            <a:custGeom>
              <a:avLst/>
              <a:gdLst/>
              <a:ahLst/>
              <a:cxnLst>
                <a:cxn ang="0">
                  <a:pos x="1210" y="651"/>
                </a:cxn>
                <a:cxn ang="0">
                  <a:pos x="1135" y="560"/>
                </a:cxn>
                <a:cxn ang="0">
                  <a:pos x="1051" y="477"/>
                </a:cxn>
                <a:cxn ang="0">
                  <a:pos x="958" y="403"/>
                </a:cxn>
                <a:cxn ang="0">
                  <a:pos x="862" y="336"/>
                </a:cxn>
                <a:cxn ang="0">
                  <a:pos x="763" y="276"/>
                </a:cxn>
                <a:cxn ang="0">
                  <a:pos x="662" y="223"/>
                </a:cxn>
                <a:cxn ang="0">
                  <a:pos x="562" y="176"/>
                </a:cxn>
                <a:cxn ang="0">
                  <a:pos x="464" y="135"/>
                </a:cxn>
                <a:cxn ang="0">
                  <a:pos x="372" y="101"/>
                </a:cxn>
                <a:cxn ang="0">
                  <a:pos x="285" y="73"/>
                </a:cxn>
                <a:cxn ang="0">
                  <a:pos x="207" y="49"/>
                </a:cxn>
                <a:cxn ang="0">
                  <a:pos x="139" y="30"/>
                </a:cxn>
                <a:cxn ang="0">
                  <a:pos x="81" y="17"/>
                </a:cxn>
                <a:cxn ang="0">
                  <a:pos x="38" y="7"/>
                </a:cxn>
                <a:cxn ang="0">
                  <a:pos x="12" y="3"/>
                </a:cxn>
                <a:cxn ang="0">
                  <a:pos x="2" y="0"/>
                </a:cxn>
                <a:cxn ang="0">
                  <a:pos x="2" y="14"/>
                </a:cxn>
                <a:cxn ang="0">
                  <a:pos x="20" y="18"/>
                </a:cxn>
                <a:cxn ang="0">
                  <a:pos x="55" y="26"/>
                </a:cxn>
                <a:cxn ang="0">
                  <a:pos x="105" y="37"/>
                </a:cxn>
                <a:cxn ang="0">
                  <a:pos x="166" y="53"/>
                </a:cxn>
                <a:cxn ang="0">
                  <a:pos x="239" y="74"/>
                </a:cxn>
                <a:cxn ang="0">
                  <a:pos x="322" y="100"/>
                </a:cxn>
                <a:cxn ang="0">
                  <a:pos x="411" y="132"/>
                </a:cxn>
                <a:cxn ang="0">
                  <a:pos x="505" y="169"/>
                </a:cxn>
                <a:cxn ang="0">
                  <a:pos x="603" y="211"/>
                </a:cxn>
                <a:cxn ang="0">
                  <a:pos x="703" y="260"/>
                </a:cxn>
                <a:cxn ang="0">
                  <a:pos x="803" y="316"/>
                </a:cxn>
                <a:cxn ang="0">
                  <a:pos x="900" y="380"/>
                </a:cxn>
                <a:cxn ang="0">
                  <a:pos x="994" y="450"/>
                </a:cxn>
                <a:cxn ang="0">
                  <a:pos x="1080" y="527"/>
                </a:cxn>
                <a:cxn ang="0">
                  <a:pos x="1160" y="612"/>
                </a:cxn>
                <a:cxn ang="0">
                  <a:pos x="1196" y="658"/>
                </a:cxn>
              </a:cxnLst>
              <a:rect l="0" t="0" r="r" b="b"/>
              <a:pathLst>
                <a:path w="1210" h="658">
                  <a:moveTo>
                    <a:pt x="1210" y="651"/>
                  </a:moveTo>
                  <a:lnTo>
                    <a:pt x="1210" y="651"/>
                  </a:lnTo>
                  <a:lnTo>
                    <a:pt x="1174" y="605"/>
                  </a:lnTo>
                  <a:lnTo>
                    <a:pt x="1135" y="560"/>
                  </a:lnTo>
                  <a:lnTo>
                    <a:pt x="1094" y="518"/>
                  </a:lnTo>
                  <a:lnTo>
                    <a:pt x="1051" y="477"/>
                  </a:lnTo>
                  <a:lnTo>
                    <a:pt x="1005" y="438"/>
                  </a:lnTo>
                  <a:lnTo>
                    <a:pt x="958" y="403"/>
                  </a:lnTo>
                  <a:lnTo>
                    <a:pt x="911" y="368"/>
                  </a:lnTo>
                  <a:lnTo>
                    <a:pt x="862" y="336"/>
                  </a:lnTo>
                  <a:lnTo>
                    <a:pt x="814" y="305"/>
                  </a:lnTo>
                  <a:lnTo>
                    <a:pt x="763" y="276"/>
                  </a:lnTo>
                  <a:lnTo>
                    <a:pt x="711" y="248"/>
                  </a:lnTo>
                  <a:lnTo>
                    <a:pt x="662" y="223"/>
                  </a:lnTo>
                  <a:lnTo>
                    <a:pt x="612" y="197"/>
                  </a:lnTo>
                  <a:lnTo>
                    <a:pt x="562" y="176"/>
                  </a:lnTo>
                  <a:lnTo>
                    <a:pt x="513" y="155"/>
                  </a:lnTo>
                  <a:lnTo>
                    <a:pt x="464" y="135"/>
                  </a:lnTo>
                  <a:lnTo>
                    <a:pt x="416" y="118"/>
                  </a:lnTo>
                  <a:lnTo>
                    <a:pt x="372" y="101"/>
                  </a:lnTo>
                  <a:lnTo>
                    <a:pt x="328" y="86"/>
                  </a:lnTo>
                  <a:lnTo>
                    <a:pt x="285" y="73"/>
                  </a:lnTo>
                  <a:lnTo>
                    <a:pt x="245" y="60"/>
                  </a:lnTo>
                  <a:lnTo>
                    <a:pt x="207" y="49"/>
                  </a:lnTo>
                  <a:lnTo>
                    <a:pt x="171" y="40"/>
                  </a:lnTo>
                  <a:lnTo>
                    <a:pt x="139" y="30"/>
                  </a:lnTo>
                  <a:lnTo>
                    <a:pt x="108" y="24"/>
                  </a:lnTo>
                  <a:lnTo>
                    <a:pt x="81" y="17"/>
                  </a:lnTo>
                  <a:lnTo>
                    <a:pt x="58" y="12"/>
                  </a:lnTo>
                  <a:lnTo>
                    <a:pt x="38" y="7"/>
                  </a:lnTo>
                  <a:lnTo>
                    <a:pt x="2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9" y="17"/>
                  </a:lnTo>
                  <a:lnTo>
                    <a:pt x="20" y="18"/>
                  </a:lnTo>
                  <a:lnTo>
                    <a:pt x="36" y="21"/>
                  </a:lnTo>
                  <a:lnTo>
                    <a:pt x="55" y="26"/>
                  </a:lnTo>
                  <a:lnTo>
                    <a:pt x="79" y="30"/>
                  </a:lnTo>
                  <a:lnTo>
                    <a:pt x="105" y="37"/>
                  </a:lnTo>
                  <a:lnTo>
                    <a:pt x="134" y="44"/>
                  </a:lnTo>
                  <a:lnTo>
                    <a:pt x="166" y="53"/>
                  </a:lnTo>
                  <a:lnTo>
                    <a:pt x="202" y="63"/>
                  </a:lnTo>
                  <a:lnTo>
                    <a:pt x="239" y="74"/>
                  </a:lnTo>
                  <a:lnTo>
                    <a:pt x="279" y="87"/>
                  </a:lnTo>
                  <a:lnTo>
                    <a:pt x="322" y="100"/>
                  </a:lnTo>
                  <a:lnTo>
                    <a:pt x="367" y="115"/>
                  </a:lnTo>
                  <a:lnTo>
                    <a:pt x="411" y="132"/>
                  </a:lnTo>
                  <a:lnTo>
                    <a:pt x="458" y="149"/>
                  </a:lnTo>
                  <a:lnTo>
                    <a:pt x="505" y="169"/>
                  </a:lnTo>
                  <a:lnTo>
                    <a:pt x="554" y="189"/>
                  </a:lnTo>
                  <a:lnTo>
                    <a:pt x="603" y="211"/>
                  </a:lnTo>
                  <a:lnTo>
                    <a:pt x="653" y="234"/>
                  </a:lnTo>
                  <a:lnTo>
                    <a:pt x="703" y="260"/>
                  </a:lnTo>
                  <a:lnTo>
                    <a:pt x="754" y="287"/>
                  </a:lnTo>
                  <a:lnTo>
                    <a:pt x="803" y="316"/>
                  </a:lnTo>
                  <a:lnTo>
                    <a:pt x="851" y="347"/>
                  </a:lnTo>
                  <a:lnTo>
                    <a:pt x="900" y="380"/>
                  </a:lnTo>
                  <a:lnTo>
                    <a:pt x="947" y="414"/>
                  </a:lnTo>
                  <a:lnTo>
                    <a:pt x="994" y="450"/>
                  </a:lnTo>
                  <a:lnTo>
                    <a:pt x="1037" y="487"/>
                  </a:lnTo>
                  <a:lnTo>
                    <a:pt x="1080" y="527"/>
                  </a:lnTo>
                  <a:lnTo>
                    <a:pt x="1121" y="570"/>
                  </a:lnTo>
                  <a:lnTo>
                    <a:pt x="1160" y="612"/>
                  </a:lnTo>
                  <a:lnTo>
                    <a:pt x="1196" y="658"/>
                  </a:lnTo>
                  <a:lnTo>
                    <a:pt x="1196" y="658"/>
                  </a:lnTo>
                  <a:lnTo>
                    <a:pt x="1210" y="6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6681788" y="2487613"/>
              <a:ext cx="382588" cy="723900"/>
            </a:xfrm>
            <a:custGeom>
              <a:avLst/>
              <a:gdLst/>
              <a:ahLst/>
              <a:cxnLst>
                <a:cxn ang="0">
                  <a:pos x="463" y="898"/>
                </a:cxn>
                <a:cxn ang="0">
                  <a:pos x="477" y="891"/>
                </a:cxn>
                <a:cxn ang="0">
                  <a:pos x="475" y="886"/>
                </a:cxn>
                <a:cxn ang="0">
                  <a:pos x="473" y="873"/>
                </a:cxn>
                <a:cxn ang="0">
                  <a:pos x="466" y="852"/>
                </a:cxn>
                <a:cxn ang="0">
                  <a:pos x="456" y="822"/>
                </a:cxn>
                <a:cxn ang="0">
                  <a:pos x="443" y="784"/>
                </a:cxn>
                <a:cxn ang="0">
                  <a:pos x="428" y="739"/>
                </a:cxn>
                <a:cxn ang="0">
                  <a:pos x="407" y="688"/>
                </a:cxn>
                <a:cxn ang="0">
                  <a:pos x="384" y="631"/>
                </a:cxn>
                <a:cxn ang="0">
                  <a:pos x="355" y="567"/>
                </a:cxn>
                <a:cxn ang="0">
                  <a:pos x="323" y="499"/>
                </a:cxn>
                <a:cxn ang="0">
                  <a:pos x="286" y="426"/>
                </a:cxn>
                <a:cxn ang="0">
                  <a:pos x="243" y="347"/>
                </a:cxn>
                <a:cxn ang="0">
                  <a:pos x="194" y="265"/>
                </a:cxn>
                <a:cxn ang="0">
                  <a:pos x="140" y="180"/>
                </a:cxn>
                <a:cxn ang="0">
                  <a:pos x="81" y="91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64" y="98"/>
                </a:cxn>
                <a:cxn ang="0">
                  <a:pos x="124" y="187"/>
                </a:cxn>
                <a:cxn ang="0">
                  <a:pos x="178" y="272"/>
                </a:cxn>
                <a:cxn ang="0">
                  <a:pos x="226" y="354"/>
                </a:cxn>
                <a:cxn ang="0">
                  <a:pos x="269" y="430"/>
                </a:cxn>
                <a:cxn ang="0">
                  <a:pos x="306" y="504"/>
                </a:cxn>
                <a:cxn ang="0">
                  <a:pos x="338" y="572"/>
                </a:cxn>
                <a:cxn ang="0">
                  <a:pos x="367" y="635"/>
                </a:cxn>
                <a:cxn ang="0">
                  <a:pos x="391" y="693"/>
                </a:cxn>
                <a:cxn ang="0">
                  <a:pos x="412" y="744"/>
                </a:cxn>
                <a:cxn ang="0">
                  <a:pos x="427" y="786"/>
                </a:cxn>
                <a:cxn ang="0">
                  <a:pos x="439" y="824"/>
                </a:cxn>
                <a:cxn ang="0">
                  <a:pos x="449" y="854"/>
                </a:cxn>
                <a:cxn ang="0">
                  <a:pos x="456" y="875"/>
                </a:cxn>
                <a:cxn ang="0">
                  <a:pos x="459" y="889"/>
                </a:cxn>
                <a:cxn ang="0">
                  <a:pos x="460" y="893"/>
                </a:cxn>
                <a:cxn ang="0">
                  <a:pos x="474" y="886"/>
                </a:cxn>
                <a:cxn ang="0">
                  <a:pos x="463" y="898"/>
                </a:cxn>
                <a:cxn ang="0">
                  <a:pos x="482" y="913"/>
                </a:cxn>
                <a:cxn ang="0">
                  <a:pos x="477" y="891"/>
                </a:cxn>
                <a:cxn ang="0">
                  <a:pos x="463" y="898"/>
                </a:cxn>
              </a:cxnLst>
              <a:rect l="0" t="0" r="r" b="b"/>
              <a:pathLst>
                <a:path w="482" h="913">
                  <a:moveTo>
                    <a:pt x="463" y="898"/>
                  </a:moveTo>
                  <a:lnTo>
                    <a:pt x="477" y="891"/>
                  </a:lnTo>
                  <a:lnTo>
                    <a:pt x="475" y="886"/>
                  </a:lnTo>
                  <a:lnTo>
                    <a:pt x="473" y="873"/>
                  </a:lnTo>
                  <a:lnTo>
                    <a:pt x="466" y="852"/>
                  </a:lnTo>
                  <a:lnTo>
                    <a:pt x="456" y="822"/>
                  </a:lnTo>
                  <a:lnTo>
                    <a:pt x="443" y="784"/>
                  </a:lnTo>
                  <a:lnTo>
                    <a:pt x="428" y="739"/>
                  </a:lnTo>
                  <a:lnTo>
                    <a:pt x="407" y="688"/>
                  </a:lnTo>
                  <a:lnTo>
                    <a:pt x="384" y="631"/>
                  </a:lnTo>
                  <a:lnTo>
                    <a:pt x="355" y="567"/>
                  </a:lnTo>
                  <a:lnTo>
                    <a:pt x="323" y="499"/>
                  </a:lnTo>
                  <a:lnTo>
                    <a:pt x="286" y="426"/>
                  </a:lnTo>
                  <a:lnTo>
                    <a:pt x="243" y="347"/>
                  </a:lnTo>
                  <a:lnTo>
                    <a:pt x="194" y="265"/>
                  </a:lnTo>
                  <a:lnTo>
                    <a:pt x="140" y="180"/>
                  </a:lnTo>
                  <a:lnTo>
                    <a:pt x="81" y="91"/>
                  </a:lnTo>
                  <a:lnTo>
                    <a:pt x="14" y="0"/>
                  </a:lnTo>
                  <a:lnTo>
                    <a:pt x="0" y="7"/>
                  </a:lnTo>
                  <a:lnTo>
                    <a:pt x="64" y="98"/>
                  </a:lnTo>
                  <a:lnTo>
                    <a:pt x="124" y="187"/>
                  </a:lnTo>
                  <a:lnTo>
                    <a:pt x="178" y="272"/>
                  </a:lnTo>
                  <a:lnTo>
                    <a:pt x="226" y="354"/>
                  </a:lnTo>
                  <a:lnTo>
                    <a:pt x="269" y="430"/>
                  </a:lnTo>
                  <a:lnTo>
                    <a:pt x="306" y="504"/>
                  </a:lnTo>
                  <a:lnTo>
                    <a:pt x="338" y="572"/>
                  </a:lnTo>
                  <a:lnTo>
                    <a:pt x="367" y="635"/>
                  </a:lnTo>
                  <a:lnTo>
                    <a:pt x="391" y="693"/>
                  </a:lnTo>
                  <a:lnTo>
                    <a:pt x="412" y="744"/>
                  </a:lnTo>
                  <a:lnTo>
                    <a:pt x="427" y="786"/>
                  </a:lnTo>
                  <a:lnTo>
                    <a:pt x="439" y="824"/>
                  </a:lnTo>
                  <a:lnTo>
                    <a:pt x="449" y="854"/>
                  </a:lnTo>
                  <a:lnTo>
                    <a:pt x="456" y="875"/>
                  </a:lnTo>
                  <a:lnTo>
                    <a:pt x="459" y="889"/>
                  </a:lnTo>
                  <a:lnTo>
                    <a:pt x="460" y="893"/>
                  </a:lnTo>
                  <a:lnTo>
                    <a:pt x="474" y="886"/>
                  </a:lnTo>
                  <a:lnTo>
                    <a:pt x="463" y="898"/>
                  </a:lnTo>
                  <a:lnTo>
                    <a:pt x="482" y="913"/>
                  </a:lnTo>
                  <a:lnTo>
                    <a:pt x="477" y="891"/>
                  </a:lnTo>
                  <a:lnTo>
                    <a:pt x="463" y="8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6824663" y="3138488"/>
              <a:ext cx="233363" cy="603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35" y="16"/>
                </a:cxn>
                <a:cxn ang="0">
                  <a:pos x="68" y="16"/>
                </a:cxn>
                <a:cxn ang="0">
                  <a:pos x="99" y="18"/>
                </a:cxn>
                <a:cxn ang="0">
                  <a:pos x="126" y="22"/>
                </a:cxn>
                <a:cxn ang="0">
                  <a:pos x="151" y="26"/>
                </a:cxn>
                <a:cxn ang="0">
                  <a:pos x="173" y="32"/>
                </a:cxn>
                <a:cxn ang="0">
                  <a:pos x="196" y="38"/>
                </a:cxn>
                <a:cxn ang="0">
                  <a:pos x="215" y="44"/>
                </a:cxn>
                <a:cxn ang="0">
                  <a:pos x="230" y="50"/>
                </a:cxn>
                <a:cxn ang="0">
                  <a:pos x="244" y="56"/>
                </a:cxn>
                <a:cxn ang="0">
                  <a:pos x="257" y="61"/>
                </a:cxn>
                <a:cxn ang="0">
                  <a:pos x="266" y="67"/>
                </a:cxn>
                <a:cxn ang="0">
                  <a:pos x="275" y="70"/>
                </a:cxn>
                <a:cxn ang="0">
                  <a:pos x="279" y="73"/>
                </a:cxn>
                <a:cxn ang="0">
                  <a:pos x="281" y="75"/>
                </a:cxn>
                <a:cxn ang="0">
                  <a:pos x="283" y="77"/>
                </a:cxn>
                <a:cxn ang="0">
                  <a:pos x="294" y="65"/>
                </a:cxn>
                <a:cxn ang="0">
                  <a:pos x="293" y="65"/>
                </a:cxn>
                <a:cxn ang="0">
                  <a:pos x="290" y="62"/>
                </a:cxn>
                <a:cxn ang="0">
                  <a:pos x="283" y="58"/>
                </a:cxn>
                <a:cxn ang="0">
                  <a:pos x="275" y="55"/>
                </a:cxn>
                <a:cxn ang="0">
                  <a:pos x="265" y="49"/>
                </a:cxn>
                <a:cxn ang="0">
                  <a:pos x="252" y="42"/>
                </a:cxn>
                <a:cxn ang="0">
                  <a:pos x="239" y="37"/>
                </a:cxn>
                <a:cxn ang="0">
                  <a:pos x="221" y="30"/>
                </a:cxn>
                <a:cxn ang="0">
                  <a:pos x="201" y="24"/>
                </a:cxn>
                <a:cxn ang="0">
                  <a:pos x="179" y="18"/>
                </a:cxn>
                <a:cxn ang="0">
                  <a:pos x="154" y="12"/>
                </a:cxn>
                <a:cxn ang="0">
                  <a:pos x="129" y="8"/>
                </a:cxn>
                <a:cxn ang="0">
                  <a:pos x="99" y="4"/>
                </a:cxn>
                <a:cxn ang="0">
                  <a:pos x="68" y="2"/>
                </a:cxn>
                <a:cxn ang="0">
                  <a:pos x="35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5"/>
                </a:cxn>
              </a:cxnLst>
              <a:rect l="0" t="0" r="r" b="b"/>
              <a:pathLst>
                <a:path w="294" h="77">
                  <a:moveTo>
                    <a:pt x="0" y="15"/>
                  </a:moveTo>
                  <a:lnTo>
                    <a:pt x="0" y="15"/>
                  </a:lnTo>
                  <a:lnTo>
                    <a:pt x="35" y="16"/>
                  </a:lnTo>
                  <a:lnTo>
                    <a:pt x="68" y="16"/>
                  </a:lnTo>
                  <a:lnTo>
                    <a:pt x="99" y="18"/>
                  </a:lnTo>
                  <a:lnTo>
                    <a:pt x="126" y="22"/>
                  </a:lnTo>
                  <a:lnTo>
                    <a:pt x="151" y="26"/>
                  </a:lnTo>
                  <a:lnTo>
                    <a:pt x="173" y="32"/>
                  </a:lnTo>
                  <a:lnTo>
                    <a:pt x="196" y="38"/>
                  </a:lnTo>
                  <a:lnTo>
                    <a:pt x="215" y="44"/>
                  </a:lnTo>
                  <a:lnTo>
                    <a:pt x="230" y="50"/>
                  </a:lnTo>
                  <a:lnTo>
                    <a:pt x="244" y="56"/>
                  </a:lnTo>
                  <a:lnTo>
                    <a:pt x="257" y="61"/>
                  </a:lnTo>
                  <a:lnTo>
                    <a:pt x="266" y="67"/>
                  </a:lnTo>
                  <a:lnTo>
                    <a:pt x="275" y="70"/>
                  </a:lnTo>
                  <a:lnTo>
                    <a:pt x="279" y="73"/>
                  </a:lnTo>
                  <a:lnTo>
                    <a:pt x="281" y="75"/>
                  </a:lnTo>
                  <a:lnTo>
                    <a:pt x="283" y="77"/>
                  </a:lnTo>
                  <a:lnTo>
                    <a:pt x="294" y="65"/>
                  </a:lnTo>
                  <a:lnTo>
                    <a:pt x="293" y="65"/>
                  </a:lnTo>
                  <a:lnTo>
                    <a:pt x="290" y="62"/>
                  </a:lnTo>
                  <a:lnTo>
                    <a:pt x="283" y="58"/>
                  </a:lnTo>
                  <a:lnTo>
                    <a:pt x="275" y="55"/>
                  </a:lnTo>
                  <a:lnTo>
                    <a:pt x="265" y="49"/>
                  </a:lnTo>
                  <a:lnTo>
                    <a:pt x="252" y="42"/>
                  </a:lnTo>
                  <a:lnTo>
                    <a:pt x="239" y="37"/>
                  </a:lnTo>
                  <a:lnTo>
                    <a:pt x="221" y="30"/>
                  </a:lnTo>
                  <a:lnTo>
                    <a:pt x="201" y="24"/>
                  </a:lnTo>
                  <a:lnTo>
                    <a:pt x="179" y="18"/>
                  </a:lnTo>
                  <a:lnTo>
                    <a:pt x="154" y="12"/>
                  </a:lnTo>
                  <a:lnTo>
                    <a:pt x="129" y="8"/>
                  </a:lnTo>
                  <a:lnTo>
                    <a:pt x="99" y="4"/>
                  </a:lnTo>
                  <a:lnTo>
                    <a:pt x="68" y="2"/>
                  </a:lnTo>
                  <a:lnTo>
                    <a:pt x="35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6519863" y="3138488"/>
              <a:ext cx="304800" cy="5397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7"/>
                </a:cxn>
                <a:cxn ang="0">
                  <a:pos x="0" y="49"/>
                </a:cxn>
                <a:cxn ang="0">
                  <a:pos x="7" y="61"/>
                </a:cxn>
                <a:cxn ang="0">
                  <a:pos x="20" y="66"/>
                </a:cxn>
                <a:cxn ang="0">
                  <a:pos x="37" y="68"/>
                </a:cxn>
                <a:cxn ang="0">
                  <a:pos x="54" y="66"/>
                </a:cxn>
                <a:cxn ang="0">
                  <a:pos x="77" y="63"/>
                </a:cxn>
                <a:cxn ang="0">
                  <a:pos x="101" y="60"/>
                </a:cxn>
                <a:cxn ang="0">
                  <a:pos x="128" y="54"/>
                </a:cxn>
                <a:cxn ang="0">
                  <a:pos x="158" y="48"/>
                </a:cxn>
                <a:cxn ang="0">
                  <a:pos x="188" y="43"/>
                </a:cxn>
                <a:cxn ang="0">
                  <a:pos x="220" y="36"/>
                </a:cxn>
                <a:cxn ang="0">
                  <a:pos x="253" y="29"/>
                </a:cxn>
                <a:cxn ang="0">
                  <a:pos x="286" y="24"/>
                </a:cxn>
                <a:cxn ang="0">
                  <a:pos x="318" y="19"/>
                </a:cxn>
                <a:cxn ang="0">
                  <a:pos x="351" y="16"/>
                </a:cxn>
                <a:cxn ang="0">
                  <a:pos x="383" y="14"/>
                </a:cxn>
                <a:cxn ang="0">
                  <a:pos x="383" y="0"/>
                </a:cxn>
                <a:cxn ang="0">
                  <a:pos x="351" y="2"/>
                </a:cxn>
                <a:cxn ang="0">
                  <a:pos x="318" y="6"/>
                </a:cxn>
                <a:cxn ang="0">
                  <a:pos x="284" y="10"/>
                </a:cxn>
                <a:cxn ang="0">
                  <a:pos x="250" y="15"/>
                </a:cxn>
                <a:cxn ang="0">
                  <a:pos x="217" y="22"/>
                </a:cxn>
                <a:cxn ang="0">
                  <a:pos x="185" y="29"/>
                </a:cxn>
                <a:cxn ang="0">
                  <a:pos x="155" y="34"/>
                </a:cxn>
                <a:cxn ang="0">
                  <a:pos x="126" y="40"/>
                </a:cxn>
                <a:cxn ang="0">
                  <a:pos x="98" y="46"/>
                </a:cxn>
                <a:cxn ang="0">
                  <a:pos x="74" y="49"/>
                </a:cxn>
                <a:cxn ang="0">
                  <a:pos x="54" y="52"/>
                </a:cxn>
                <a:cxn ang="0">
                  <a:pos x="37" y="52"/>
                </a:cxn>
                <a:cxn ang="0">
                  <a:pos x="23" y="52"/>
                </a:cxn>
                <a:cxn ang="0">
                  <a:pos x="18" y="49"/>
                </a:cxn>
                <a:cxn ang="0">
                  <a:pos x="16" y="47"/>
                </a:cxn>
                <a:cxn ang="0">
                  <a:pos x="16" y="39"/>
                </a:cxn>
                <a:cxn ang="0">
                  <a:pos x="16" y="39"/>
                </a:cxn>
                <a:cxn ang="0">
                  <a:pos x="0" y="37"/>
                </a:cxn>
              </a:cxnLst>
              <a:rect l="0" t="0" r="r" b="b"/>
              <a:pathLst>
                <a:path w="383" h="68">
                  <a:moveTo>
                    <a:pt x="0" y="37"/>
                  </a:moveTo>
                  <a:lnTo>
                    <a:pt x="0" y="37"/>
                  </a:lnTo>
                  <a:lnTo>
                    <a:pt x="0" y="49"/>
                  </a:lnTo>
                  <a:lnTo>
                    <a:pt x="7" y="61"/>
                  </a:lnTo>
                  <a:lnTo>
                    <a:pt x="20" y="66"/>
                  </a:lnTo>
                  <a:lnTo>
                    <a:pt x="37" y="68"/>
                  </a:lnTo>
                  <a:lnTo>
                    <a:pt x="54" y="66"/>
                  </a:lnTo>
                  <a:lnTo>
                    <a:pt x="77" y="63"/>
                  </a:lnTo>
                  <a:lnTo>
                    <a:pt x="101" y="60"/>
                  </a:lnTo>
                  <a:lnTo>
                    <a:pt x="128" y="54"/>
                  </a:lnTo>
                  <a:lnTo>
                    <a:pt x="158" y="48"/>
                  </a:lnTo>
                  <a:lnTo>
                    <a:pt x="188" y="43"/>
                  </a:lnTo>
                  <a:lnTo>
                    <a:pt x="220" y="36"/>
                  </a:lnTo>
                  <a:lnTo>
                    <a:pt x="253" y="29"/>
                  </a:lnTo>
                  <a:lnTo>
                    <a:pt x="286" y="24"/>
                  </a:lnTo>
                  <a:lnTo>
                    <a:pt x="318" y="19"/>
                  </a:lnTo>
                  <a:lnTo>
                    <a:pt x="351" y="16"/>
                  </a:lnTo>
                  <a:lnTo>
                    <a:pt x="383" y="14"/>
                  </a:lnTo>
                  <a:lnTo>
                    <a:pt x="383" y="0"/>
                  </a:lnTo>
                  <a:lnTo>
                    <a:pt x="351" y="2"/>
                  </a:lnTo>
                  <a:lnTo>
                    <a:pt x="318" y="6"/>
                  </a:lnTo>
                  <a:lnTo>
                    <a:pt x="284" y="10"/>
                  </a:lnTo>
                  <a:lnTo>
                    <a:pt x="250" y="15"/>
                  </a:lnTo>
                  <a:lnTo>
                    <a:pt x="217" y="22"/>
                  </a:lnTo>
                  <a:lnTo>
                    <a:pt x="185" y="29"/>
                  </a:lnTo>
                  <a:lnTo>
                    <a:pt x="155" y="34"/>
                  </a:lnTo>
                  <a:lnTo>
                    <a:pt x="126" y="40"/>
                  </a:lnTo>
                  <a:lnTo>
                    <a:pt x="98" y="46"/>
                  </a:lnTo>
                  <a:lnTo>
                    <a:pt x="74" y="49"/>
                  </a:lnTo>
                  <a:lnTo>
                    <a:pt x="54" y="52"/>
                  </a:lnTo>
                  <a:lnTo>
                    <a:pt x="37" y="52"/>
                  </a:lnTo>
                  <a:lnTo>
                    <a:pt x="23" y="52"/>
                  </a:lnTo>
                  <a:lnTo>
                    <a:pt x="18" y="49"/>
                  </a:lnTo>
                  <a:lnTo>
                    <a:pt x="16" y="4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261101" y="2455863"/>
              <a:ext cx="276225" cy="71437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32" y="61"/>
                </a:cxn>
                <a:cxn ang="0">
                  <a:pos x="63" y="120"/>
                </a:cxn>
                <a:cxn ang="0">
                  <a:pos x="95" y="182"/>
                </a:cxn>
                <a:cxn ang="0">
                  <a:pos x="126" y="248"/>
                </a:cxn>
                <a:cxn ang="0">
                  <a:pos x="156" y="314"/>
                </a:cxn>
                <a:cxn ang="0">
                  <a:pos x="184" y="382"/>
                </a:cxn>
                <a:cxn ang="0">
                  <a:pos x="212" y="448"/>
                </a:cxn>
                <a:cxn ang="0">
                  <a:pos x="237" y="514"/>
                </a:cxn>
                <a:cxn ang="0">
                  <a:pos x="260" y="577"/>
                </a:cxn>
                <a:cxn ang="0">
                  <a:pos x="280" y="639"/>
                </a:cxn>
                <a:cxn ang="0">
                  <a:pos x="298" y="696"/>
                </a:cxn>
                <a:cxn ang="0">
                  <a:pos x="311" y="749"/>
                </a:cxn>
                <a:cxn ang="0">
                  <a:pos x="321" y="798"/>
                </a:cxn>
                <a:cxn ang="0">
                  <a:pos x="328" y="838"/>
                </a:cxn>
                <a:cxn ang="0">
                  <a:pos x="328" y="872"/>
                </a:cxn>
                <a:cxn ang="0">
                  <a:pos x="327" y="898"/>
                </a:cxn>
                <a:cxn ang="0">
                  <a:pos x="343" y="900"/>
                </a:cxn>
                <a:cxn ang="0">
                  <a:pos x="347" y="872"/>
                </a:cxn>
                <a:cxn ang="0">
                  <a:pos x="345" y="838"/>
                </a:cxn>
                <a:cxn ang="0">
                  <a:pos x="338" y="795"/>
                </a:cxn>
                <a:cxn ang="0">
                  <a:pos x="328" y="747"/>
                </a:cxn>
                <a:cxn ang="0">
                  <a:pos x="314" y="694"/>
                </a:cxn>
                <a:cxn ang="0">
                  <a:pos x="296" y="636"/>
                </a:cxn>
                <a:cxn ang="0">
                  <a:pos x="277" y="575"/>
                </a:cxn>
                <a:cxn ang="0">
                  <a:pos x="253" y="509"/>
                </a:cxn>
                <a:cxn ang="0">
                  <a:pos x="228" y="444"/>
                </a:cxn>
                <a:cxn ang="0">
                  <a:pos x="201" y="377"/>
                </a:cxn>
                <a:cxn ang="0">
                  <a:pos x="173" y="309"/>
                </a:cxn>
                <a:cxn ang="0">
                  <a:pos x="142" y="243"/>
                </a:cxn>
                <a:cxn ang="0">
                  <a:pos x="112" y="178"/>
                </a:cxn>
                <a:cxn ang="0">
                  <a:pos x="80" y="115"/>
                </a:cxn>
                <a:cxn ang="0">
                  <a:pos x="48" y="57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0" y="7"/>
                </a:cxn>
              </a:cxnLst>
              <a:rect l="0" t="0" r="r" b="b"/>
              <a:pathLst>
                <a:path w="347" h="900">
                  <a:moveTo>
                    <a:pt x="0" y="7"/>
                  </a:moveTo>
                  <a:lnTo>
                    <a:pt x="0" y="7"/>
                  </a:lnTo>
                  <a:lnTo>
                    <a:pt x="32" y="61"/>
                  </a:lnTo>
                  <a:lnTo>
                    <a:pt x="63" y="120"/>
                  </a:lnTo>
                  <a:lnTo>
                    <a:pt x="95" y="182"/>
                  </a:lnTo>
                  <a:lnTo>
                    <a:pt x="126" y="248"/>
                  </a:lnTo>
                  <a:lnTo>
                    <a:pt x="156" y="314"/>
                  </a:lnTo>
                  <a:lnTo>
                    <a:pt x="184" y="382"/>
                  </a:lnTo>
                  <a:lnTo>
                    <a:pt x="212" y="448"/>
                  </a:lnTo>
                  <a:lnTo>
                    <a:pt x="237" y="514"/>
                  </a:lnTo>
                  <a:lnTo>
                    <a:pt x="260" y="577"/>
                  </a:lnTo>
                  <a:lnTo>
                    <a:pt x="280" y="639"/>
                  </a:lnTo>
                  <a:lnTo>
                    <a:pt x="298" y="696"/>
                  </a:lnTo>
                  <a:lnTo>
                    <a:pt x="311" y="749"/>
                  </a:lnTo>
                  <a:lnTo>
                    <a:pt x="321" y="798"/>
                  </a:lnTo>
                  <a:lnTo>
                    <a:pt x="328" y="838"/>
                  </a:lnTo>
                  <a:lnTo>
                    <a:pt x="328" y="872"/>
                  </a:lnTo>
                  <a:lnTo>
                    <a:pt x="327" y="898"/>
                  </a:lnTo>
                  <a:lnTo>
                    <a:pt x="343" y="900"/>
                  </a:lnTo>
                  <a:lnTo>
                    <a:pt x="347" y="872"/>
                  </a:lnTo>
                  <a:lnTo>
                    <a:pt x="345" y="838"/>
                  </a:lnTo>
                  <a:lnTo>
                    <a:pt x="338" y="795"/>
                  </a:lnTo>
                  <a:lnTo>
                    <a:pt x="328" y="747"/>
                  </a:lnTo>
                  <a:lnTo>
                    <a:pt x="314" y="694"/>
                  </a:lnTo>
                  <a:lnTo>
                    <a:pt x="296" y="636"/>
                  </a:lnTo>
                  <a:lnTo>
                    <a:pt x="277" y="575"/>
                  </a:lnTo>
                  <a:lnTo>
                    <a:pt x="253" y="509"/>
                  </a:lnTo>
                  <a:lnTo>
                    <a:pt x="228" y="444"/>
                  </a:lnTo>
                  <a:lnTo>
                    <a:pt x="201" y="377"/>
                  </a:lnTo>
                  <a:lnTo>
                    <a:pt x="173" y="309"/>
                  </a:lnTo>
                  <a:lnTo>
                    <a:pt x="142" y="243"/>
                  </a:lnTo>
                  <a:lnTo>
                    <a:pt x="112" y="178"/>
                  </a:lnTo>
                  <a:lnTo>
                    <a:pt x="80" y="115"/>
                  </a:lnTo>
                  <a:lnTo>
                    <a:pt x="48" y="57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2301" y="1965325"/>
              <a:ext cx="571500" cy="496887"/>
            </a:xfrm>
            <a:custGeom>
              <a:avLst/>
              <a:gdLst/>
              <a:ahLst/>
              <a:cxnLst>
                <a:cxn ang="0">
                  <a:pos x="40" y="6"/>
                </a:cxn>
                <a:cxn ang="0">
                  <a:pos x="33" y="19"/>
                </a:cxn>
                <a:cxn ang="0">
                  <a:pos x="39" y="23"/>
                </a:cxn>
                <a:cxn ang="0">
                  <a:pos x="56" y="33"/>
                </a:cxn>
                <a:cxn ang="0">
                  <a:pos x="81" y="49"/>
                </a:cxn>
                <a:cxn ang="0">
                  <a:pos x="114" y="71"/>
                </a:cxn>
                <a:cxn ang="0">
                  <a:pos x="153" y="99"/>
                </a:cxn>
                <a:cxn ang="0">
                  <a:pos x="198" y="131"/>
                </a:cxn>
                <a:cxn ang="0">
                  <a:pos x="248" y="168"/>
                </a:cxn>
                <a:cxn ang="0">
                  <a:pos x="302" y="209"/>
                </a:cxn>
                <a:cxn ang="0">
                  <a:pos x="358" y="253"/>
                </a:cxn>
                <a:cxn ang="0">
                  <a:pos x="413" y="300"/>
                </a:cxn>
                <a:cxn ang="0">
                  <a:pos x="468" y="351"/>
                </a:cxn>
                <a:cxn ang="0">
                  <a:pos x="524" y="403"/>
                </a:cxn>
                <a:cxn ang="0">
                  <a:pos x="576" y="457"/>
                </a:cxn>
                <a:cxn ang="0">
                  <a:pos x="625" y="512"/>
                </a:cxn>
                <a:cxn ang="0">
                  <a:pos x="666" y="569"/>
                </a:cxn>
                <a:cxn ang="0">
                  <a:pos x="704" y="625"/>
                </a:cxn>
                <a:cxn ang="0">
                  <a:pos x="720" y="618"/>
                </a:cxn>
                <a:cxn ang="0">
                  <a:pos x="683" y="562"/>
                </a:cxn>
                <a:cxn ang="0">
                  <a:pos x="639" y="505"/>
                </a:cxn>
                <a:cxn ang="0">
                  <a:pos x="590" y="448"/>
                </a:cxn>
                <a:cxn ang="0">
                  <a:pos x="538" y="394"/>
                </a:cxn>
                <a:cxn ang="0">
                  <a:pos x="482" y="342"/>
                </a:cxn>
                <a:cxn ang="0">
                  <a:pos x="427" y="291"/>
                </a:cxn>
                <a:cxn ang="0">
                  <a:pos x="369" y="244"/>
                </a:cxn>
                <a:cxn ang="0">
                  <a:pos x="313" y="198"/>
                </a:cxn>
                <a:cxn ang="0">
                  <a:pos x="259" y="156"/>
                </a:cxn>
                <a:cxn ang="0">
                  <a:pos x="209" y="119"/>
                </a:cxn>
                <a:cxn ang="0">
                  <a:pos x="164" y="87"/>
                </a:cxn>
                <a:cxn ang="0">
                  <a:pos x="125" y="59"/>
                </a:cxn>
                <a:cxn ang="0">
                  <a:pos x="92" y="38"/>
                </a:cxn>
                <a:cxn ang="0">
                  <a:pos x="67" y="21"/>
                </a:cxn>
                <a:cxn ang="0">
                  <a:pos x="50" y="11"/>
                </a:cxn>
                <a:cxn ang="0">
                  <a:pos x="45" y="8"/>
                </a:cxn>
                <a:cxn ang="0">
                  <a:pos x="38" y="20"/>
                </a:cxn>
                <a:cxn ang="0">
                  <a:pos x="40" y="6"/>
                </a:cxn>
                <a:cxn ang="0">
                  <a:pos x="0" y="0"/>
                </a:cxn>
                <a:cxn ang="0">
                  <a:pos x="33" y="19"/>
                </a:cxn>
                <a:cxn ang="0">
                  <a:pos x="40" y="6"/>
                </a:cxn>
              </a:cxnLst>
              <a:rect l="0" t="0" r="r" b="b"/>
              <a:pathLst>
                <a:path w="720" h="625">
                  <a:moveTo>
                    <a:pt x="40" y="6"/>
                  </a:moveTo>
                  <a:lnTo>
                    <a:pt x="33" y="19"/>
                  </a:lnTo>
                  <a:lnTo>
                    <a:pt x="39" y="23"/>
                  </a:lnTo>
                  <a:lnTo>
                    <a:pt x="56" y="33"/>
                  </a:lnTo>
                  <a:lnTo>
                    <a:pt x="81" y="49"/>
                  </a:lnTo>
                  <a:lnTo>
                    <a:pt x="114" y="71"/>
                  </a:lnTo>
                  <a:lnTo>
                    <a:pt x="153" y="99"/>
                  </a:lnTo>
                  <a:lnTo>
                    <a:pt x="198" y="131"/>
                  </a:lnTo>
                  <a:lnTo>
                    <a:pt x="248" y="168"/>
                  </a:lnTo>
                  <a:lnTo>
                    <a:pt x="302" y="209"/>
                  </a:lnTo>
                  <a:lnTo>
                    <a:pt x="358" y="253"/>
                  </a:lnTo>
                  <a:lnTo>
                    <a:pt x="413" y="300"/>
                  </a:lnTo>
                  <a:lnTo>
                    <a:pt x="468" y="351"/>
                  </a:lnTo>
                  <a:lnTo>
                    <a:pt x="524" y="403"/>
                  </a:lnTo>
                  <a:lnTo>
                    <a:pt x="576" y="457"/>
                  </a:lnTo>
                  <a:lnTo>
                    <a:pt x="625" y="512"/>
                  </a:lnTo>
                  <a:lnTo>
                    <a:pt x="666" y="569"/>
                  </a:lnTo>
                  <a:lnTo>
                    <a:pt x="704" y="625"/>
                  </a:lnTo>
                  <a:lnTo>
                    <a:pt x="720" y="618"/>
                  </a:lnTo>
                  <a:lnTo>
                    <a:pt x="683" y="562"/>
                  </a:lnTo>
                  <a:lnTo>
                    <a:pt x="639" y="505"/>
                  </a:lnTo>
                  <a:lnTo>
                    <a:pt x="590" y="448"/>
                  </a:lnTo>
                  <a:lnTo>
                    <a:pt x="538" y="394"/>
                  </a:lnTo>
                  <a:lnTo>
                    <a:pt x="482" y="342"/>
                  </a:lnTo>
                  <a:lnTo>
                    <a:pt x="427" y="291"/>
                  </a:lnTo>
                  <a:lnTo>
                    <a:pt x="369" y="244"/>
                  </a:lnTo>
                  <a:lnTo>
                    <a:pt x="313" y="198"/>
                  </a:lnTo>
                  <a:lnTo>
                    <a:pt x="259" y="156"/>
                  </a:lnTo>
                  <a:lnTo>
                    <a:pt x="209" y="119"/>
                  </a:lnTo>
                  <a:lnTo>
                    <a:pt x="164" y="87"/>
                  </a:lnTo>
                  <a:lnTo>
                    <a:pt x="125" y="59"/>
                  </a:lnTo>
                  <a:lnTo>
                    <a:pt x="92" y="38"/>
                  </a:lnTo>
                  <a:lnTo>
                    <a:pt x="67" y="21"/>
                  </a:lnTo>
                  <a:lnTo>
                    <a:pt x="50" y="11"/>
                  </a:lnTo>
                  <a:lnTo>
                    <a:pt x="45" y="8"/>
                  </a:lnTo>
                  <a:lnTo>
                    <a:pt x="38" y="20"/>
                  </a:lnTo>
                  <a:lnTo>
                    <a:pt x="40" y="6"/>
                  </a:lnTo>
                  <a:lnTo>
                    <a:pt x="0" y="0"/>
                  </a:lnTo>
                  <a:lnTo>
                    <a:pt x="33" y="19"/>
                  </a:lnTo>
                  <a:lnTo>
                    <a:pt x="4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856038" y="1970088"/>
              <a:ext cx="1320800" cy="1219200"/>
            </a:xfrm>
            <a:custGeom>
              <a:avLst/>
              <a:gdLst/>
              <a:ahLst/>
              <a:cxnLst>
                <a:cxn ang="0">
                  <a:pos x="1662" y="0"/>
                </a:cxn>
                <a:cxn ang="0">
                  <a:pos x="1646" y="5"/>
                </a:cxn>
                <a:cxn ang="0">
                  <a:pos x="1611" y="13"/>
                </a:cxn>
                <a:cxn ang="0">
                  <a:pos x="1563" y="26"/>
                </a:cxn>
                <a:cxn ang="0">
                  <a:pos x="1503" y="43"/>
                </a:cxn>
                <a:cxn ang="0">
                  <a:pos x="1431" y="65"/>
                </a:cxn>
                <a:cxn ang="0">
                  <a:pos x="1352" y="91"/>
                </a:cxn>
                <a:cxn ang="0">
                  <a:pos x="1265" y="125"/>
                </a:cxn>
                <a:cxn ang="0">
                  <a:pos x="1172" y="164"/>
                </a:cxn>
                <a:cxn ang="0">
                  <a:pos x="1076" y="208"/>
                </a:cxn>
                <a:cxn ang="0">
                  <a:pos x="978" y="260"/>
                </a:cxn>
                <a:cxn ang="0">
                  <a:pos x="881" y="316"/>
                </a:cxn>
                <a:cxn ang="0">
                  <a:pos x="786" y="381"/>
                </a:cxn>
                <a:cxn ang="0">
                  <a:pos x="694" y="452"/>
                </a:cxn>
                <a:cxn ang="0">
                  <a:pos x="607" y="531"/>
                </a:cxn>
                <a:cxn ang="0">
                  <a:pos x="528" y="618"/>
                </a:cxn>
                <a:cxn ang="0">
                  <a:pos x="426" y="755"/>
                </a:cxn>
                <a:cxn ang="0">
                  <a:pos x="311" y="928"/>
                </a:cxn>
                <a:cxn ang="0">
                  <a:pos x="215" y="1084"/>
                </a:cxn>
                <a:cxn ang="0">
                  <a:pos x="140" y="1224"/>
                </a:cxn>
                <a:cxn ang="0">
                  <a:pos x="82" y="1340"/>
                </a:cxn>
                <a:cxn ang="0">
                  <a:pos x="40" y="1434"/>
                </a:cxn>
                <a:cxn ang="0">
                  <a:pos x="14" y="1498"/>
                </a:cxn>
                <a:cxn ang="0">
                  <a:pos x="2" y="1531"/>
                </a:cxn>
                <a:cxn ang="0">
                  <a:pos x="2" y="1535"/>
                </a:cxn>
                <a:cxn ang="0">
                  <a:pos x="10" y="1529"/>
                </a:cxn>
                <a:cxn ang="0">
                  <a:pos x="28" y="1520"/>
                </a:cxn>
                <a:cxn ang="0">
                  <a:pos x="56" y="1508"/>
                </a:cxn>
                <a:cxn ang="0">
                  <a:pos x="92" y="1496"/>
                </a:cxn>
                <a:cxn ang="0">
                  <a:pos x="136" y="1484"/>
                </a:cxn>
                <a:cxn ang="0">
                  <a:pos x="191" y="1476"/>
                </a:cxn>
                <a:cxn ang="0">
                  <a:pos x="255" y="1473"/>
                </a:cxn>
                <a:cxn ang="0">
                  <a:pos x="322" y="1475"/>
                </a:cxn>
                <a:cxn ang="0">
                  <a:pos x="385" y="1483"/>
                </a:cxn>
                <a:cxn ang="0">
                  <a:pos x="448" y="1495"/>
                </a:cxn>
                <a:cxn ang="0">
                  <a:pos x="506" y="1507"/>
                </a:cxn>
                <a:cxn ang="0">
                  <a:pos x="556" y="1519"/>
                </a:cxn>
                <a:cxn ang="0">
                  <a:pos x="596" y="1526"/>
                </a:cxn>
                <a:cxn ang="0">
                  <a:pos x="624" y="1525"/>
                </a:cxn>
                <a:cxn ang="0">
                  <a:pos x="636" y="1514"/>
                </a:cxn>
                <a:cxn ang="0">
                  <a:pos x="633" y="1478"/>
                </a:cxn>
                <a:cxn ang="0">
                  <a:pos x="644" y="1401"/>
                </a:cxn>
                <a:cxn ang="0">
                  <a:pos x="672" y="1300"/>
                </a:cxn>
                <a:cxn ang="0">
                  <a:pos x="715" y="1181"/>
                </a:cxn>
                <a:cxn ang="0">
                  <a:pos x="768" y="1051"/>
                </a:cxn>
                <a:cxn ang="0">
                  <a:pos x="830" y="916"/>
                </a:cxn>
                <a:cxn ang="0">
                  <a:pos x="895" y="785"/>
                </a:cxn>
                <a:cxn ang="0">
                  <a:pos x="960" y="664"/>
                </a:cxn>
                <a:cxn ang="0">
                  <a:pos x="1029" y="552"/>
                </a:cxn>
                <a:cxn ang="0">
                  <a:pos x="1121" y="439"/>
                </a:cxn>
                <a:cxn ang="0">
                  <a:pos x="1229" y="333"/>
                </a:cxn>
                <a:cxn ang="0">
                  <a:pos x="1341" y="235"/>
                </a:cxn>
                <a:cxn ang="0">
                  <a:pos x="1450" y="149"/>
                </a:cxn>
                <a:cxn ang="0">
                  <a:pos x="1546" y="80"/>
                </a:cxn>
                <a:cxn ang="0">
                  <a:pos x="1618" y="30"/>
                </a:cxn>
                <a:cxn ang="0">
                  <a:pos x="1660" y="4"/>
                </a:cxn>
              </a:cxnLst>
              <a:rect l="0" t="0" r="r" b="b"/>
              <a:pathLst>
                <a:path w="1665" h="1536">
                  <a:moveTo>
                    <a:pt x="1665" y="0"/>
                  </a:moveTo>
                  <a:lnTo>
                    <a:pt x="1662" y="0"/>
                  </a:lnTo>
                  <a:lnTo>
                    <a:pt x="1655" y="3"/>
                  </a:lnTo>
                  <a:lnTo>
                    <a:pt x="1646" y="5"/>
                  </a:lnTo>
                  <a:lnTo>
                    <a:pt x="1631" y="8"/>
                  </a:lnTo>
                  <a:lnTo>
                    <a:pt x="1611" y="13"/>
                  </a:lnTo>
                  <a:lnTo>
                    <a:pt x="1589" y="19"/>
                  </a:lnTo>
                  <a:lnTo>
                    <a:pt x="1563" y="26"/>
                  </a:lnTo>
                  <a:lnTo>
                    <a:pt x="1535" y="34"/>
                  </a:lnTo>
                  <a:lnTo>
                    <a:pt x="1503" y="43"/>
                  </a:lnTo>
                  <a:lnTo>
                    <a:pt x="1468" y="53"/>
                  </a:lnTo>
                  <a:lnTo>
                    <a:pt x="1431" y="65"/>
                  </a:lnTo>
                  <a:lnTo>
                    <a:pt x="1392" y="78"/>
                  </a:lnTo>
                  <a:lnTo>
                    <a:pt x="1352" y="91"/>
                  </a:lnTo>
                  <a:lnTo>
                    <a:pt x="1309" y="107"/>
                  </a:lnTo>
                  <a:lnTo>
                    <a:pt x="1265" y="125"/>
                  </a:lnTo>
                  <a:lnTo>
                    <a:pt x="1219" y="143"/>
                  </a:lnTo>
                  <a:lnTo>
                    <a:pt x="1172" y="164"/>
                  </a:lnTo>
                  <a:lnTo>
                    <a:pt x="1125" y="185"/>
                  </a:lnTo>
                  <a:lnTo>
                    <a:pt x="1076" y="208"/>
                  </a:lnTo>
                  <a:lnTo>
                    <a:pt x="1028" y="233"/>
                  </a:lnTo>
                  <a:lnTo>
                    <a:pt x="978" y="260"/>
                  </a:lnTo>
                  <a:lnTo>
                    <a:pt x="930" y="287"/>
                  </a:lnTo>
                  <a:lnTo>
                    <a:pt x="881" y="316"/>
                  </a:lnTo>
                  <a:lnTo>
                    <a:pt x="833" y="348"/>
                  </a:lnTo>
                  <a:lnTo>
                    <a:pt x="786" y="381"/>
                  </a:lnTo>
                  <a:lnTo>
                    <a:pt x="739" y="416"/>
                  </a:lnTo>
                  <a:lnTo>
                    <a:pt x="694" y="452"/>
                  </a:lnTo>
                  <a:lnTo>
                    <a:pt x="650" y="491"/>
                  </a:lnTo>
                  <a:lnTo>
                    <a:pt x="607" y="531"/>
                  </a:lnTo>
                  <a:lnTo>
                    <a:pt x="567" y="574"/>
                  </a:lnTo>
                  <a:lnTo>
                    <a:pt x="528" y="618"/>
                  </a:lnTo>
                  <a:lnTo>
                    <a:pt x="492" y="664"/>
                  </a:lnTo>
                  <a:lnTo>
                    <a:pt x="426" y="755"/>
                  </a:lnTo>
                  <a:lnTo>
                    <a:pt x="366" y="843"/>
                  </a:lnTo>
                  <a:lnTo>
                    <a:pt x="311" y="928"/>
                  </a:lnTo>
                  <a:lnTo>
                    <a:pt x="261" y="1008"/>
                  </a:lnTo>
                  <a:lnTo>
                    <a:pt x="215" y="1084"/>
                  </a:lnTo>
                  <a:lnTo>
                    <a:pt x="175" y="1157"/>
                  </a:lnTo>
                  <a:lnTo>
                    <a:pt x="140" y="1224"/>
                  </a:lnTo>
                  <a:lnTo>
                    <a:pt x="108" y="1285"/>
                  </a:lnTo>
                  <a:lnTo>
                    <a:pt x="82" y="1340"/>
                  </a:lnTo>
                  <a:lnTo>
                    <a:pt x="58" y="1390"/>
                  </a:lnTo>
                  <a:lnTo>
                    <a:pt x="40" y="1434"/>
                  </a:lnTo>
                  <a:lnTo>
                    <a:pt x="25" y="1469"/>
                  </a:lnTo>
                  <a:lnTo>
                    <a:pt x="14" y="1498"/>
                  </a:lnTo>
                  <a:lnTo>
                    <a:pt x="6" y="1519"/>
                  </a:lnTo>
                  <a:lnTo>
                    <a:pt x="2" y="1531"/>
                  </a:lnTo>
                  <a:lnTo>
                    <a:pt x="0" y="1536"/>
                  </a:lnTo>
                  <a:lnTo>
                    <a:pt x="2" y="1535"/>
                  </a:lnTo>
                  <a:lnTo>
                    <a:pt x="4" y="1533"/>
                  </a:lnTo>
                  <a:lnTo>
                    <a:pt x="10" y="1529"/>
                  </a:lnTo>
                  <a:lnTo>
                    <a:pt x="18" y="1526"/>
                  </a:lnTo>
                  <a:lnTo>
                    <a:pt x="28" y="1520"/>
                  </a:lnTo>
                  <a:lnTo>
                    <a:pt x="40" y="1514"/>
                  </a:lnTo>
                  <a:lnTo>
                    <a:pt x="56" y="1508"/>
                  </a:lnTo>
                  <a:lnTo>
                    <a:pt x="72" y="1502"/>
                  </a:lnTo>
                  <a:lnTo>
                    <a:pt x="92" y="1496"/>
                  </a:lnTo>
                  <a:lnTo>
                    <a:pt x="113" y="1490"/>
                  </a:lnTo>
                  <a:lnTo>
                    <a:pt x="136" y="1484"/>
                  </a:lnTo>
                  <a:lnTo>
                    <a:pt x="162" y="1480"/>
                  </a:lnTo>
                  <a:lnTo>
                    <a:pt x="191" y="1476"/>
                  </a:lnTo>
                  <a:lnTo>
                    <a:pt x="222" y="1474"/>
                  </a:lnTo>
                  <a:lnTo>
                    <a:pt x="255" y="1473"/>
                  </a:lnTo>
                  <a:lnTo>
                    <a:pt x="290" y="1473"/>
                  </a:lnTo>
                  <a:lnTo>
                    <a:pt x="322" y="1475"/>
                  </a:lnTo>
                  <a:lnTo>
                    <a:pt x="353" y="1478"/>
                  </a:lnTo>
                  <a:lnTo>
                    <a:pt x="385" y="1483"/>
                  </a:lnTo>
                  <a:lnTo>
                    <a:pt x="417" y="1489"/>
                  </a:lnTo>
                  <a:lnTo>
                    <a:pt x="448" y="1495"/>
                  </a:lnTo>
                  <a:lnTo>
                    <a:pt x="477" y="1502"/>
                  </a:lnTo>
                  <a:lnTo>
                    <a:pt x="506" y="1507"/>
                  </a:lnTo>
                  <a:lnTo>
                    <a:pt x="532" y="1513"/>
                  </a:lnTo>
                  <a:lnTo>
                    <a:pt x="556" y="1519"/>
                  </a:lnTo>
                  <a:lnTo>
                    <a:pt x="576" y="1522"/>
                  </a:lnTo>
                  <a:lnTo>
                    <a:pt x="596" y="1526"/>
                  </a:lnTo>
                  <a:lnTo>
                    <a:pt x="611" y="1527"/>
                  </a:lnTo>
                  <a:lnTo>
                    <a:pt x="624" y="1525"/>
                  </a:lnTo>
                  <a:lnTo>
                    <a:pt x="632" y="1521"/>
                  </a:lnTo>
                  <a:lnTo>
                    <a:pt x="636" y="1514"/>
                  </a:lnTo>
                  <a:lnTo>
                    <a:pt x="636" y="1505"/>
                  </a:lnTo>
                  <a:lnTo>
                    <a:pt x="633" y="1478"/>
                  </a:lnTo>
                  <a:lnTo>
                    <a:pt x="636" y="1443"/>
                  </a:lnTo>
                  <a:lnTo>
                    <a:pt x="644" y="1401"/>
                  </a:lnTo>
                  <a:lnTo>
                    <a:pt x="655" y="1353"/>
                  </a:lnTo>
                  <a:lnTo>
                    <a:pt x="672" y="1300"/>
                  </a:lnTo>
                  <a:lnTo>
                    <a:pt x="691" y="1242"/>
                  </a:lnTo>
                  <a:lnTo>
                    <a:pt x="715" y="1181"/>
                  </a:lnTo>
                  <a:lnTo>
                    <a:pt x="740" y="1117"/>
                  </a:lnTo>
                  <a:lnTo>
                    <a:pt x="768" y="1051"/>
                  </a:lnTo>
                  <a:lnTo>
                    <a:pt x="798" y="984"/>
                  </a:lnTo>
                  <a:lnTo>
                    <a:pt x="830" y="916"/>
                  </a:lnTo>
                  <a:lnTo>
                    <a:pt x="862" y="851"/>
                  </a:lnTo>
                  <a:lnTo>
                    <a:pt x="895" y="785"/>
                  </a:lnTo>
                  <a:lnTo>
                    <a:pt x="927" y="723"/>
                  </a:lnTo>
                  <a:lnTo>
                    <a:pt x="960" y="664"/>
                  </a:lnTo>
                  <a:lnTo>
                    <a:pt x="992" y="609"/>
                  </a:lnTo>
                  <a:lnTo>
                    <a:pt x="1029" y="552"/>
                  </a:lnTo>
                  <a:lnTo>
                    <a:pt x="1072" y="496"/>
                  </a:lnTo>
                  <a:lnTo>
                    <a:pt x="1121" y="439"/>
                  </a:lnTo>
                  <a:lnTo>
                    <a:pt x="1173" y="385"/>
                  </a:lnTo>
                  <a:lnTo>
                    <a:pt x="1229" y="333"/>
                  </a:lnTo>
                  <a:lnTo>
                    <a:pt x="1284" y="283"/>
                  </a:lnTo>
                  <a:lnTo>
                    <a:pt x="1341" y="235"/>
                  </a:lnTo>
                  <a:lnTo>
                    <a:pt x="1396" y="190"/>
                  </a:lnTo>
                  <a:lnTo>
                    <a:pt x="1450" y="149"/>
                  </a:lnTo>
                  <a:lnTo>
                    <a:pt x="1500" y="112"/>
                  </a:lnTo>
                  <a:lnTo>
                    <a:pt x="1546" y="80"/>
                  </a:lnTo>
                  <a:lnTo>
                    <a:pt x="1585" y="52"/>
                  </a:lnTo>
                  <a:lnTo>
                    <a:pt x="1618" y="30"/>
                  </a:lnTo>
                  <a:lnTo>
                    <a:pt x="1643" y="14"/>
                  </a:lnTo>
                  <a:lnTo>
                    <a:pt x="1660" y="4"/>
                  </a:lnTo>
                  <a:lnTo>
                    <a:pt x="166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4240213" y="1963738"/>
              <a:ext cx="938213" cy="534987"/>
            </a:xfrm>
            <a:custGeom>
              <a:avLst/>
              <a:gdLst/>
              <a:ahLst/>
              <a:cxnLst>
                <a:cxn ang="0">
                  <a:pos x="14" y="674"/>
                </a:cxn>
                <a:cxn ang="0">
                  <a:pos x="89" y="586"/>
                </a:cxn>
                <a:cxn ang="0">
                  <a:pos x="172" y="503"/>
                </a:cxn>
                <a:cxn ang="0">
                  <a:pos x="259" y="429"/>
                </a:cxn>
                <a:cxn ang="0">
                  <a:pos x="353" y="361"/>
                </a:cxn>
                <a:cxn ang="0">
                  <a:pos x="449" y="300"/>
                </a:cxn>
                <a:cxn ang="0">
                  <a:pos x="547" y="246"/>
                </a:cxn>
                <a:cxn ang="0">
                  <a:pos x="644" y="199"/>
                </a:cxn>
                <a:cxn ang="0">
                  <a:pos x="738" y="157"/>
                </a:cxn>
                <a:cxn ang="0">
                  <a:pos x="827" y="121"/>
                </a:cxn>
                <a:cxn ang="0">
                  <a:pos x="910" y="91"/>
                </a:cxn>
                <a:cxn ang="0">
                  <a:pos x="986" y="67"/>
                </a:cxn>
                <a:cxn ang="0">
                  <a:pos x="1053" y="48"/>
                </a:cxn>
                <a:cxn ang="0">
                  <a:pos x="1107" y="33"/>
                </a:cxn>
                <a:cxn ang="0">
                  <a:pos x="1147" y="22"/>
                </a:cxn>
                <a:cxn ang="0">
                  <a:pos x="1173" y="17"/>
                </a:cxn>
                <a:cxn ang="0">
                  <a:pos x="1182" y="14"/>
                </a:cxn>
                <a:cxn ang="0">
                  <a:pos x="1176" y="0"/>
                </a:cxn>
                <a:cxn ang="0">
                  <a:pos x="1159" y="5"/>
                </a:cxn>
                <a:cxn ang="0">
                  <a:pos x="1125" y="13"/>
                </a:cxn>
                <a:cxn ang="0">
                  <a:pos x="1075" y="26"/>
                </a:cxn>
                <a:cxn ang="0">
                  <a:pos x="1015" y="43"/>
                </a:cxn>
                <a:cxn ang="0">
                  <a:pos x="943" y="65"/>
                </a:cxn>
                <a:cxn ang="0">
                  <a:pos x="864" y="91"/>
                </a:cxn>
                <a:cxn ang="0">
                  <a:pos x="776" y="125"/>
                </a:cxn>
                <a:cxn ang="0">
                  <a:pos x="683" y="164"/>
                </a:cxn>
                <a:cxn ang="0">
                  <a:pos x="587" y="209"/>
                </a:cxn>
                <a:cxn ang="0">
                  <a:pos x="489" y="261"/>
                </a:cxn>
                <a:cxn ang="0">
                  <a:pos x="391" y="317"/>
                </a:cxn>
                <a:cxn ang="0">
                  <a:pos x="295" y="382"/>
                </a:cxn>
                <a:cxn ang="0">
                  <a:pos x="204" y="454"/>
                </a:cxn>
                <a:cxn ang="0">
                  <a:pos x="115" y="534"/>
                </a:cxn>
                <a:cxn ang="0">
                  <a:pos x="36" y="621"/>
                </a:cxn>
                <a:cxn ang="0">
                  <a:pos x="0" y="667"/>
                </a:cxn>
              </a:cxnLst>
              <a:rect l="0" t="0" r="r" b="b"/>
              <a:pathLst>
                <a:path w="1182" h="674">
                  <a:moveTo>
                    <a:pt x="14" y="674"/>
                  </a:moveTo>
                  <a:lnTo>
                    <a:pt x="14" y="674"/>
                  </a:lnTo>
                  <a:lnTo>
                    <a:pt x="50" y="628"/>
                  </a:lnTo>
                  <a:lnTo>
                    <a:pt x="89" y="586"/>
                  </a:lnTo>
                  <a:lnTo>
                    <a:pt x="129" y="543"/>
                  </a:lnTo>
                  <a:lnTo>
                    <a:pt x="172" y="503"/>
                  </a:lnTo>
                  <a:lnTo>
                    <a:pt x="215" y="464"/>
                  </a:lnTo>
                  <a:lnTo>
                    <a:pt x="259" y="429"/>
                  </a:lnTo>
                  <a:lnTo>
                    <a:pt x="306" y="393"/>
                  </a:lnTo>
                  <a:lnTo>
                    <a:pt x="353" y="361"/>
                  </a:lnTo>
                  <a:lnTo>
                    <a:pt x="402" y="329"/>
                  </a:lnTo>
                  <a:lnTo>
                    <a:pt x="449" y="300"/>
                  </a:lnTo>
                  <a:lnTo>
                    <a:pt x="497" y="272"/>
                  </a:lnTo>
                  <a:lnTo>
                    <a:pt x="547" y="246"/>
                  </a:lnTo>
                  <a:lnTo>
                    <a:pt x="596" y="220"/>
                  </a:lnTo>
                  <a:lnTo>
                    <a:pt x="644" y="199"/>
                  </a:lnTo>
                  <a:lnTo>
                    <a:pt x="691" y="178"/>
                  </a:lnTo>
                  <a:lnTo>
                    <a:pt x="738" y="157"/>
                  </a:lnTo>
                  <a:lnTo>
                    <a:pt x="784" y="139"/>
                  </a:lnTo>
                  <a:lnTo>
                    <a:pt x="827" y="121"/>
                  </a:lnTo>
                  <a:lnTo>
                    <a:pt x="870" y="105"/>
                  </a:lnTo>
                  <a:lnTo>
                    <a:pt x="910" y="91"/>
                  </a:lnTo>
                  <a:lnTo>
                    <a:pt x="949" y="79"/>
                  </a:lnTo>
                  <a:lnTo>
                    <a:pt x="986" y="67"/>
                  </a:lnTo>
                  <a:lnTo>
                    <a:pt x="1021" y="57"/>
                  </a:lnTo>
                  <a:lnTo>
                    <a:pt x="1053" y="48"/>
                  </a:lnTo>
                  <a:lnTo>
                    <a:pt x="1080" y="40"/>
                  </a:lnTo>
                  <a:lnTo>
                    <a:pt x="1107" y="33"/>
                  </a:lnTo>
                  <a:lnTo>
                    <a:pt x="1128" y="27"/>
                  </a:lnTo>
                  <a:lnTo>
                    <a:pt x="1147" y="22"/>
                  </a:lnTo>
                  <a:lnTo>
                    <a:pt x="1162" y="19"/>
                  </a:lnTo>
                  <a:lnTo>
                    <a:pt x="1173" y="17"/>
                  </a:lnTo>
                  <a:lnTo>
                    <a:pt x="1179" y="14"/>
                  </a:lnTo>
                  <a:lnTo>
                    <a:pt x="1182" y="14"/>
                  </a:lnTo>
                  <a:lnTo>
                    <a:pt x="1179" y="0"/>
                  </a:lnTo>
                  <a:lnTo>
                    <a:pt x="1176" y="0"/>
                  </a:lnTo>
                  <a:lnTo>
                    <a:pt x="1168" y="3"/>
                  </a:lnTo>
                  <a:lnTo>
                    <a:pt x="1159" y="5"/>
                  </a:lnTo>
                  <a:lnTo>
                    <a:pt x="1144" y="8"/>
                  </a:lnTo>
                  <a:lnTo>
                    <a:pt x="1125" y="13"/>
                  </a:lnTo>
                  <a:lnTo>
                    <a:pt x="1101" y="19"/>
                  </a:lnTo>
                  <a:lnTo>
                    <a:pt x="1075" y="26"/>
                  </a:lnTo>
                  <a:lnTo>
                    <a:pt x="1047" y="34"/>
                  </a:lnTo>
                  <a:lnTo>
                    <a:pt x="1015" y="43"/>
                  </a:lnTo>
                  <a:lnTo>
                    <a:pt x="981" y="53"/>
                  </a:lnTo>
                  <a:lnTo>
                    <a:pt x="943" y="65"/>
                  </a:lnTo>
                  <a:lnTo>
                    <a:pt x="905" y="78"/>
                  </a:lnTo>
                  <a:lnTo>
                    <a:pt x="864" y="91"/>
                  </a:lnTo>
                  <a:lnTo>
                    <a:pt x="821" y="108"/>
                  </a:lnTo>
                  <a:lnTo>
                    <a:pt x="776" y="125"/>
                  </a:lnTo>
                  <a:lnTo>
                    <a:pt x="730" y="143"/>
                  </a:lnTo>
                  <a:lnTo>
                    <a:pt x="683" y="164"/>
                  </a:lnTo>
                  <a:lnTo>
                    <a:pt x="636" y="185"/>
                  </a:lnTo>
                  <a:lnTo>
                    <a:pt x="587" y="209"/>
                  </a:lnTo>
                  <a:lnTo>
                    <a:pt x="539" y="234"/>
                  </a:lnTo>
                  <a:lnTo>
                    <a:pt x="489" y="261"/>
                  </a:lnTo>
                  <a:lnTo>
                    <a:pt x="441" y="288"/>
                  </a:lnTo>
                  <a:lnTo>
                    <a:pt x="391" y="317"/>
                  </a:lnTo>
                  <a:lnTo>
                    <a:pt x="342" y="349"/>
                  </a:lnTo>
                  <a:lnTo>
                    <a:pt x="295" y="382"/>
                  </a:lnTo>
                  <a:lnTo>
                    <a:pt x="248" y="417"/>
                  </a:lnTo>
                  <a:lnTo>
                    <a:pt x="204" y="454"/>
                  </a:lnTo>
                  <a:lnTo>
                    <a:pt x="158" y="494"/>
                  </a:lnTo>
                  <a:lnTo>
                    <a:pt x="115" y="534"/>
                  </a:lnTo>
                  <a:lnTo>
                    <a:pt x="75" y="576"/>
                  </a:lnTo>
                  <a:lnTo>
                    <a:pt x="36" y="621"/>
                  </a:lnTo>
                  <a:lnTo>
                    <a:pt x="0" y="667"/>
                  </a:lnTo>
                  <a:lnTo>
                    <a:pt x="0" y="667"/>
                  </a:lnTo>
                  <a:lnTo>
                    <a:pt x="14" y="6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841751" y="2493963"/>
              <a:ext cx="409575" cy="711200"/>
            </a:xfrm>
            <a:custGeom>
              <a:avLst/>
              <a:gdLst/>
              <a:ahLst/>
              <a:cxnLst>
                <a:cxn ang="0">
                  <a:pos x="11" y="870"/>
                </a:cxn>
                <a:cxn ang="0">
                  <a:pos x="25" y="877"/>
                </a:cxn>
                <a:cxn ang="0">
                  <a:pos x="26" y="873"/>
                </a:cxn>
                <a:cxn ang="0">
                  <a:pos x="30" y="861"/>
                </a:cxn>
                <a:cxn ang="0">
                  <a:pos x="38" y="840"/>
                </a:cxn>
                <a:cxn ang="0">
                  <a:pos x="50" y="812"/>
                </a:cxn>
                <a:cxn ang="0">
                  <a:pos x="65" y="776"/>
                </a:cxn>
                <a:cxn ang="0">
                  <a:pos x="83" y="732"/>
                </a:cxn>
                <a:cxn ang="0">
                  <a:pos x="106" y="683"/>
                </a:cxn>
                <a:cxn ang="0">
                  <a:pos x="133" y="627"/>
                </a:cxn>
                <a:cxn ang="0">
                  <a:pos x="165" y="566"/>
                </a:cxn>
                <a:cxn ang="0">
                  <a:pos x="199" y="499"/>
                </a:cxn>
                <a:cxn ang="0">
                  <a:pos x="239" y="428"/>
                </a:cxn>
                <a:cxn ang="0">
                  <a:pos x="285" y="352"/>
                </a:cxn>
                <a:cxn ang="0">
                  <a:pos x="335" y="271"/>
                </a:cxn>
                <a:cxn ang="0">
                  <a:pos x="390" y="186"/>
                </a:cxn>
                <a:cxn ang="0">
                  <a:pos x="450" y="98"/>
                </a:cxn>
                <a:cxn ang="0">
                  <a:pos x="515" y="7"/>
                </a:cxn>
                <a:cxn ang="0">
                  <a:pos x="501" y="0"/>
                </a:cxn>
                <a:cxn ang="0">
                  <a:pos x="433" y="91"/>
                </a:cxn>
                <a:cxn ang="0">
                  <a:pos x="374" y="179"/>
                </a:cxn>
                <a:cxn ang="0">
                  <a:pos x="318" y="264"/>
                </a:cxn>
                <a:cxn ang="0">
                  <a:pos x="268" y="345"/>
                </a:cxn>
                <a:cxn ang="0">
                  <a:pos x="223" y="421"/>
                </a:cxn>
                <a:cxn ang="0">
                  <a:pos x="183" y="495"/>
                </a:cxn>
                <a:cxn ang="0">
                  <a:pos x="148" y="562"/>
                </a:cxn>
                <a:cxn ang="0">
                  <a:pos x="116" y="623"/>
                </a:cxn>
                <a:cxn ang="0">
                  <a:pos x="90" y="678"/>
                </a:cxn>
                <a:cxn ang="0">
                  <a:pos x="66" y="727"/>
                </a:cxn>
                <a:cxn ang="0">
                  <a:pos x="48" y="771"/>
                </a:cxn>
                <a:cxn ang="0">
                  <a:pos x="33" y="807"/>
                </a:cxn>
                <a:cxn ang="0">
                  <a:pos x="22" y="836"/>
                </a:cxn>
                <a:cxn ang="0">
                  <a:pos x="14" y="857"/>
                </a:cxn>
                <a:cxn ang="0">
                  <a:pos x="9" y="870"/>
                </a:cxn>
                <a:cxn ang="0">
                  <a:pos x="8" y="875"/>
                </a:cxn>
                <a:cxn ang="0">
                  <a:pos x="22" y="882"/>
                </a:cxn>
                <a:cxn ang="0">
                  <a:pos x="8" y="875"/>
                </a:cxn>
                <a:cxn ang="0">
                  <a:pos x="0" y="898"/>
                </a:cxn>
                <a:cxn ang="0">
                  <a:pos x="22" y="882"/>
                </a:cxn>
                <a:cxn ang="0">
                  <a:pos x="11" y="870"/>
                </a:cxn>
              </a:cxnLst>
              <a:rect l="0" t="0" r="r" b="b"/>
              <a:pathLst>
                <a:path w="515" h="898">
                  <a:moveTo>
                    <a:pt x="11" y="870"/>
                  </a:moveTo>
                  <a:lnTo>
                    <a:pt x="25" y="877"/>
                  </a:lnTo>
                  <a:lnTo>
                    <a:pt x="26" y="873"/>
                  </a:lnTo>
                  <a:lnTo>
                    <a:pt x="30" y="861"/>
                  </a:lnTo>
                  <a:lnTo>
                    <a:pt x="38" y="840"/>
                  </a:lnTo>
                  <a:lnTo>
                    <a:pt x="50" y="812"/>
                  </a:lnTo>
                  <a:lnTo>
                    <a:pt x="65" y="776"/>
                  </a:lnTo>
                  <a:lnTo>
                    <a:pt x="83" y="732"/>
                  </a:lnTo>
                  <a:lnTo>
                    <a:pt x="106" y="683"/>
                  </a:lnTo>
                  <a:lnTo>
                    <a:pt x="133" y="627"/>
                  </a:lnTo>
                  <a:lnTo>
                    <a:pt x="165" y="566"/>
                  </a:lnTo>
                  <a:lnTo>
                    <a:pt x="199" y="499"/>
                  </a:lnTo>
                  <a:lnTo>
                    <a:pt x="239" y="428"/>
                  </a:lnTo>
                  <a:lnTo>
                    <a:pt x="285" y="352"/>
                  </a:lnTo>
                  <a:lnTo>
                    <a:pt x="335" y="271"/>
                  </a:lnTo>
                  <a:lnTo>
                    <a:pt x="390" y="186"/>
                  </a:lnTo>
                  <a:lnTo>
                    <a:pt x="450" y="98"/>
                  </a:lnTo>
                  <a:lnTo>
                    <a:pt x="515" y="7"/>
                  </a:lnTo>
                  <a:lnTo>
                    <a:pt x="501" y="0"/>
                  </a:lnTo>
                  <a:lnTo>
                    <a:pt x="433" y="91"/>
                  </a:lnTo>
                  <a:lnTo>
                    <a:pt x="374" y="179"/>
                  </a:lnTo>
                  <a:lnTo>
                    <a:pt x="318" y="264"/>
                  </a:lnTo>
                  <a:lnTo>
                    <a:pt x="268" y="345"/>
                  </a:lnTo>
                  <a:lnTo>
                    <a:pt x="223" y="421"/>
                  </a:lnTo>
                  <a:lnTo>
                    <a:pt x="183" y="495"/>
                  </a:lnTo>
                  <a:lnTo>
                    <a:pt x="148" y="562"/>
                  </a:lnTo>
                  <a:lnTo>
                    <a:pt x="116" y="623"/>
                  </a:lnTo>
                  <a:lnTo>
                    <a:pt x="90" y="678"/>
                  </a:lnTo>
                  <a:lnTo>
                    <a:pt x="66" y="727"/>
                  </a:lnTo>
                  <a:lnTo>
                    <a:pt x="48" y="771"/>
                  </a:lnTo>
                  <a:lnTo>
                    <a:pt x="33" y="807"/>
                  </a:lnTo>
                  <a:lnTo>
                    <a:pt x="22" y="836"/>
                  </a:lnTo>
                  <a:lnTo>
                    <a:pt x="14" y="857"/>
                  </a:lnTo>
                  <a:lnTo>
                    <a:pt x="9" y="870"/>
                  </a:lnTo>
                  <a:lnTo>
                    <a:pt x="8" y="875"/>
                  </a:lnTo>
                  <a:lnTo>
                    <a:pt x="22" y="882"/>
                  </a:lnTo>
                  <a:lnTo>
                    <a:pt x="8" y="875"/>
                  </a:lnTo>
                  <a:lnTo>
                    <a:pt x="0" y="898"/>
                  </a:lnTo>
                  <a:lnTo>
                    <a:pt x="22" y="882"/>
                  </a:lnTo>
                  <a:lnTo>
                    <a:pt x="11" y="8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851276" y="3132138"/>
              <a:ext cx="233363" cy="60325"/>
            </a:xfrm>
            <a:custGeom>
              <a:avLst/>
              <a:gdLst/>
              <a:ahLst/>
              <a:cxnLst>
                <a:cxn ang="0">
                  <a:pos x="295" y="1"/>
                </a:cxn>
                <a:cxn ang="0">
                  <a:pos x="295" y="1"/>
                </a:cxn>
                <a:cxn ang="0">
                  <a:pos x="260" y="0"/>
                </a:cxn>
                <a:cxn ang="0">
                  <a:pos x="227" y="2"/>
                </a:cxn>
                <a:cxn ang="0">
                  <a:pos x="196" y="4"/>
                </a:cxn>
                <a:cxn ang="0">
                  <a:pos x="166" y="8"/>
                </a:cxn>
                <a:cxn ang="0">
                  <a:pos x="140" y="12"/>
                </a:cxn>
                <a:cxn ang="0">
                  <a:pos x="115" y="18"/>
                </a:cxn>
                <a:cxn ang="0">
                  <a:pos x="94" y="24"/>
                </a:cxn>
                <a:cxn ang="0">
                  <a:pos x="75" y="30"/>
                </a:cxn>
                <a:cxn ang="0">
                  <a:pos x="57" y="37"/>
                </a:cxn>
                <a:cxn ang="0">
                  <a:pos x="41" y="42"/>
                </a:cxn>
                <a:cxn ang="0">
                  <a:pos x="29" y="49"/>
                </a:cxn>
                <a:cxn ang="0">
                  <a:pos x="19" y="55"/>
                </a:cxn>
                <a:cxn ang="0">
                  <a:pos x="11" y="58"/>
                </a:cxn>
                <a:cxn ang="0">
                  <a:pos x="4" y="62"/>
                </a:cxn>
                <a:cxn ang="0">
                  <a:pos x="1" y="65"/>
                </a:cxn>
                <a:cxn ang="0">
                  <a:pos x="0" y="65"/>
                </a:cxn>
                <a:cxn ang="0">
                  <a:pos x="11" y="77"/>
                </a:cxn>
                <a:cxn ang="0">
                  <a:pos x="12" y="75"/>
                </a:cxn>
                <a:cxn ang="0">
                  <a:pos x="15" y="73"/>
                </a:cxn>
                <a:cxn ang="0">
                  <a:pos x="19" y="70"/>
                </a:cxn>
                <a:cxn ang="0">
                  <a:pos x="27" y="66"/>
                </a:cxn>
                <a:cxn ang="0">
                  <a:pos x="37" y="61"/>
                </a:cxn>
                <a:cxn ang="0">
                  <a:pos x="50" y="56"/>
                </a:cxn>
                <a:cxn ang="0">
                  <a:pos x="65" y="50"/>
                </a:cxn>
                <a:cxn ang="0">
                  <a:pos x="80" y="43"/>
                </a:cxn>
                <a:cxn ang="0">
                  <a:pos x="99" y="38"/>
                </a:cxn>
                <a:cxn ang="0">
                  <a:pos x="120" y="32"/>
                </a:cxn>
                <a:cxn ang="0">
                  <a:pos x="142" y="26"/>
                </a:cxn>
                <a:cxn ang="0">
                  <a:pos x="169" y="22"/>
                </a:cxn>
                <a:cxn ang="0">
                  <a:pos x="196" y="18"/>
                </a:cxn>
                <a:cxn ang="0">
                  <a:pos x="227" y="16"/>
                </a:cxn>
                <a:cxn ang="0">
                  <a:pos x="260" y="16"/>
                </a:cxn>
                <a:cxn ang="0">
                  <a:pos x="295" y="15"/>
                </a:cxn>
                <a:cxn ang="0">
                  <a:pos x="295" y="15"/>
                </a:cxn>
                <a:cxn ang="0">
                  <a:pos x="295" y="1"/>
                </a:cxn>
              </a:cxnLst>
              <a:rect l="0" t="0" r="r" b="b"/>
              <a:pathLst>
                <a:path w="295" h="77">
                  <a:moveTo>
                    <a:pt x="295" y="1"/>
                  </a:moveTo>
                  <a:lnTo>
                    <a:pt x="295" y="1"/>
                  </a:lnTo>
                  <a:lnTo>
                    <a:pt x="260" y="0"/>
                  </a:lnTo>
                  <a:lnTo>
                    <a:pt x="227" y="2"/>
                  </a:lnTo>
                  <a:lnTo>
                    <a:pt x="196" y="4"/>
                  </a:lnTo>
                  <a:lnTo>
                    <a:pt x="166" y="8"/>
                  </a:lnTo>
                  <a:lnTo>
                    <a:pt x="140" y="12"/>
                  </a:lnTo>
                  <a:lnTo>
                    <a:pt x="115" y="18"/>
                  </a:lnTo>
                  <a:lnTo>
                    <a:pt x="94" y="24"/>
                  </a:lnTo>
                  <a:lnTo>
                    <a:pt x="75" y="30"/>
                  </a:lnTo>
                  <a:lnTo>
                    <a:pt x="57" y="37"/>
                  </a:lnTo>
                  <a:lnTo>
                    <a:pt x="41" y="42"/>
                  </a:lnTo>
                  <a:lnTo>
                    <a:pt x="29" y="49"/>
                  </a:lnTo>
                  <a:lnTo>
                    <a:pt x="19" y="55"/>
                  </a:lnTo>
                  <a:lnTo>
                    <a:pt x="11" y="58"/>
                  </a:lnTo>
                  <a:lnTo>
                    <a:pt x="4" y="62"/>
                  </a:lnTo>
                  <a:lnTo>
                    <a:pt x="1" y="65"/>
                  </a:lnTo>
                  <a:lnTo>
                    <a:pt x="0" y="65"/>
                  </a:lnTo>
                  <a:lnTo>
                    <a:pt x="11" y="77"/>
                  </a:lnTo>
                  <a:lnTo>
                    <a:pt x="12" y="75"/>
                  </a:lnTo>
                  <a:lnTo>
                    <a:pt x="15" y="73"/>
                  </a:lnTo>
                  <a:lnTo>
                    <a:pt x="19" y="70"/>
                  </a:lnTo>
                  <a:lnTo>
                    <a:pt x="27" y="66"/>
                  </a:lnTo>
                  <a:lnTo>
                    <a:pt x="37" y="61"/>
                  </a:lnTo>
                  <a:lnTo>
                    <a:pt x="50" y="56"/>
                  </a:lnTo>
                  <a:lnTo>
                    <a:pt x="65" y="50"/>
                  </a:lnTo>
                  <a:lnTo>
                    <a:pt x="80" y="43"/>
                  </a:lnTo>
                  <a:lnTo>
                    <a:pt x="99" y="38"/>
                  </a:lnTo>
                  <a:lnTo>
                    <a:pt x="120" y="32"/>
                  </a:lnTo>
                  <a:lnTo>
                    <a:pt x="142" y="26"/>
                  </a:lnTo>
                  <a:lnTo>
                    <a:pt x="169" y="22"/>
                  </a:lnTo>
                  <a:lnTo>
                    <a:pt x="196" y="18"/>
                  </a:lnTo>
                  <a:lnTo>
                    <a:pt x="227" y="16"/>
                  </a:lnTo>
                  <a:lnTo>
                    <a:pt x="260" y="16"/>
                  </a:lnTo>
                  <a:lnTo>
                    <a:pt x="295" y="15"/>
                  </a:lnTo>
                  <a:lnTo>
                    <a:pt x="295" y="15"/>
                  </a:lnTo>
                  <a:lnTo>
                    <a:pt x="295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4084638" y="3132138"/>
              <a:ext cx="282575" cy="55562"/>
            </a:xfrm>
            <a:custGeom>
              <a:avLst/>
              <a:gdLst/>
              <a:ahLst/>
              <a:cxnLst>
                <a:cxn ang="0">
                  <a:pos x="338" y="40"/>
                </a:cxn>
                <a:cxn ang="0">
                  <a:pos x="338" y="40"/>
                </a:cxn>
                <a:cxn ang="0">
                  <a:pos x="338" y="47"/>
                </a:cxn>
                <a:cxn ang="0">
                  <a:pos x="336" y="51"/>
                </a:cxn>
                <a:cxn ang="0">
                  <a:pos x="331" y="52"/>
                </a:cxn>
                <a:cxn ang="0">
                  <a:pos x="321" y="53"/>
                </a:cxn>
                <a:cxn ang="0">
                  <a:pos x="307" y="53"/>
                </a:cxn>
                <a:cxn ang="0">
                  <a:pos x="288" y="49"/>
                </a:cxn>
                <a:cxn ang="0">
                  <a:pos x="267" y="46"/>
                </a:cxn>
                <a:cxn ang="0">
                  <a:pos x="244" y="40"/>
                </a:cxn>
                <a:cxn ang="0">
                  <a:pos x="217" y="34"/>
                </a:cxn>
                <a:cxn ang="0">
                  <a:pos x="188" y="29"/>
                </a:cxn>
                <a:cxn ang="0">
                  <a:pos x="159" y="22"/>
                </a:cxn>
                <a:cxn ang="0">
                  <a:pos x="129" y="16"/>
                </a:cxn>
                <a:cxn ang="0">
                  <a:pos x="97" y="10"/>
                </a:cxn>
                <a:cxn ang="0">
                  <a:pos x="65" y="6"/>
                </a:cxn>
                <a:cxn ang="0">
                  <a:pos x="32" y="2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32" y="16"/>
                </a:cxn>
                <a:cxn ang="0">
                  <a:pos x="62" y="19"/>
                </a:cxn>
                <a:cxn ang="0">
                  <a:pos x="94" y="24"/>
                </a:cxn>
                <a:cxn ang="0">
                  <a:pos x="126" y="30"/>
                </a:cxn>
                <a:cxn ang="0">
                  <a:pos x="156" y="36"/>
                </a:cxn>
                <a:cxn ang="0">
                  <a:pos x="185" y="42"/>
                </a:cxn>
                <a:cxn ang="0">
                  <a:pos x="214" y="48"/>
                </a:cxn>
                <a:cxn ang="0">
                  <a:pos x="241" y="54"/>
                </a:cxn>
                <a:cxn ang="0">
                  <a:pos x="264" y="60"/>
                </a:cxn>
                <a:cxn ang="0">
                  <a:pos x="285" y="63"/>
                </a:cxn>
                <a:cxn ang="0">
                  <a:pos x="304" y="67"/>
                </a:cxn>
                <a:cxn ang="0">
                  <a:pos x="321" y="69"/>
                </a:cxn>
                <a:cxn ang="0">
                  <a:pos x="336" y="65"/>
                </a:cxn>
                <a:cxn ang="0">
                  <a:pos x="347" y="60"/>
                </a:cxn>
                <a:cxn ang="0">
                  <a:pos x="354" y="49"/>
                </a:cxn>
                <a:cxn ang="0">
                  <a:pos x="354" y="38"/>
                </a:cxn>
                <a:cxn ang="0">
                  <a:pos x="354" y="38"/>
                </a:cxn>
                <a:cxn ang="0">
                  <a:pos x="338" y="40"/>
                </a:cxn>
              </a:cxnLst>
              <a:rect l="0" t="0" r="r" b="b"/>
              <a:pathLst>
                <a:path w="354" h="69">
                  <a:moveTo>
                    <a:pt x="338" y="40"/>
                  </a:moveTo>
                  <a:lnTo>
                    <a:pt x="338" y="40"/>
                  </a:lnTo>
                  <a:lnTo>
                    <a:pt x="338" y="47"/>
                  </a:lnTo>
                  <a:lnTo>
                    <a:pt x="336" y="51"/>
                  </a:lnTo>
                  <a:lnTo>
                    <a:pt x="331" y="52"/>
                  </a:lnTo>
                  <a:lnTo>
                    <a:pt x="321" y="53"/>
                  </a:lnTo>
                  <a:lnTo>
                    <a:pt x="307" y="53"/>
                  </a:lnTo>
                  <a:lnTo>
                    <a:pt x="288" y="49"/>
                  </a:lnTo>
                  <a:lnTo>
                    <a:pt x="267" y="46"/>
                  </a:lnTo>
                  <a:lnTo>
                    <a:pt x="244" y="40"/>
                  </a:lnTo>
                  <a:lnTo>
                    <a:pt x="217" y="34"/>
                  </a:lnTo>
                  <a:lnTo>
                    <a:pt x="188" y="29"/>
                  </a:lnTo>
                  <a:lnTo>
                    <a:pt x="159" y="22"/>
                  </a:lnTo>
                  <a:lnTo>
                    <a:pt x="129" y="16"/>
                  </a:lnTo>
                  <a:lnTo>
                    <a:pt x="97" y="10"/>
                  </a:lnTo>
                  <a:lnTo>
                    <a:pt x="65" y="6"/>
                  </a:lnTo>
                  <a:lnTo>
                    <a:pt x="32" y="2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2" y="16"/>
                  </a:lnTo>
                  <a:lnTo>
                    <a:pt x="62" y="19"/>
                  </a:lnTo>
                  <a:lnTo>
                    <a:pt x="94" y="24"/>
                  </a:lnTo>
                  <a:lnTo>
                    <a:pt x="126" y="30"/>
                  </a:lnTo>
                  <a:lnTo>
                    <a:pt x="156" y="36"/>
                  </a:lnTo>
                  <a:lnTo>
                    <a:pt x="185" y="42"/>
                  </a:lnTo>
                  <a:lnTo>
                    <a:pt x="214" y="48"/>
                  </a:lnTo>
                  <a:lnTo>
                    <a:pt x="241" y="54"/>
                  </a:lnTo>
                  <a:lnTo>
                    <a:pt x="264" y="60"/>
                  </a:lnTo>
                  <a:lnTo>
                    <a:pt x="285" y="63"/>
                  </a:lnTo>
                  <a:lnTo>
                    <a:pt x="304" y="67"/>
                  </a:lnTo>
                  <a:lnTo>
                    <a:pt x="321" y="69"/>
                  </a:lnTo>
                  <a:lnTo>
                    <a:pt x="336" y="65"/>
                  </a:lnTo>
                  <a:lnTo>
                    <a:pt x="347" y="60"/>
                  </a:lnTo>
                  <a:lnTo>
                    <a:pt x="354" y="49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38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4349751" y="2449513"/>
              <a:ext cx="300038" cy="715962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360" y="0"/>
                </a:cxn>
                <a:cxn ang="0">
                  <a:pos x="328" y="57"/>
                </a:cxn>
                <a:cxn ang="0">
                  <a:pos x="295" y="115"/>
                </a:cxn>
                <a:cxn ang="0">
                  <a:pos x="263" y="178"/>
                </a:cxn>
                <a:cxn ang="0">
                  <a:pos x="229" y="243"/>
                </a:cxn>
                <a:cxn ang="0">
                  <a:pos x="198" y="309"/>
                </a:cxn>
                <a:cxn ang="0">
                  <a:pos x="166" y="377"/>
                </a:cxn>
                <a:cxn ang="0">
                  <a:pos x="135" y="444"/>
                </a:cxn>
                <a:cxn ang="0">
                  <a:pos x="108" y="509"/>
                </a:cxn>
                <a:cxn ang="0">
                  <a:pos x="83" y="574"/>
                </a:cxn>
                <a:cxn ang="0">
                  <a:pos x="59" y="636"/>
                </a:cxn>
                <a:cxn ang="0">
                  <a:pos x="40" y="694"/>
                </a:cxn>
                <a:cxn ang="0">
                  <a:pos x="23" y="747"/>
                </a:cxn>
                <a:cxn ang="0">
                  <a:pos x="12" y="795"/>
                </a:cxn>
                <a:cxn ang="0">
                  <a:pos x="4" y="838"/>
                </a:cxn>
                <a:cxn ang="0">
                  <a:pos x="0" y="873"/>
                </a:cxn>
                <a:cxn ang="0">
                  <a:pos x="4" y="901"/>
                </a:cxn>
                <a:cxn ang="0">
                  <a:pos x="20" y="899"/>
                </a:cxn>
                <a:cxn ang="0">
                  <a:pos x="19" y="873"/>
                </a:cxn>
                <a:cxn ang="0">
                  <a:pos x="20" y="838"/>
                </a:cxn>
                <a:cxn ang="0">
                  <a:pos x="29" y="797"/>
                </a:cxn>
                <a:cxn ang="0">
                  <a:pos x="40" y="749"/>
                </a:cxn>
                <a:cxn ang="0">
                  <a:pos x="56" y="696"/>
                </a:cxn>
                <a:cxn ang="0">
                  <a:pos x="76" y="638"/>
                </a:cxn>
                <a:cxn ang="0">
                  <a:pos x="99" y="579"/>
                </a:cxn>
                <a:cxn ang="0">
                  <a:pos x="124" y="514"/>
                </a:cxn>
                <a:cxn ang="0">
                  <a:pos x="152" y="448"/>
                </a:cxn>
                <a:cxn ang="0">
                  <a:pos x="182" y="382"/>
                </a:cxn>
                <a:cxn ang="0">
                  <a:pos x="214" y="314"/>
                </a:cxn>
                <a:cxn ang="0">
                  <a:pos x="246" y="248"/>
                </a:cxn>
                <a:cxn ang="0">
                  <a:pos x="279" y="182"/>
                </a:cxn>
                <a:cxn ang="0">
                  <a:pos x="311" y="120"/>
                </a:cxn>
                <a:cxn ang="0">
                  <a:pos x="344" y="61"/>
                </a:cxn>
                <a:cxn ang="0">
                  <a:pos x="376" y="7"/>
                </a:cxn>
                <a:cxn ang="0">
                  <a:pos x="376" y="7"/>
                </a:cxn>
                <a:cxn ang="0">
                  <a:pos x="360" y="0"/>
                </a:cxn>
              </a:cxnLst>
              <a:rect l="0" t="0" r="r" b="b"/>
              <a:pathLst>
                <a:path w="376" h="901">
                  <a:moveTo>
                    <a:pt x="360" y="0"/>
                  </a:moveTo>
                  <a:lnTo>
                    <a:pt x="360" y="0"/>
                  </a:lnTo>
                  <a:lnTo>
                    <a:pt x="328" y="57"/>
                  </a:lnTo>
                  <a:lnTo>
                    <a:pt x="295" y="115"/>
                  </a:lnTo>
                  <a:lnTo>
                    <a:pt x="263" y="178"/>
                  </a:lnTo>
                  <a:lnTo>
                    <a:pt x="229" y="243"/>
                  </a:lnTo>
                  <a:lnTo>
                    <a:pt x="198" y="309"/>
                  </a:lnTo>
                  <a:lnTo>
                    <a:pt x="166" y="377"/>
                  </a:lnTo>
                  <a:lnTo>
                    <a:pt x="135" y="444"/>
                  </a:lnTo>
                  <a:lnTo>
                    <a:pt x="108" y="509"/>
                  </a:lnTo>
                  <a:lnTo>
                    <a:pt x="83" y="574"/>
                  </a:lnTo>
                  <a:lnTo>
                    <a:pt x="59" y="636"/>
                  </a:lnTo>
                  <a:lnTo>
                    <a:pt x="40" y="694"/>
                  </a:lnTo>
                  <a:lnTo>
                    <a:pt x="23" y="747"/>
                  </a:lnTo>
                  <a:lnTo>
                    <a:pt x="12" y="795"/>
                  </a:lnTo>
                  <a:lnTo>
                    <a:pt x="4" y="838"/>
                  </a:lnTo>
                  <a:lnTo>
                    <a:pt x="0" y="873"/>
                  </a:lnTo>
                  <a:lnTo>
                    <a:pt x="4" y="901"/>
                  </a:lnTo>
                  <a:lnTo>
                    <a:pt x="20" y="899"/>
                  </a:lnTo>
                  <a:lnTo>
                    <a:pt x="19" y="873"/>
                  </a:lnTo>
                  <a:lnTo>
                    <a:pt x="20" y="838"/>
                  </a:lnTo>
                  <a:lnTo>
                    <a:pt x="29" y="797"/>
                  </a:lnTo>
                  <a:lnTo>
                    <a:pt x="40" y="749"/>
                  </a:lnTo>
                  <a:lnTo>
                    <a:pt x="56" y="696"/>
                  </a:lnTo>
                  <a:lnTo>
                    <a:pt x="76" y="638"/>
                  </a:lnTo>
                  <a:lnTo>
                    <a:pt x="99" y="579"/>
                  </a:lnTo>
                  <a:lnTo>
                    <a:pt x="124" y="514"/>
                  </a:lnTo>
                  <a:lnTo>
                    <a:pt x="152" y="448"/>
                  </a:lnTo>
                  <a:lnTo>
                    <a:pt x="182" y="382"/>
                  </a:lnTo>
                  <a:lnTo>
                    <a:pt x="214" y="314"/>
                  </a:lnTo>
                  <a:lnTo>
                    <a:pt x="246" y="248"/>
                  </a:lnTo>
                  <a:lnTo>
                    <a:pt x="279" y="182"/>
                  </a:lnTo>
                  <a:lnTo>
                    <a:pt x="311" y="120"/>
                  </a:lnTo>
                  <a:lnTo>
                    <a:pt x="344" y="61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4635501" y="1957388"/>
              <a:ext cx="573088" cy="498475"/>
            </a:xfrm>
            <a:custGeom>
              <a:avLst/>
              <a:gdLst/>
              <a:ahLst/>
              <a:cxnLst>
                <a:cxn ang="0">
                  <a:pos x="683" y="22"/>
                </a:cxn>
                <a:cxn ang="0">
                  <a:pos x="676" y="10"/>
                </a:cxn>
                <a:cxn ang="0">
                  <a:pos x="670" y="13"/>
                </a:cxn>
                <a:cxn ang="0">
                  <a:pos x="653" y="23"/>
                </a:cxn>
                <a:cxn ang="0">
                  <a:pos x="629" y="40"/>
                </a:cxn>
                <a:cxn ang="0">
                  <a:pos x="595" y="61"/>
                </a:cxn>
                <a:cxn ang="0">
                  <a:pos x="556" y="89"/>
                </a:cxn>
                <a:cxn ang="0">
                  <a:pos x="511" y="121"/>
                </a:cxn>
                <a:cxn ang="0">
                  <a:pos x="461" y="158"/>
                </a:cxn>
                <a:cxn ang="0">
                  <a:pos x="407" y="200"/>
                </a:cxn>
                <a:cxn ang="0">
                  <a:pos x="351" y="246"/>
                </a:cxn>
                <a:cxn ang="0">
                  <a:pos x="293" y="293"/>
                </a:cxn>
                <a:cxn ang="0">
                  <a:pos x="238" y="344"/>
                </a:cxn>
                <a:cxn ang="0">
                  <a:pos x="183" y="396"/>
                </a:cxn>
                <a:cxn ang="0">
                  <a:pos x="130" y="450"/>
                </a:cxn>
                <a:cxn ang="0">
                  <a:pos x="81" y="507"/>
                </a:cxn>
                <a:cxn ang="0">
                  <a:pos x="37" y="564"/>
                </a:cxn>
                <a:cxn ang="0">
                  <a:pos x="0" y="620"/>
                </a:cxn>
                <a:cxn ang="0">
                  <a:pos x="16" y="627"/>
                </a:cxn>
                <a:cxn ang="0">
                  <a:pos x="54" y="571"/>
                </a:cxn>
                <a:cxn ang="0">
                  <a:pos x="95" y="514"/>
                </a:cxn>
                <a:cxn ang="0">
                  <a:pos x="144" y="459"/>
                </a:cxn>
                <a:cxn ang="0">
                  <a:pos x="196" y="405"/>
                </a:cxn>
                <a:cxn ang="0">
                  <a:pos x="252" y="353"/>
                </a:cxn>
                <a:cxn ang="0">
                  <a:pos x="307" y="302"/>
                </a:cxn>
                <a:cxn ang="0">
                  <a:pos x="363" y="255"/>
                </a:cxn>
                <a:cxn ang="0">
                  <a:pos x="418" y="211"/>
                </a:cxn>
                <a:cxn ang="0">
                  <a:pos x="472" y="170"/>
                </a:cxn>
                <a:cxn ang="0">
                  <a:pos x="522" y="133"/>
                </a:cxn>
                <a:cxn ang="0">
                  <a:pos x="568" y="101"/>
                </a:cxn>
                <a:cxn ang="0">
                  <a:pos x="606" y="73"/>
                </a:cxn>
                <a:cxn ang="0">
                  <a:pos x="640" y="51"/>
                </a:cxn>
                <a:cxn ang="0">
                  <a:pos x="665" y="35"/>
                </a:cxn>
                <a:cxn ang="0">
                  <a:pos x="681" y="25"/>
                </a:cxn>
                <a:cxn ang="0">
                  <a:pos x="687" y="21"/>
                </a:cxn>
                <a:cxn ang="0">
                  <a:pos x="680" y="8"/>
                </a:cxn>
                <a:cxn ang="0">
                  <a:pos x="687" y="21"/>
                </a:cxn>
                <a:cxn ang="0">
                  <a:pos x="721" y="0"/>
                </a:cxn>
                <a:cxn ang="0">
                  <a:pos x="680" y="8"/>
                </a:cxn>
                <a:cxn ang="0">
                  <a:pos x="683" y="22"/>
                </a:cxn>
              </a:cxnLst>
              <a:rect l="0" t="0" r="r" b="b"/>
              <a:pathLst>
                <a:path w="721" h="627">
                  <a:moveTo>
                    <a:pt x="683" y="22"/>
                  </a:moveTo>
                  <a:lnTo>
                    <a:pt x="676" y="10"/>
                  </a:lnTo>
                  <a:lnTo>
                    <a:pt x="670" y="13"/>
                  </a:lnTo>
                  <a:lnTo>
                    <a:pt x="653" y="23"/>
                  </a:lnTo>
                  <a:lnTo>
                    <a:pt x="629" y="40"/>
                  </a:lnTo>
                  <a:lnTo>
                    <a:pt x="595" y="61"/>
                  </a:lnTo>
                  <a:lnTo>
                    <a:pt x="556" y="89"/>
                  </a:lnTo>
                  <a:lnTo>
                    <a:pt x="511" y="121"/>
                  </a:lnTo>
                  <a:lnTo>
                    <a:pt x="461" y="158"/>
                  </a:lnTo>
                  <a:lnTo>
                    <a:pt x="407" y="200"/>
                  </a:lnTo>
                  <a:lnTo>
                    <a:pt x="351" y="246"/>
                  </a:lnTo>
                  <a:lnTo>
                    <a:pt x="293" y="293"/>
                  </a:lnTo>
                  <a:lnTo>
                    <a:pt x="238" y="344"/>
                  </a:lnTo>
                  <a:lnTo>
                    <a:pt x="183" y="396"/>
                  </a:lnTo>
                  <a:lnTo>
                    <a:pt x="130" y="450"/>
                  </a:lnTo>
                  <a:lnTo>
                    <a:pt x="81" y="507"/>
                  </a:lnTo>
                  <a:lnTo>
                    <a:pt x="37" y="564"/>
                  </a:lnTo>
                  <a:lnTo>
                    <a:pt x="0" y="620"/>
                  </a:lnTo>
                  <a:lnTo>
                    <a:pt x="16" y="627"/>
                  </a:lnTo>
                  <a:lnTo>
                    <a:pt x="54" y="571"/>
                  </a:lnTo>
                  <a:lnTo>
                    <a:pt x="95" y="514"/>
                  </a:lnTo>
                  <a:lnTo>
                    <a:pt x="144" y="459"/>
                  </a:lnTo>
                  <a:lnTo>
                    <a:pt x="196" y="405"/>
                  </a:lnTo>
                  <a:lnTo>
                    <a:pt x="252" y="353"/>
                  </a:lnTo>
                  <a:lnTo>
                    <a:pt x="307" y="302"/>
                  </a:lnTo>
                  <a:lnTo>
                    <a:pt x="363" y="255"/>
                  </a:lnTo>
                  <a:lnTo>
                    <a:pt x="418" y="211"/>
                  </a:lnTo>
                  <a:lnTo>
                    <a:pt x="472" y="170"/>
                  </a:lnTo>
                  <a:lnTo>
                    <a:pt x="522" y="133"/>
                  </a:lnTo>
                  <a:lnTo>
                    <a:pt x="568" y="101"/>
                  </a:lnTo>
                  <a:lnTo>
                    <a:pt x="606" y="73"/>
                  </a:lnTo>
                  <a:lnTo>
                    <a:pt x="640" y="51"/>
                  </a:lnTo>
                  <a:lnTo>
                    <a:pt x="665" y="35"/>
                  </a:lnTo>
                  <a:lnTo>
                    <a:pt x="681" y="25"/>
                  </a:lnTo>
                  <a:lnTo>
                    <a:pt x="687" y="21"/>
                  </a:lnTo>
                  <a:lnTo>
                    <a:pt x="680" y="8"/>
                  </a:lnTo>
                  <a:lnTo>
                    <a:pt x="687" y="21"/>
                  </a:lnTo>
                  <a:lnTo>
                    <a:pt x="721" y="0"/>
                  </a:lnTo>
                  <a:lnTo>
                    <a:pt x="680" y="8"/>
                  </a:lnTo>
                  <a:lnTo>
                    <a:pt x="683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5353051" y="4737100"/>
              <a:ext cx="747713" cy="762000"/>
            </a:xfrm>
            <a:custGeom>
              <a:avLst/>
              <a:gdLst/>
              <a:ahLst/>
              <a:cxnLst>
                <a:cxn ang="0">
                  <a:pos x="516" y="751"/>
                </a:cxn>
                <a:cxn ang="0">
                  <a:pos x="626" y="728"/>
                </a:cxn>
                <a:cxn ang="0">
                  <a:pos x="688" y="685"/>
                </a:cxn>
                <a:cxn ang="0">
                  <a:pos x="714" y="630"/>
                </a:cxn>
                <a:cxn ang="0">
                  <a:pos x="716" y="570"/>
                </a:cxn>
                <a:cxn ang="0">
                  <a:pos x="701" y="515"/>
                </a:cxn>
                <a:cxn ang="0">
                  <a:pos x="680" y="470"/>
                </a:cxn>
                <a:cxn ang="0">
                  <a:pos x="665" y="443"/>
                </a:cxn>
                <a:cxn ang="0">
                  <a:pos x="835" y="335"/>
                </a:cxn>
                <a:cxn ang="0">
                  <a:pos x="930" y="480"/>
                </a:cxn>
                <a:cxn ang="0">
                  <a:pos x="933" y="623"/>
                </a:cxn>
                <a:cxn ang="0">
                  <a:pos x="889" y="739"/>
                </a:cxn>
                <a:cxn ang="0">
                  <a:pos x="845" y="807"/>
                </a:cxn>
                <a:cxn ang="0">
                  <a:pos x="822" y="829"/>
                </a:cxn>
                <a:cxn ang="0">
                  <a:pos x="788" y="856"/>
                </a:cxn>
                <a:cxn ang="0">
                  <a:pos x="741" y="885"/>
                </a:cxn>
                <a:cxn ang="0">
                  <a:pos x="683" y="912"/>
                </a:cxn>
                <a:cxn ang="0">
                  <a:pos x="615" y="936"/>
                </a:cxn>
                <a:cxn ang="0">
                  <a:pos x="539" y="953"/>
                </a:cxn>
                <a:cxn ang="0">
                  <a:pos x="454" y="958"/>
                </a:cxn>
                <a:cxn ang="0">
                  <a:pos x="363" y="951"/>
                </a:cxn>
                <a:cxn ang="0">
                  <a:pos x="275" y="925"/>
                </a:cxn>
                <a:cxn ang="0">
                  <a:pos x="202" y="882"/>
                </a:cxn>
                <a:cxn ang="0">
                  <a:pos x="138" y="828"/>
                </a:cxn>
                <a:cxn ang="0">
                  <a:pos x="88" y="768"/>
                </a:cxn>
                <a:cxn ang="0">
                  <a:pos x="50" y="712"/>
                </a:cxn>
                <a:cxn ang="0">
                  <a:pos x="22" y="663"/>
                </a:cxn>
                <a:cxn ang="0">
                  <a:pos x="5" y="629"/>
                </a:cxn>
                <a:cxn ang="0">
                  <a:pos x="0" y="616"/>
                </a:cxn>
                <a:cxn ang="0">
                  <a:pos x="12" y="0"/>
                </a:cxn>
                <a:cxn ang="0">
                  <a:pos x="41" y="0"/>
                </a:cxn>
                <a:cxn ang="0">
                  <a:pos x="72" y="0"/>
                </a:cxn>
                <a:cxn ang="0">
                  <a:pos x="104" y="0"/>
                </a:cxn>
                <a:cxn ang="0">
                  <a:pos x="135" y="0"/>
                </a:cxn>
                <a:cxn ang="0">
                  <a:pos x="167" y="0"/>
                </a:cxn>
                <a:cxn ang="0">
                  <a:pos x="198" y="0"/>
                </a:cxn>
                <a:cxn ang="0">
                  <a:pos x="226" y="0"/>
                </a:cxn>
                <a:cxn ang="0">
                  <a:pos x="246" y="432"/>
                </a:cxn>
                <a:cxn ang="0">
                  <a:pos x="244" y="446"/>
                </a:cxn>
                <a:cxn ang="0">
                  <a:pos x="237" y="480"/>
                </a:cxn>
                <a:cxn ang="0">
                  <a:pos x="232" y="531"/>
                </a:cxn>
                <a:cxn ang="0">
                  <a:pos x="235" y="589"/>
                </a:cxn>
                <a:cxn ang="0">
                  <a:pos x="253" y="647"/>
                </a:cxn>
                <a:cxn ang="0">
                  <a:pos x="289" y="699"/>
                </a:cxn>
                <a:cxn ang="0">
                  <a:pos x="350" y="736"/>
                </a:cxn>
                <a:cxn ang="0">
                  <a:pos x="440" y="752"/>
                </a:cxn>
              </a:cxnLst>
              <a:rect l="0" t="0" r="r" b="b"/>
              <a:pathLst>
                <a:path w="942" h="958">
                  <a:moveTo>
                    <a:pt x="440" y="752"/>
                  </a:moveTo>
                  <a:lnTo>
                    <a:pt x="516" y="751"/>
                  </a:lnTo>
                  <a:lnTo>
                    <a:pt x="577" y="742"/>
                  </a:lnTo>
                  <a:lnTo>
                    <a:pt x="626" y="728"/>
                  </a:lnTo>
                  <a:lnTo>
                    <a:pt x="662" y="708"/>
                  </a:lnTo>
                  <a:lnTo>
                    <a:pt x="688" y="685"/>
                  </a:lnTo>
                  <a:lnTo>
                    <a:pt x="706" y="659"/>
                  </a:lnTo>
                  <a:lnTo>
                    <a:pt x="714" y="630"/>
                  </a:lnTo>
                  <a:lnTo>
                    <a:pt x="717" y="600"/>
                  </a:lnTo>
                  <a:lnTo>
                    <a:pt x="716" y="570"/>
                  </a:lnTo>
                  <a:lnTo>
                    <a:pt x="709" y="541"/>
                  </a:lnTo>
                  <a:lnTo>
                    <a:pt x="701" y="515"/>
                  </a:lnTo>
                  <a:lnTo>
                    <a:pt x="689" y="491"/>
                  </a:lnTo>
                  <a:lnTo>
                    <a:pt x="680" y="470"/>
                  </a:lnTo>
                  <a:lnTo>
                    <a:pt x="670" y="454"/>
                  </a:lnTo>
                  <a:lnTo>
                    <a:pt x="665" y="443"/>
                  </a:lnTo>
                  <a:lnTo>
                    <a:pt x="662" y="440"/>
                  </a:lnTo>
                  <a:lnTo>
                    <a:pt x="835" y="335"/>
                  </a:lnTo>
                  <a:lnTo>
                    <a:pt x="897" y="407"/>
                  </a:lnTo>
                  <a:lnTo>
                    <a:pt x="930" y="480"/>
                  </a:lnTo>
                  <a:lnTo>
                    <a:pt x="942" y="553"/>
                  </a:lnTo>
                  <a:lnTo>
                    <a:pt x="933" y="623"/>
                  </a:lnTo>
                  <a:lnTo>
                    <a:pt x="914" y="685"/>
                  </a:lnTo>
                  <a:lnTo>
                    <a:pt x="889" y="739"/>
                  </a:lnTo>
                  <a:lnTo>
                    <a:pt x="864" y="781"/>
                  </a:lnTo>
                  <a:lnTo>
                    <a:pt x="845" y="807"/>
                  </a:lnTo>
                  <a:lnTo>
                    <a:pt x="835" y="818"/>
                  </a:lnTo>
                  <a:lnTo>
                    <a:pt x="822" y="829"/>
                  </a:lnTo>
                  <a:lnTo>
                    <a:pt x="807" y="842"/>
                  </a:lnTo>
                  <a:lnTo>
                    <a:pt x="788" y="856"/>
                  </a:lnTo>
                  <a:lnTo>
                    <a:pt x="766" y="871"/>
                  </a:lnTo>
                  <a:lnTo>
                    <a:pt x="741" y="885"/>
                  </a:lnTo>
                  <a:lnTo>
                    <a:pt x="713" y="900"/>
                  </a:lnTo>
                  <a:lnTo>
                    <a:pt x="683" y="912"/>
                  </a:lnTo>
                  <a:lnTo>
                    <a:pt x="651" y="925"/>
                  </a:lnTo>
                  <a:lnTo>
                    <a:pt x="615" y="936"/>
                  </a:lnTo>
                  <a:lnTo>
                    <a:pt x="577" y="946"/>
                  </a:lnTo>
                  <a:lnTo>
                    <a:pt x="539" y="953"/>
                  </a:lnTo>
                  <a:lnTo>
                    <a:pt x="497" y="957"/>
                  </a:lnTo>
                  <a:lnTo>
                    <a:pt x="454" y="958"/>
                  </a:lnTo>
                  <a:lnTo>
                    <a:pt x="408" y="957"/>
                  </a:lnTo>
                  <a:lnTo>
                    <a:pt x="363" y="951"/>
                  </a:lnTo>
                  <a:lnTo>
                    <a:pt x="318" y="941"/>
                  </a:lnTo>
                  <a:lnTo>
                    <a:pt x="275" y="925"/>
                  </a:lnTo>
                  <a:lnTo>
                    <a:pt x="237" y="905"/>
                  </a:lnTo>
                  <a:lnTo>
                    <a:pt x="202" y="882"/>
                  </a:lnTo>
                  <a:lnTo>
                    <a:pt x="169" y="856"/>
                  </a:lnTo>
                  <a:lnTo>
                    <a:pt x="138" y="828"/>
                  </a:lnTo>
                  <a:lnTo>
                    <a:pt x="112" y="798"/>
                  </a:lnTo>
                  <a:lnTo>
                    <a:pt x="88" y="768"/>
                  </a:lnTo>
                  <a:lnTo>
                    <a:pt x="68" y="739"/>
                  </a:lnTo>
                  <a:lnTo>
                    <a:pt x="50" y="712"/>
                  </a:lnTo>
                  <a:lnTo>
                    <a:pt x="34" y="685"/>
                  </a:lnTo>
                  <a:lnTo>
                    <a:pt x="22" y="663"/>
                  </a:lnTo>
                  <a:lnTo>
                    <a:pt x="12" y="644"/>
                  </a:lnTo>
                  <a:lnTo>
                    <a:pt x="5" y="629"/>
                  </a:lnTo>
                  <a:lnTo>
                    <a:pt x="1" y="620"/>
                  </a:lnTo>
                  <a:lnTo>
                    <a:pt x="0" y="61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6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87" y="0"/>
                  </a:lnTo>
                  <a:lnTo>
                    <a:pt x="104" y="0"/>
                  </a:lnTo>
                  <a:lnTo>
                    <a:pt x="119" y="0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0"/>
                  </a:lnTo>
                  <a:lnTo>
                    <a:pt x="198" y="0"/>
                  </a:lnTo>
                  <a:lnTo>
                    <a:pt x="212" y="0"/>
                  </a:lnTo>
                  <a:lnTo>
                    <a:pt x="226" y="0"/>
                  </a:lnTo>
                  <a:lnTo>
                    <a:pt x="238" y="0"/>
                  </a:lnTo>
                  <a:lnTo>
                    <a:pt x="246" y="432"/>
                  </a:lnTo>
                  <a:lnTo>
                    <a:pt x="245" y="435"/>
                  </a:lnTo>
                  <a:lnTo>
                    <a:pt x="244" y="446"/>
                  </a:lnTo>
                  <a:lnTo>
                    <a:pt x="239" y="461"/>
                  </a:lnTo>
                  <a:lnTo>
                    <a:pt x="237" y="480"/>
                  </a:lnTo>
                  <a:lnTo>
                    <a:pt x="234" y="504"/>
                  </a:lnTo>
                  <a:lnTo>
                    <a:pt x="232" y="531"/>
                  </a:lnTo>
                  <a:lnTo>
                    <a:pt x="232" y="560"/>
                  </a:lnTo>
                  <a:lnTo>
                    <a:pt x="235" y="589"/>
                  </a:lnTo>
                  <a:lnTo>
                    <a:pt x="242" y="618"/>
                  </a:lnTo>
                  <a:lnTo>
                    <a:pt x="253" y="647"/>
                  </a:lnTo>
                  <a:lnTo>
                    <a:pt x="268" y="674"/>
                  </a:lnTo>
                  <a:lnTo>
                    <a:pt x="289" y="699"/>
                  </a:lnTo>
                  <a:lnTo>
                    <a:pt x="316" y="720"/>
                  </a:lnTo>
                  <a:lnTo>
                    <a:pt x="350" y="736"/>
                  </a:lnTo>
                  <a:lnTo>
                    <a:pt x="390" y="748"/>
                  </a:lnTo>
                  <a:lnTo>
                    <a:pt x="440" y="7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69850"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Oval 20"/>
          <p:cNvSpPr>
            <a:spLocks noChangeArrowheads="1"/>
          </p:cNvSpPr>
          <p:nvPr/>
        </p:nvSpPr>
        <p:spPr bwMode="auto">
          <a:xfrm>
            <a:off x="2278063" y="3363913"/>
            <a:ext cx="4589462" cy="285115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28358" name="Freeform 23"/>
          <p:cNvSpPr>
            <a:spLocks/>
          </p:cNvSpPr>
          <p:nvPr/>
        </p:nvSpPr>
        <p:spPr bwMode="auto">
          <a:xfrm>
            <a:off x="694135" y="1747887"/>
            <a:ext cx="2725737" cy="2689225"/>
          </a:xfrm>
          <a:custGeom>
            <a:avLst/>
            <a:gdLst>
              <a:gd name="T0" fmla="*/ 0 w 727"/>
              <a:gd name="T1" fmla="*/ 1987851 h 717"/>
              <a:gd name="T2" fmla="*/ 179966 w 727"/>
              <a:gd name="T3" fmla="*/ 2689225 h 717"/>
              <a:gd name="T4" fmla="*/ 1375991 w 727"/>
              <a:gd name="T5" fmla="*/ 2689225 h 717"/>
              <a:gd name="T6" fmla="*/ 2725737 w 727"/>
              <a:gd name="T7" fmla="*/ 1534021 h 717"/>
              <a:gd name="T8" fmla="*/ 1882146 w 727"/>
              <a:gd name="T9" fmla="*/ 0 h 717"/>
              <a:gd name="T10" fmla="*/ 0 w 727"/>
              <a:gd name="T11" fmla="*/ 1987851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7"/>
              <a:gd name="T19" fmla="*/ 0 h 717"/>
              <a:gd name="T20" fmla="*/ 727 w 727"/>
              <a:gd name="T21" fmla="*/ 717 h 7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7" h="717">
                <a:moveTo>
                  <a:pt x="0" y="530"/>
                </a:moveTo>
                <a:cubicBezTo>
                  <a:pt x="0" y="595"/>
                  <a:pt x="17" y="658"/>
                  <a:pt x="48" y="717"/>
                </a:cubicBezTo>
                <a:cubicBezTo>
                  <a:pt x="367" y="717"/>
                  <a:pt x="367" y="717"/>
                  <a:pt x="367" y="717"/>
                </a:cubicBezTo>
                <a:cubicBezTo>
                  <a:pt x="390" y="579"/>
                  <a:pt x="531" y="463"/>
                  <a:pt x="727" y="409"/>
                </a:cubicBezTo>
                <a:cubicBezTo>
                  <a:pt x="502" y="0"/>
                  <a:pt x="502" y="0"/>
                  <a:pt x="502" y="0"/>
                </a:cubicBezTo>
                <a:cubicBezTo>
                  <a:pt x="203" y="104"/>
                  <a:pt x="0" y="302"/>
                  <a:pt x="0" y="53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28359" name="Freeform 24"/>
          <p:cNvSpPr>
            <a:spLocks/>
          </p:cNvSpPr>
          <p:nvPr/>
        </p:nvSpPr>
        <p:spPr bwMode="auto">
          <a:xfrm>
            <a:off x="2795588" y="1412776"/>
            <a:ext cx="3554412" cy="1817688"/>
          </a:xfrm>
          <a:custGeom>
            <a:avLst/>
            <a:gdLst>
              <a:gd name="T0" fmla="*/ 1777206 w 948"/>
              <a:gd name="T1" fmla="*/ 0 h 485"/>
              <a:gd name="T2" fmla="*/ 0 w 948"/>
              <a:gd name="T3" fmla="*/ 284834 h 485"/>
              <a:gd name="T4" fmla="*/ 843610 w 948"/>
              <a:gd name="T5" fmla="*/ 1817688 h 485"/>
              <a:gd name="T6" fmla="*/ 1777206 w 948"/>
              <a:gd name="T7" fmla="*/ 1694010 h 485"/>
              <a:gd name="T8" fmla="*/ 2710802 w 948"/>
              <a:gd name="T9" fmla="*/ 1817688 h 485"/>
              <a:gd name="T10" fmla="*/ 3554412 w 948"/>
              <a:gd name="T11" fmla="*/ 284834 h 485"/>
              <a:gd name="T12" fmla="*/ 1777206 w 948"/>
              <a:gd name="T13" fmla="*/ 0 h 4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48"/>
              <a:gd name="T22" fmla="*/ 0 h 485"/>
              <a:gd name="T23" fmla="*/ 948 w 948"/>
              <a:gd name="T24" fmla="*/ 485 h 4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48" h="485">
                <a:moveTo>
                  <a:pt x="474" y="0"/>
                </a:moveTo>
                <a:cubicBezTo>
                  <a:pt x="302" y="0"/>
                  <a:pt x="140" y="28"/>
                  <a:pt x="0" y="76"/>
                </a:cubicBezTo>
                <a:cubicBezTo>
                  <a:pt x="225" y="485"/>
                  <a:pt x="225" y="485"/>
                  <a:pt x="225" y="485"/>
                </a:cubicBezTo>
                <a:cubicBezTo>
                  <a:pt x="301" y="464"/>
                  <a:pt x="385" y="452"/>
                  <a:pt x="474" y="452"/>
                </a:cubicBezTo>
                <a:cubicBezTo>
                  <a:pt x="563" y="452"/>
                  <a:pt x="647" y="464"/>
                  <a:pt x="723" y="485"/>
                </a:cubicBezTo>
                <a:cubicBezTo>
                  <a:pt x="948" y="76"/>
                  <a:pt x="948" y="76"/>
                  <a:pt x="948" y="76"/>
                </a:cubicBezTo>
                <a:cubicBezTo>
                  <a:pt x="808" y="28"/>
                  <a:pt x="646" y="0"/>
                  <a:pt x="474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28360" name="Freeform 25"/>
          <p:cNvSpPr>
            <a:spLocks/>
          </p:cNvSpPr>
          <p:nvPr/>
        </p:nvSpPr>
        <p:spPr bwMode="auto">
          <a:xfrm>
            <a:off x="5724128" y="1747887"/>
            <a:ext cx="2725738" cy="2689225"/>
          </a:xfrm>
          <a:custGeom>
            <a:avLst/>
            <a:gdLst>
              <a:gd name="T0" fmla="*/ 843591 w 727"/>
              <a:gd name="T1" fmla="*/ 0 h 717"/>
              <a:gd name="T2" fmla="*/ 0 w 727"/>
              <a:gd name="T3" fmla="*/ 1534021 h 717"/>
              <a:gd name="T4" fmla="*/ 1349746 w 727"/>
              <a:gd name="T5" fmla="*/ 2689225 h 717"/>
              <a:gd name="T6" fmla="*/ 2549521 w 727"/>
              <a:gd name="T7" fmla="*/ 2689225 h 717"/>
              <a:gd name="T8" fmla="*/ 2725738 w 727"/>
              <a:gd name="T9" fmla="*/ 1987851 h 717"/>
              <a:gd name="T10" fmla="*/ 843591 w 727"/>
              <a:gd name="T11" fmla="*/ 0 h 7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7"/>
              <a:gd name="T19" fmla="*/ 0 h 717"/>
              <a:gd name="T20" fmla="*/ 727 w 727"/>
              <a:gd name="T21" fmla="*/ 717 h 7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7" h="717">
                <a:moveTo>
                  <a:pt x="225" y="0"/>
                </a:moveTo>
                <a:cubicBezTo>
                  <a:pt x="0" y="409"/>
                  <a:pt x="0" y="409"/>
                  <a:pt x="0" y="409"/>
                </a:cubicBezTo>
                <a:cubicBezTo>
                  <a:pt x="196" y="463"/>
                  <a:pt x="337" y="579"/>
                  <a:pt x="360" y="717"/>
                </a:cubicBezTo>
                <a:cubicBezTo>
                  <a:pt x="680" y="717"/>
                  <a:pt x="680" y="717"/>
                  <a:pt x="680" y="717"/>
                </a:cubicBezTo>
                <a:cubicBezTo>
                  <a:pt x="710" y="658"/>
                  <a:pt x="727" y="595"/>
                  <a:pt x="727" y="530"/>
                </a:cubicBezTo>
                <a:cubicBezTo>
                  <a:pt x="727" y="302"/>
                  <a:pt x="525" y="104"/>
                  <a:pt x="225" y="0"/>
                </a:cubicBez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0650" h="25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9" name="Abgerundetes Rechteck 4"/>
          <p:cNvSpPr>
            <a:spLocks/>
          </p:cNvSpPr>
          <p:nvPr/>
        </p:nvSpPr>
        <p:spPr>
          <a:xfrm>
            <a:off x="3061420" y="1412776"/>
            <a:ext cx="3022748" cy="1817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600" b="1" kern="1200" dirty="0" err="1" smtClean="0"/>
              <a:t>Your</a:t>
            </a:r>
            <a:r>
              <a:rPr lang="de-DE" sz="2600" b="1" kern="1200" dirty="0" smtClean="0"/>
              <a:t> </a:t>
            </a:r>
            <a:br>
              <a:rPr lang="de-DE" sz="2600" b="1" kern="1200" dirty="0" smtClean="0"/>
            </a:br>
            <a:r>
              <a:rPr lang="de-DE" sz="2600" b="1" kern="1200" dirty="0" smtClean="0"/>
              <a:t>Text</a:t>
            </a:r>
            <a:endParaRPr lang="de-DE" sz="2600" b="1" kern="1200" dirty="0"/>
          </a:p>
        </p:txBody>
      </p:sp>
      <p:sp>
        <p:nvSpPr>
          <p:cNvPr id="10" name="Abgerundetes Rechteck 4"/>
          <p:cNvSpPr>
            <a:spLocks/>
          </p:cNvSpPr>
          <p:nvPr/>
        </p:nvSpPr>
        <p:spPr>
          <a:xfrm>
            <a:off x="2278063" y="4018757"/>
            <a:ext cx="4589462" cy="15414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b="1" kern="1200" dirty="0" err="1" smtClean="0">
                <a:solidFill>
                  <a:schemeClr val="accent1"/>
                </a:solidFill>
              </a:rPr>
              <a:t>Your</a:t>
            </a:r>
            <a:r>
              <a:rPr lang="de-DE" sz="3600" b="1" kern="1200" dirty="0" smtClean="0">
                <a:solidFill>
                  <a:schemeClr val="accent1"/>
                </a:solidFill>
              </a:rPr>
              <a:t> </a:t>
            </a:r>
            <a:br>
              <a:rPr lang="de-DE" sz="3600" b="1" kern="1200" dirty="0" smtClean="0">
                <a:solidFill>
                  <a:schemeClr val="accent1"/>
                </a:solidFill>
              </a:rPr>
            </a:br>
            <a:r>
              <a:rPr lang="de-DE" sz="3600" b="1" kern="1200" dirty="0" smtClean="0">
                <a:solidFill>
                  <a:schemeClr val="accent1"/>
                </a:solidFill>
              </a:rPr>
              <a:t>Text</a:t>
            </a:r>
            <a:endParaRPr lang="de-DE" sz="3600" b="1" kern="1200" dirty="0">
              <a:solidFill>
                <a:schemeClr val="accent1"/>
              </a:solidFill>
            </a:endParaRPr>
          </a:p>
        </p:txBody>
      </p:sp>
      <p:sp>
        <p:nvSpPr>
          <p:cNvPr id="11" name="Abgerundetes Rechteck 4"/>
          <p:cNvSpPr>
            <a:spLocks/>
          </p:cNvSpPr>
          <p:nvPr/>
        </p:nvSpPr>
        <p:spPr>
          <a:xfrm>
            <a:off x="5976738" y="2183655"/>
            <a:ext cx="2473128" cy="1817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600" b="1" kern="1200" dirty="0" err="1" smtClean="0"/>
              <a:t>Your</a:t>
            </a:r>
            <a:r>
              <a:rPr lang="de-DE" sz="2600" b="1" kern="1200" dirty="0" smtClean="0"/>
              <a:t> </a:t>
            </a:r>
            <a:br>
              <a:rPr lang="de-DE" sz="2600" b="1" kern="1200" dirty="0" smtClean="0"/>
            </a:br>
            <a:r>
              <a:rPr lang="de-DE" sz="2600" b="1" kern="1200" dirty="0" smtClean="0"/>
              <a:t>Text</a:t>
            </a:r>
            <a:endParaRPr lang="de-DE" sz="2600" b="1" kern="1200" dirty="0"/>
          </a:p>
        </p:txBody>
      </p:sp>
      <p:sp>
        <p:nvSpPr>
          <p:cNvPr id="12" name="Abgerundetes Rechteck 4"/>
          <p:cNvSpPr>
            <a:spLocks/>
          </p:cNvSpPr>
          <p:nvPr/>
        </p:nvSpPr>
        <p:spPr>
          <a:xfrm>
            <a:off x="179512" y="2183655"/>
            <a:ext cx="3554412" cy="18176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600" b="1" kern="1200" dirty="0" err="1" smtClean="0"/>
              <a:t>Your</a:t>
            </a:r>
            <a:r>
              <a:rPr lang="de-DE" sz="2600" b="1" kern="1200" dirty="0" smtClean="0"/>
              <a:t> </a:t>
            </a:r>
            <a:br>
              <a:rPr lang="de-DE" sz="2600" b="1" kern="1200" dirty="0" smtClean="0"/>
            </a:br>
            <a:r>
              <a:rPr lang="de-DE" sz="2600" b="1" kern="1200" dirty="0" smtClean="0"/>
              <a:t>Text</a:t>
            </a:r>
            <a:endParaRPr lang="de-DE" sz="2600" b="1" kern="1200" dirty="0"/>
          </a:p>
        </p:txBody>
      </p:sp>
    </p:spTree>
    <p:extLst>
      <p:ext uri="{BB962C8B-B14F-4D97-AF65-F5344CB8AC3E}">
        <p14:creationId xmlns:p14="http://schemas.microsoft.com/office/powerpoint/2010/main" val="411195322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2"/>
          <p:cNvSpPr>
            <a:spLocks/>
          </p:cNvSpPr>
          <p:nvPr/>
        </p:nvSpPr>
        <p:spPr bwMode="auto">
          <a:xfrm>
            <a:off x="5000628" y="2428868"/>
            <a:ext cx="3643338" cy="2331661"/>
          </a:xfrm>
          <a:prstGeom prst="roundRect">
            <a:avLst>
              <a:gd name="adj" fmla="val 6918"/>
            </a:avLst>
          </a:prstGeom>
          <a:ln>
            <a:solidFill>
              <a:schemeClr val="accent6">
                <a:lumMod val="65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428596" y="2428868"/>
            <a:ext cx="3643338" cy="2331661"/>
          </a:xfrm>
          <a:prstGeom prst="roundRect">
            <a:avLst>
              <a:gd name="adj" fmla="val 6918"/>
            </a:avLst>
          </a:prstGeom>
          <a:ln>
            <a:solidFill>
              <a:schemeClr val="accent6">
                <a:lumMod val="65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2765800" y="1714488"/>
            <a:ext cx="3663588" cy="3714776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305" y="106"/>
              </a:cxn>
              <a:cxn ang="0">
                <a:pos x="330" y="101"/>
              </a:cxn>
              <a:cxn ang="0">
                <a:pos x="726" y="44"/>
              </a:cxn>
              <a:cxn ang="0">
                <a:pos x="598" y="80"/>
              </a:cxn>
              <a:cxn ang="0">
                <a:pos x="598" y="82"/>
              </a:cxn>
              <a:cxn ang="0">
                <a:pos x="967" y="305"/>
              </a:cxn>
              <a:cxn ang="0">
                <a:pos x="867" y="258"/>
              </a:cxn>
              <a:cxn ang="0">
                <a:pos x="900" y="310"/>
              </a:cxn>
              <a:cxn ang="0">
                <a:pos x="968" y="711"/>
              </a:cxn>
              <a:cxn ang="0">
                <a:pos x="935" y="605"/>
              </a:cxn>
              <a:cxn ang="0">
                <a:pos x="931" y="607"/>
              </a:cxn>
              <a:cxn ang="0">
                <a:pos x="673" y="995"/>
              </a:cxn>
              <a:cxn ang="0">
                <a:pos x="754" y="880"/>
              </a:cxn>
              <a:cxn ang="0">
                <a:pos x="731" y="888"/>
              </a:cxn>
              <a:cxn ang="0">
                <a:pos x="328" y="995"/>
              </a:cxn>
              <a:cxn ang="0">
                <a:pos x="491" y="946"/>
              </a:cxn>
              <a:cxn ang="0">
                <a:pos x="496" y="937"/>
              </a:cxn>
              <a:cxn ang="0">
                <a:pos x="101" y="819"/>
              </a:cxn>
              <a:cxn ang="0">
                <a:pos x="255" y="857"/>
              </a:cxn>
              <a:cxn ang="0">
                <a:pos x="244" y="839"/>
              </a:cxn>
              <a:cxn ang="0">
                <a:pos x="0" y="533"/>
              </a:cxn>
              <a:cxn ang="0">
                <a:pos x="95" y="631"/>
              </a:cxn>
              <a:cxn ang="0">
                <a:pos x="102" y="627"/>
              </a:cxn>
              <a:cxn ang="0">
                <a:pos x="96" y="196"/>
              </a:cxn>
              <a:cxn ang="0">
                <a:pos x="111" y="328"/>
              </a:cxn>
              <a:cxn ang="0">
                <a:pos x="392" y="0"/>
              </a:cxn>
              <a:cxn ang="0">
                <a:pos x="492" y="444"/>
              </a:cxn>
              <a:cxn ang="0">
                <a:pos x="548" y="500"/>
              </a:cxn>
              <a:cxn ang="0">
                <a:pos x="492" y="557"/>
              </a:cxn>
              <a:cxn ang="0">
                <a:pos x="435" y="500"/>
              </a:cxn>
              <a:cxn ang="0">
                <a:pos x="492" y="444"/>
              </a:cxn>
            </a:cxnLst>
            <a:rect l="0" t="0" r="r" b="b"/>
            <a:pathLst>
              <a:path w="1002" h="1016">
                <a:moveTo>
                  <a:pt x="392" y="0"/>
                </a:moveTo>
                <a:cubicBezTo>
                  <a:pt x="364" y="19"/>
                  <a:pt x="304" y="66"/>
                  <a:pt x="305" y="106"/>
                </a:cubicBezTo>
                <a:cubicBezTo>
                  <a:pt x="305" y="124"/>
                  <a:pt x="321" y="106"/>
                  <a:pt x="330" y="101"/>
                </a:cubicBezTo>
                <a:cubicBezTo>
                  <a:pt x="448" y="26"/>
                  <a:pt x="590" y="7"/>
                  <a:pt x="726" y="44"/>
                </a:cubicBezTo>
                <a:cubicBezTo>
                  <a:pt x="711" y="43"/>
                  <a:pt x="588" y="43"/>
                  <a:pt x="598" y="80"/>
                </a:cubicBezTo>
                <a:cubicBezTo>
                  <a:pt x="598" y="80"/>
                  <a:pt x="598" y="81"/>
                  <a:pt x="598" y="82"/>
                </a:cubicBezTo>
                <a:cubicBezTo>
                  <a:pt x="751" y="95"/>
                  <a:pt x="884" y="178"/>
                  <a:pt x="967" y="305"/>
                </a:cubicBezTo>
                <a:cubicBezTo>
                  <a:pt x="958" y="296"/>
                  <a:pt x="881" y="230"/>
                  <a:pt x="867" y="258"/>
                </a:cubicBezTo>
                <a:cubicBezTo>
                  <a:pt x="863" y="269"/>
                  <a:pt x="893" y="300"/>
                  <a:pt x="900" y="310"/>
                </a:cubicBezTo>
                <a:cubicBezTo>
                  <a:pt x="980" y="428"/>
                  <a:pt x="1002" y="573"/>
                  <a:pt x="968" y="711"/>
                </a:cubicBezTo>
                <a:cubicBezTo>
                  <a:pt x="969" y="699"/>
                  <a:pt x="966" y="594"/>
                  <a:pt x="935" y="605"/>
                </a:cubicBezTo>
                <a:cubicBezTo>
                  <a:pt x="934" y="606"/>
                  <a:pt x="933" y="607"/>
                  <a:pt x="931" y="607"/>
                </a:cubicBezTo>
                <a:cubicBezTo>
                  <a:pt x="913" y="772"/>
                  <a:pt x="816" y="913"/>
                  <a:pt x="673" y="995"/>
                </a:cubicBezTo>
                <a:cubicBezTo>
                  <a:pt x="701" y="971"/>
                  <a:pt x="754" y="922"/>
                  <a:pt x="754" y="880"/>
                </a:cubicBezTo>
                <a:cubicBezTo>
                  <a:pt x="754" y="861"/>
                  <a:pt x="738" y="882"/>
                  <a:pt x="731" y="888"/>
                </a:cubicBezTo>
                <a:cubicBezTo>
                  <a:pt x="617" y="979"/>
                  <a:pt x="472" y="1016"/>
                  <a:pt x="328" y="995"/>
                </a:cubicBezTo>
                <a:cubicBezTo>
                  <a:pt x="376" y="994"/>
                  <a:pt x="456" y="985"/>
                  <a:pt x="491" y="946"/>
                </a:cubicBezTo>
                <a:cubicBezTo>
                  <a:pt x="493" y="943"/>
                  <a:pt x="495" y="940"/>
                  <a:pt x="496" y="937"/>
                </a:cubicBezTo>
                <a:cubicBezTo>
                  <a:pt x="352" y="954"/>
                  <a:pt x="212" y="911"/>
                  <a:pt x="101" y="819"/>
                </a:cubicBezTo>
                <a:cubicBezTo>
                  <a:pt x="140" y="840"/>
                  <a:pt x="209" y="872"/>
                  <a:pt x="255" y="857"/>
                </a:cubicBezTo>
                <a:cubicBezTo>
                  <a:pt x="275" y="850"/>
                  <a:pt x="255" y="845"/>
                  <a:pt x="244" y="839"/>
                </a:cubicBezTo>
                <a:cubicBezTo>
                  <a:pt x="123" y="774"/>
                  <a:pt x="37" y="664"/>
                  <a:pt x="0" y="533"/>
                </a:cubicBezTo>
                <a:cubicBezTo>
                  <a:pt x="14" y="559"/>
                  <a:pt x="58" y="633"/>
                  <a:pt x="95" y="631"/>
                </a:cubicBezTo>
                <a:cubicBezTo>
                  <a:pt x="98" y="630"/>
                  <a:pt x="100" y="629"/>
                  <a:pt x="102" y="627"/>
                </a:cubicBezTo>
                <a:cubicBezTo>
                  <a:pt x="32" y="491"/>
                  <a:pt x="32" y="335"/>
                  <a:pt x="96" y="196"/>
                </a:cubicBezTo>
                <a:cubicBezTo>
                  <a:pt x="92" y="210"/>
                  <a:pt x="73" y="334"/>
                  <a:pt x="111" y="328"/>
                </a:cubicBezTo>
                <a:cubicBezTo>
                  <a:pt x="148" y="180"/>
                  <a:pt x="252" y="61"/>
                  <a:pt x="392" y="0"/>
                </a:cubicBezTo>
                <a:close/>
                <a:moveTo>
                  <a:pt x="492" y="444"/>
                </a:moveTo>
                <a:cubicBezTo>
                  <a:pt x="523" y="444"/>
                  <a:pt x="548" y="469"/>
                  <a:pt x="548" y="500"/>
                </a:cubicBezTo>
                <a:cubicBezTo>
                  <a:pt x="548" y="531"/>
                  <a:pt x="523" y="557"/>
                  <a:pt x="492" y="557"/>
                </a:cubicBezTo>
                <a:cubicBezTo>
                  <a:pt x="461" y="557"/>
                  <a:pt x="435" y="531"/>
                  <a:pt x="435" y="500"/>
                </a:cubicBezTo>
                <a:cubicBezTo>
                  <a:pt x="435" y="469"/>
                  <a:pt x="461" y="444"/>
                  <a:pt x="492" y="4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/>
            <a:tailEnd/>
          </a:ln>
          <a:scene3d>
            <a:camera prst="orthographicFront">
              <a:rot lat="19950866" lon="21259405" rev="20934074"/>
            </a:camera>
            <a:lightRig rig="threePt" dir="t">
              <a:rot lat="0" lon="0" rev="19200000"/>
            </a:lightRig>
          </a:scene3d>
          <a:sp3d extrusionH="177800"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feld 2"/>
          <p:cNvSpPr txBox="1">
            <a:spLocks/>
          </p:cNvSpPr>
          <p:nvPr/>
        </p:nvSpPr>
        <p:spPr>
          <a:xfrm>
            <a:off x="428595" y="2714618"/>
            <a:ext cx="2214577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</a:t>
            </a:r>
            <a:br>
              <a:rPr lang="de-DE" sz="3200" b="1" dirty="0" smtClean="0"/>
            </a:br>
            <a:r>
              <a:rPr lang="de-DE" sz="3200" b="1" dirty="0" smtClean="0"/>
              <a:t>Text</a:t>
            </a:r>
            <a:endParaRPr lang="de-DE" sz="3200" b="1" dirty="0"/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6429389" y="2714620"/>
            <a:ext cx="2214577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</a:t>
            </a:r>
            <a:br>
              <a:rPr lang="de-DE" sz="3200" b="1" dirty="0" smtClean="0"/>
            </a:br>
            <a:r>
              <a:rPr lang="de-DE" sz="3200" b="1" dirty="0" smtClean="0"/>
              <a:t>Text</a:t>
            </a:r>
            <a:endParaRPr lang="de-DE" sz="3200" b="1" dirty="0"/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3025476" y="1915952"/>
            <a:ext cx="3071836" cy="32275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b="1" dirty="0" err="1" smtClean="0">
                <a:solidFill>
                  <a:schemeClr val="bg1"/>
                </a:solidFill>
              </a:rPr>
              <a:t>Your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3600" b="1" dirty="0" smtClean="0">
              <a:solidFill>
                <a:schemeClr val="bg1"/>
              </a:solidFill>
            </a:endParaRPr>
          </a:p>
          <a:p>
            <a:pPr algn="ctr"/>
            <a:endParaRPr lang="de-DE" sz="36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3600" b="1" dirty="0" smtClean="0">
                <a:solidFill>
                  <a:schemeClr val="bg1"/>
                </a:solidFill>
              </a:rPr>
              <a:t>Text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Freeform 8"/>
          <p:cNvSpPr>
            <a:spLocks noEditPoints="1"/>
          </p:cNvSpPr>
          <p:nvPr/>
        </p:nvSpPr>
        <p:spPr bwMode="auto">
          <a:xfrm>
            <a:off x="777836" y="4119550"/>
            <a:ext cx="7461764" cy="2103074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777" y="1"/>
              </a:cxn>
              <a:cxn ang="0">
                <a:pos x="999" y="246"/>
              </a:cxn>
              <a:cxn ang="0">
                <a:pos x="1011" y="264"/>
              </a:cxn>
              <a:cxn ang="0">
                <a:pos x="857" y="225"/>
              </a:cxn>
              <a:cxn ang="0">
                <a:pos x="1251" y="343"/>
              </a:cxn>
              <a:cxn ang="0">
                <a:pos x="1246" y="352"/>
              </a:cxn>
              <a:cxn ang="0">
                <a:pos x="1084" y="402"/>
              </a:cxn>
              <a:cxn ang="0">
                <a:pos x="1486" y="295"/>
              </a:cxn>
              <a:cxn ang="0">
                <a:pos x="1510" y="287"/>
              </a:cxn>
              <a:cxn ang="0">
                <a:pos x="1429" y="402"/>
              </a:cxn>
              <a:cxn ang="0">
                <a:pos x="1687" y="14"/>
              </a:cxn>
              <a:cxn ang="0">
                <a:pos x="1691" y="12"/>
              </a:cxn>
              <a:cxn ang="0">
                <a:pos x="1724" y="118"/>
              </a:cxn>
              <a:cxn ang="0">
                <a:pos x="1739" y="1"/>
              </a:cxn>
              <a:cxn ang="0">
                <a:pos x="2487" y="1"/>
              </a:cxn>
              <a:cxn ang="0">
                <a:pos x="2487" y="701"/>
              </a:cxn>
              <a:cxn ang="0">
                <a:pos x="0" y="701"/>
              </a:cxn>
              <a:cxn ang="0">
                <a:pos x="0" y="1"/>
              </a:cxn>
              <a:cxn ang="0">
                <a:pos x="796" y="1"/>
              </a:cxn>
              <a:cxn ang="0">
                <a:pos x="842" y="1"/>
              </a:cxn>
              <a:cxn ang="0">
                <a:pos x="857" y="34"/>
              </a:cxn>
              <a:cxn ang="0">
                <a:pos x="850" y="37"/>
              </a:cxn>
              <a:cxn ang="0">
                <a:pos x="796" y="1"/>
              </a:cxn>
            </a:cxnLst>
            <a:rect l="0" t="0" r="r" b="b"/>
            <a:pathLst>
              <a:path w="2487" h="701">
                <a:moveTo>
                  <a:pt x="0" y="1"/>
                </a:moveTo>
                <a:lnTo>
                  <a:pt x="777" y="1"/>
                </a:lnTo>
                <a:cubicBezTo>
                  <a:pt x="822" y="105"/>
                  <a:pt x="898" y="191"/>
                  <a:pt x="999" y="246"/>
                </a:cubicBezTo>
                <a:cubicBezTo>
                  <a:pt x="1010" y="252"/>
                  <a:pt x="1030" y="256"/>
                  <a:pt x="1011" y="264"/>
                </a:cubicBezTo>
                <a:cubicBezTo>
                  <a:pt x="965" y="279"/>
                  <a:pt x="895" y="247"/>
                  <a:pt x="857" y="225"/>
                </a:cubicBezTo>
                <a:cubicBezTo>
                  <a:pt x="968" y="318"/>
                  <a:pt x="1108" y="360"/>
                  <a:pt x="1251" y="343"/>
                </a:cubicBezTo>
                <a:cubicBezTo>
                  <a:pt x="1250" y="347"/>
                  <a:pt x="1249" y="350"/>
                  <a:pt x="1246" y="352"/>
                </a:cubicBezTo>
                <a:cubicBezTo>
                  <a:pt x="1212" y="391"/>
                  <a:pt x="1132" y="401"/>
                  <a:pt x="1084" y="402"/>
                </a:cubicBezTo>
                <a:cubicBezTo>
                  <a:pt x="1228" y="422"/>
                  <a:pt x="1372" y="386"/>
                  <a:pt x="1486" y="295"/>
                </a:cubicBezTo>
                <a:cubicBezTo>
                  <a:pt x="1494" y="288"/>
                  <a:pt x="1509" y="268"/>
                  <a:pt x="1510" y="287"/>
                </a:cubicBezTo>
                <a:cubicBezTo>
                  <a:pt x="1510" y="328"/>
                  <a:pt x="1457" y="378"/>
                  <a:pt x="1429" y="402"/>
                </a:cubicBezTo>
                <a:cubicBezTo>
                  <a:pt x="1572" y="320"/>
                  <a:pt x="1669" y="179"/>
                  <a:pt x="1687" y="14"/>
                </a:cubicBezTo>
                <a:cubicBezTo>
                  <a:pt x="1688" y="13"/>
                  <a:pt x="1689" y="13"/>
                  <a:pt x="1691" y="12"/>
                </a:cubicBezTo>
                <a:cubicBezTo>
                  <a:pt x="1722" y="0"/>
                  <a:pt x="1724" y="106"/>
                  <a:pt x="1724" y="118"/>
                </a:cubicBezTo>
                <a:cubicBezTo>
                  <a:pt x="1733" y="79"/>
                  <a:pt x="1739" y="40"/>
                  <a:pt x="1739" y="1"/>
                </a:cubicBezTo>
                <a:lnTo>
                  <a:pt x="2487" y="1"/>
                </a:lnTo>
                <a:lnTo>
                  <a:pt x="2487" y="701"/>
                </a:lnTo>
                <a:lnTo>
                  <a:pt x="0" y="701"/>
                </a:lnTo>
                <a:lnTo>
                  <a:pt x="0" y="1"/>
                </a:lnTo>
                <a:close/>
                <a:moveTo>
                  <a:pt x="796" y="1"/>
                </a:moveTo>
                <a:lnTo>
                  <a:pt x="842" y="1"/>
                </a:lnTo>
                <a:cubicBezTo>
                  <a:pt x="847" y="12"/>
                  <a:pt x="852" y="23"/>
                  <a:pt x="857" y="34"/>
                </a:cubicBezTo>
                <a:cubicBezTo>
                  <a:pt x="855" y="36"/>
                  <a:pt x="853" y="37"/>
                  <a:pt x="850" y="37"/>
                </a:cubicBezTo>
                <a:cubicBezTo>
                  <a:pt x="832" y="39"/>
                  <a:pt x="813" y="22"/>
                  <a:pt x="796" y="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ihandform 9"/>
          <p:cNvSpPr/>
          <p:nvPr/>
        </p:nvSpPr>
        <p:spPr bwMode="auto">
          <a:xfrm rot="5611894">
            <a:off x="4009127" y="4051433"/>
            <a:ext cx="204568" cy="2515923"/>
          </a:xfrm>
          <a:custGeom>
            <a:avLst/>
            <a:gdLst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6577 w 21600"/>
              <a:gd name="connsiteY3" fmla="*/ 1200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7392 w 21600"/>
              <a:gd name="connsiteY3" fmla="*/ 1179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222 w 21600"/>
              <a:gd name="connsiteY7" fmla="*/ 1398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  <a:gd name="connsiteX0" fmla="*/ 8472 w 21600"/>
              <a:gd name="connsiteY0" fmla="*/ 0 h 21600"/>
              <a:gd name="connsiteX1" fmla="*/ 12860 w 21600"/>
              <a:gd name="connsiteY1" fmla="*/ 6080 h 21600"/>
              <a:gd name="connsiteX2" fmla="*/ 11050 w 21600"/>
              <a:gd name="connsiteY2" fmla="*/ 6797 h 21600"/>
              <a:gd name="connsiteX3" fmla="*/ 17392 w 21600"/>
              <a:gd name="connsiteY3" fmla="*/ 11797 h 21600"/>
              <a:gd name="connsiteX4" fmla="*/ 14767 w 21600"/>
              <a:gd name="connsiteY4" fmla="*/ 12877 h 21600"/>
              <a:gd name="connsiteX5" fmla="*/ 21600 w 21600"/>
              <a:gd name="connsiteY5" fmla="*/ 21600 h 21600"/>
              <a:gd name="connsiteX6" fmla="*/ 10012 w 21600"/>
              <a:gd name="connsiteY6" fmla="*/ 14915 h 21600"/>
              <a:gd name="connsiteX7" fmla="*/ 12022 w 21600"/>
              <a:gd name="connsiteY7" fmla="*/ 11917 h 21600"/>
              <a:gd name="connsiteX8" fmla="*/ 5022 w 21600"/>
              <a:gd name="connsiteY8" fmla="*/ 9705 h 21600"/>
              <a:gd name="connsiteX9" fmla="*/ 7602 w 21600"/>
              <a:gd name="connsiteY9" fmla="*/ 8382 h 21600"/>
              <a:gd name="connsiteX10" fmla="*/ 0 w 21600"/>
              <a:gd name="connsiteY10" fmla="*/ 3890 h 21600"/>
              <a:gd name="connsiteX11" fmla="*/ 8472 w 21600"/>
              <a:gd name="connsiteY11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00" h="21600">
                <a:moveTo>
                  <a:pt x="8472" y="0"/>
                </a:moveTo>
                <a:lnTo>
                  <a:pt x="12860" y="6080"/>
                </a:lnTo>
                <a:lnTo>
                  <a:pt x="11050" y="6797"/>
                </a:lnTo>
                <a:lnTo>
                  <a:pt x="17392" y="11797"/>
                </a:lnTo>
                <a:lnTo>
                  <a:pt x="14767" y="12877"/>
                </a:lnTo>
                <a:lnTo>
                  <a:pt x="21600" y="21600"/>
                </a:lnTo>
                <a:lnTo>
                  <a:pt x="10012" y="14915"/>
                </a:lnTo>
                <a:lnTo>
                  <a:pt x="12022" y="11917"/>
                </a:lnTo>
                <a:lnTo>
                  <a:pt x="5022" y="9705"/>
                </a:lnTo>
                <a:lnTo>
                  <a:pt x="7602" y="8382"/>
                </a:lnTo>
                <a:lnTo>
                  <a:pt x="0" y="3890"/>
                </a:lnTo>
                <a:lnTo>
                  <a:pt x="8472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3029884" y="2257236"/>
            <a:ext cx="3034364" cy="3076760"/>
          </a:xfrm>
          <a:custGeom>
            <a:avLst/>
            <a:gdLst/>
            <a:ahLst/>
            <a:cxnLst>
              <a:cxn ang="0">
                <a:pos x="392" y="0"/>
              </a:cxn>
              <a:cxn ang="0">
                <a:pos x="305" y="106"/>
              </a:cxn>
              <a:cxn ang="0">
                <a:pos x="330" y="101"/>
              </a:cxn>
              <a:cxn ang="0">
                <a:pos x="726" y="44"/>
              </a:cxn>
              <a:cxn ang="0">
                <a:pos x="598" y="80"/>
              </a:cxn>
              <a:cxn ang="0">
                <a:pos x="598" y="82"/>
              </a:cxn>
              <a:cxn ang="0">
                <a:pos x="967" y="305"/>
              </a:cxn>
              <a:cxn ang="0">
                <a:pos x="867" y="258"/>
              </a:cxn>
              <a:cxn ang="0">
                <a:pos x="900" y="310"/>
              </a:cxn>
              <a:cxn ang="0">
                <a:pos x="968" y="711"/>
              </a:cxn>
              <a:cxn ang="0">
                <a:pos x="935" y="605"/>
              </a:cxn>
              <a:cxn ang="0">
                <a:pos x="931" y="607"/>
              </a:cxn>
              <a:cxn ang="0">
                <a:pos x="673" y="995"/>
              </a:cxn>
              <a:cxn ang="0">
                <a:pos x="754" y="880"/>
              </a:cxn>
              <a:cxn ang="0">
                <a:pos x="731" y="888"/>
              </a:cxn>
              <a:cxn ang="0">
                <a:pos x="328" y="995"/>
              </a:cxn>
              <a:cxn ang="0">
                <a:pos x="491" y="946"/>
              </a:cxn>
              <a:cxn ang="0">
                <a:pos x="496" y="937"/>
              </a:cxn>
              <a:cxn ang="0">
                <a:pos x="101" y="819"/>
              </a:cxn>
              <a:cxn ang="0">
                <a:pos x="255" y="857"/>
              </a:cxn>
              <a:cxn ang="0">
                <a:pos x="244" y="839"/>
              </a:cxn>
              <a:cxn ang="0">
                <a:pos x="0" y="533"/>
              </a:cxn>
              <a:cxn ang="0">
                <a:pos x="95" y="631"/>
              </a:cxn>
              <a:cxn ang="0">
                <a:pos x="102" y="627"/>
              </a:cxn>
              <a:cxn ang="0">
                <a:pos x="96" y="196"/>
              </a:cxn>
              <a:cxn ang="0">
                <a:pos x="111" y="328"/>
              </a:cxn>
              <a:cxn ang="0">
                <a:pos x="392" y="0"/>
              </a:cxn>
              <a:cxn ang="0">
                <a:pos x="492" y="444"/>
              </a:cxn>
              <a:cxn ang="0">
                <a:pos x="548" y="500"/>
              </a:cxn>
              <a:cxn ang="0">
                <a:pos x="492" y="557"/>
              </a:cxn>
              <a:cxn ang="0">
                <a:pos x="435" y="500"/>
              </a:cxn>
              <a:cxn ang="0">
                <a:pos x="492" y="444"/>
              </a:cxn>
            </a:cxnLst>
            <a:rect l="0" t="0" r="r" b="b"/>
            <a:pathLst>
              <a:path w="1002" h="1016">
                <a:moveTo>
                  <a:pt x="392" y="0"/>
                </a:moveTo>
                <a:cubicBezTo>
                  <a:pt x="364" y="19"/>
                  <a:pt x="304" y="66"/>
                  <a:pt x="305" y="106"/>
                </a:cubicBezTo>
                <a:cubicBezTo>
                  <a:pt x="305" y="124"/>
                  <a:pt x="321" y="106"/>
                  <a:pt x="330" y="101"/>
                </a:cubicBezTo>
                <a:cubicBezTo>
                  <a:pt x="448" y="26"/>
                  <a:pt x="590" y="7"/>
                  <a:pt x="726" y="44"/>
                </a:cubicBezTo>
                <a:cubicBezTo>
                  <a:pt x="711" y="43"/>
                  <a:pt x="588" y="43"/>
                  <a:pt x="598" y="80"/>
                </a:cubicBezTo>
                <a:cubicBezTo>
                  <a:pt x="598" y="80"/>
                  <a:pt x="598" y="81"/>
                  <a:pt x="598" y="82"/>
                </a:cubicBezTo>
                <a:cubicBezTo>
                  <a:pt x="751" y="95"/>
                  <a:pt x="884" y="178"/>
                  <a:pt x="967" y="305"/>
                </a:cubicBezTo>
                <a:cubicBezTo>
                  <a:pt x="958" y="296"/>
                  <a:pt x="881" y="230"/>
                  <a:pt x="867" y="258"/>
                </a:cubicBezTo>
                <a:cubicBezTo>
                  <a:pt x="863" y="269"/>
                  <a:pt x="893" y="300"/>
                  <a:pt x="900" y="310"/>
                </a:cubicBezTo>
                <a:cubicBezTo>
                  <a:pt x="980" y="428"/>
                  <a:pt x="1002" y="573"/>
                  <a:pt x="968" y="711"/>
                </a:cubicBezTo>
                <a:cubicBezTo>
                  <a:pt x="969" y="699"/>
                  <a:pt x="966" y="594"/>
                  <a:pt x="935" y="605"/>
                </a:cubicBezTo>
                <a:cubicBezTo>
                  <a:pt x="934" y="606"/>
                  <a:pt x="933" y="607"/>
                  <a:pt x="931" y="607"/>
                </a:cubicBezTo>
                <a:cubicBezTo>
                  <a:pt x="913" y="772"/>
                  <a:pt x="816" y="913"/>
                  <a:pt x="673" y="995"/>
                </a:cubicBezTo>
                <a:cubicBezTo>
                  <a:pt x="701" y="971"/>
                  <a:pt x="754" y="922"/>
                  <a:pt x="754" y="880"/>
                </a:cubicBezTo>
                <a:cubicBezTo>
                  <a:pt x="754" y="861"/>
                  <a:pt x="738" y="882"/>
                  <a:pt x="731" y="888"/>
                </a:cubicBezTo>
                <a:cubicBezTo>
                  <a:pt x="617" y="979"/>
                  <a:pt x="472" y="1016"/>
                  <a:pt x="328" y="995"/>
                </a:cubicBezTo>
                <a:cubicBezTo>
                  <a:pt x="376" y="994"/>
                  <a:pt x="456" y="985"/>
                  <a:pt x="491" y="946"/>
                </a:cubicBezTo>
                <a:cubicBezTo>
                  <a:pt x="493" y="943"/>
                  <a:pt x="495" y="940"/>
                  <a:pt x="496" y="937"/>
                </a:cubicBezTo>
                <a:cubicBezTo>
                  <a:pt x="352" y="954"/>
                  <a:pt x="212" y="911"/>
                  <a:pt x="101" y="819"/>
                </a:cubicBezTo>
                <a:cubicBezTo>
                  <a:pt x="140" y="840"/>
                  <a:pt x="209" y="872"/>
                  <a:pt x="255" y="857"/>
                </a:cubicBezTo>
                <a:cubicBezTo>
                  <a:pt x="275" y="850"/>
                  <a:pt x="255" y="845"/>
                  <a:pt x="244" y="839"/>
                </a:cubicBezTo>
                <a:cubicBezTo>
                  <a:pt x="123" y="774"/>
                  <a:pt x="37" y="664"/>
                  <a:pt x="0" y="533"/>
                </a:cubicBezTo>
                <a:cubicBezTo>
                  <a:pt x="14" y="559"/>
                  <a:pt x="58" y="633"/>
                  <a:pt x="95" y="631"/>
                </a:cubicBezTo>
                <a:cubicBezTo>
                  <a:pt x="98" y="630"/>
                  <a:pt x="100" y="629"/>
                  <a:pt x="102" y="627"/>
                </a:cubicBezTo>
                <a:cubicBezTo>
                  <a:pt x="32" y="491"/>
                  <a:pt x="32" y="335"/>
                  <a:pt x="96" y="196"/>
                </a:cubicBezTo>
                <a:cubicBezTo>
                  <a:pt x="92" y="210"/>
                  <a:pt x="73" y="334"/>
                  <a:pt x="111" y="328"/>
                </a:cubicBezTo>
                <a:cubicBezTo>
                  <a:pt x="148" y="180"/>
                  <a:pt x="252" y="61"/>
                  <a:pt x="392" y="0"/>
                </a:cubicBezTo>
                <a:close/>
                <a:moveTo>
                  <a:pt x="492" y="444"/>
                </a:moveTo>
                <a:cubicBezTo>
                  <a:pt x="523" y="444"/>
                  <a:pt x="548" y="469"/>
                  <a:pt x="548" y="500"/>
                </a:cubicBezTo>
                <a:cubicBezTo>
                  <a:pt x="548" y="531"/>
                  <a:pt x="523" y="557"/>
                  <a:pt x="492" y="557"/>
                </a:cubicBezTo>
                <a:cubicBezTo>
                  <a:pt x="461" y="557"/>
                  <a:pt x="435" y="531"/>
                  <a:pt x="435" y="500"/>
                </a:cubicBezTo>
                <a:cubicBezTo>
                  <a:pt x="435" y="469"/>
                  <a:pt x="461" y="444"/>
                  <a:pt x="492" y="444"/>
                </a:cubicBezTo>
                <a:close/>
              </a:path>
            </a:pathLst>
          </a:custGeom>
          <a:ln>
            <a:solidFill>
              <a:schemeClr val="bg2">
                <a:lumMod val="9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ihandform 5"/>
          <p:cNvSpPr/>
          <p:nvPr/>
        </p:nvSpPr>
        <p:spPr bwMode="auto">
          <a:xfrm rot="20130994">
            <a:off x="3988360" y="5487116"/>
            <a:ext cx="278607" cy="45719"/>
          </a:xfrm>
          <a:custGeom>
            <a:avLst/>
            <a:gdLst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14288 w 971550"/>
              <a:gd name="connsiteY5" fmla="*/ 176213 h 233363"/>
              <a:gd name="connsiteX6" fmla="*/ 0 w 971550"/>
              <a:gd name="connsiteY6" fmla="*/ 47625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33363">
                <a:moveTo>
                  <a:pt x="0" y="47625"/>
                </a:moveTo>
                <a:lnTo>
                  <a:pt x="623888" y="0"/>
                </a:lnTo>
                <a:lnTo>
                  <a:pt x="971550" y="95250"/>
                </a:lnTo>
                <a:lnTo>
                  <a:pt x="671513" y="195263"/>
                </a:lnTo>
                <a:lnTo>
                  <a:pt x="228600" y="233363"/>
                </a:lnTo>
                <a:lnTo>
                  <a:pt x="14288" y="176213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ihandform 6"/>
          <p:cNvSpPr/>
          <p:nvPr/>
        </p:nvSpPr>
        <p:spPr bwMode="auto">
          <a:xfrm rot="20130994">
            <a:off x="3979507" y="5416778"/>
            <a:ext cx="65318" cy="48752"/>
          </a:xfrm>
          <a:custGeom>
            <a:avLst/>
            <a:gdLst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14288 w 971550"/>
              <a:gd name="connsiteY5" fmla="*/ 176213 h 233363"/>
              <a:gd name="connsiteX6" fmla="*/ 0 w 971550"/>
              <a:gd name="connsiteY6" fmla="*/ 47625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33363">
                <a:moveTo>
                  <a:pt x="0" y="47625"/>
                </a:moveTo>
                <a:lnTo>
                  <a:pt x="623888" y="0"/>
                </a:lnTo>
                <a:lnTo>
                  <a:pt x="971550" y="95250"/>
                </a:lnTo>
                <a:lnTo>
                  <a:pt x="671513" y="195263"/>
                </a:lnTo>
                <a:lnTo>
                  <a:pt x="228600" y="233363"/>
                </a:lnTo>
                <a:lnTo>
                  <a:pt x="14288" y="176213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 rot="20130994">
            <a:off x="4447091" y="5416960"/>
            <a:ext cx="45719" cy="134999"/>
          </a:xfrm>
          <a:custGeom>
            <a:avLst/>
            <a:gdLst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14288 w 971550"/>
              <a:gd name="connsiteY5" fmla="*/ 176213 h 233363"/>
              <a:gd name="connsiteX6" fmla="*/ 0 w 971550"/>
              <a:gd name="connsiteY6" fmla="*/ 47625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33363">
                <a:moveTo>
                  <a:pt x="0" y="47625"/>
                </a:moveTo>
                <a:lnTo>
                  <a:pt x="623888" y="0"/>
                </a:lnTo>
                <a:lnTo>
                  <a:pt x="971550" y="95250"/>
                </a:lnTo>
                <a:lnTo>
                  <a:pt x="671513" y="195263"/>
                </a:lnTo>
                <a:lnTo>
                  <a:pt x="228600" y="233363"/>
                </a:lnTo>
                <a:lnTo>
                  <a:pt x="14288" y="176213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ihandform 10"/>
          <p:cNvSpPr/>
          <p:nvPr/>
        </p:nvSpPr>
        <p:spPr bwMode="auto">
          <a:xfrm rot="20130994">
            <a:off x="4328377" y="5403213"/>
            <a:ext cx="47484" cy="251975"/>
          </a:xfrm>
          <a:custGeom>
            <a:avLst/>
            <a:gdLst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14288 w 971550"/>
              <a:gd name="connsiteY5" fmla="*/ 176213 h 233363"/>
              <a:gd name="connsiteX6" fmla="*/ 0 w 971550"/>
              <a:gd name="connsiteY6" fmla="*/ 47625 h 233363"/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885120 w 971550"/>
              <a:gd name="connsiteY5" fmla="*/ 71661 h 233363"/>
              <a:gd name="connsiteX6" fmla="*/ 0 w 971550"/>
              <a:gd name="connsiteY6" fmla="*/ 47625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33363">
                <a:moveTo>
                  <a:pt x="0" y="47625"/>
                </a:moveTo>
                <a:lnTo>
                  <a:pt x="623888" y="0"/>
                </a:lnTo>
                <a:lnTo>
                  <a:pt x="971550" y="95250"/>
                </a:lnTo>
                <a:lnTo>
                  <a:pt x="671513" y="195263"/>
                </a:lnTo>
                <a:lnTo>
                  <a:pt x="228600" y="233363"/>
                </a:lnTo>
                <a:lnTo>
                  <a:pt x="885120" y="71661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ihandform 11"/>
          <p:cNvSpPr/>
          <p:nvPr/>
        </p:nvSpPr>
        <p:spPr bwMode="auto">
          <a:xfrm rot="20130994" flipH="1" flipV="1">
            <a:off x="3780773" y="5159736"/>
            <a:ext cx="130029" cy="45719"/>
          </a:xfrm>
          <a:custGeom>
            <a:avLst/>
            <a:gdLst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14288 w 971550"/>
              <a:gd name="connsiteY5" fmla="*/ 176213 h 233363"/>
              <a:gd name="connsiteX6" fmla="*/ 0 w 971550"/>
              <a:gd name="connsiteY6" fmla="*/ 47625 h 233363"/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885120 w 971550"/>
              <a:gd name="connsiteY5" fmla="*/ 71661 h 233363"/>
              <a:gd name="connsiteX6" fmla="*/ 0 w 971550"/>
              <a:gd name="connsiteY6" fmla="*/ 47625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33363">
                <a:moveTo>
                  <a:pt x="0" y="47625"/>
                </a:moveTo>
                <a:lnTo>
                  <a:pt x="623888" y="0"/>
                </a:lnTo>
                <a:lnTo>
                  <a:pt x="971550" y="95250"/>
                </a:lnTo>
                <a:lnTo>
                  <a:pt x="671513" y="195263"/>
                </a:lnTo>
                <a:lnTo>
                  <a:pt x="228600" y="233363"/>
                </a:lnTo>
                <a:lnTo>
                  <a:pt x="885120" y="71661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Freihandform 12"/>
          <p:cNvSpPr/>
          <p:nvPr/>
        </p:nvSpPr>
        <p:spPr bwMode="auto">
          <a:xfrm rot="20130994">
            <a:off x="4971430" y="5230652"/>
            <a:ext cx="142500" cy="66308"/>
          </a:xfrm>
          <a:custGeom>
            <a:avLst/>
            <a:gdLst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14288 w 971550"/>
              <a:gd name="connsiteY5" fmla="*/ 176213 h 233363"/>
              <a:gd name="connsiteX6" fmla="*/ 0 w 971550"/>
              <a:gd name="connsiteY6" fmla="*/ 47625 h 233363"/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885120 w 971550"/>
              <a:gd name="connsiteY5" fmla="*/ 71661 h 233363"/>
              <a:gd name="connsiteX6" fmla="*/ 0 w 971550"/>
              <a:gd name="connsiteY6" fmla="*/ 47625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33363">
                <a:moveTo>
                  <a:pt x="0" y="47625"/>
                </a:moveTo>
                <a:lnTo>
                  <a:pt x="623888" y="0"/>
                </a:lnTo>
                <a:lnTo>
                  <a:pt x="971550" y="95250"/>
                </a:lnTo>
                <a:lnTo>
                  <a:pt x="671513" y="195263"/>
                </a:lnTo>
                <a:lnTo>
                  <a:pt x="228600" y="233363"/>
                </a:lnTo>
                <a:lnTo>
                  <a:pt x="885120" y="71661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 rot="20130994">
            <a:off x="5259914" y="5212647"/>
            <a:ext cx="173056" cy="45719"/>
          </a:xfrm>
          <a:custGeom>
            <a:avLst/>
            <a:gdLst>
              <a:gd name="connsiteX0" fmla="*/ 0 w 971550"/>
              <a:gd name="connsiteY0" fmla="*/ 47625 h 233363"/>
              <a:gd name="connsiteX1" fmla="*/ 623888 w 971550"/>
              <a:gd name="connsiteY1" fmla="*/ 0 h 233363"/>
              <a:gd name="connsiteX2" fmla="*/ 971550 w 971550"/>
              <a:gd name="connsiteY2" fmla="*/ 95250 h 233363"/>
              <a:gd name="connsiteX3" fmla="*/ 671513 w 971550"/>
              <a:gd name="connsiteY3" fmla="*/ 195263 h 233363"/>
              <a:gd name="connsiteX4" fmla="*/ 228600 w 971550"/>
              <a:gd name="connsiteY4" fmla="*/ 233363 h 233363"/>
              <a:gd name="connsiteX5" fmla="*/ 14288 w 971550"/>
              <a:gd name="connsiteY5" fmla="*/ 176213 h 233363"/>
              <a:gd name="connsiteX6" fmla="*/ 0 w 971550"/>
              <a:gd name="connsiteY6" fmla="*/ 47625 h 233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50" h="233363">
                <a:moveTo>
                  <a:pt x="0" y="47625"/>
                </a:moveTo>
                <a:lnTo>
                  <a:pt x="623888" y="0"/>
                </a:lnTo>
                <a:lnTo>
                  <a:pt x="971550" y="95250"/>
                </a:lnTo>
                <a:lnTo>
                  <a:pt x="671513" y="195263"/>
                </a:lnTo>
                <a:lnTo>
                  <a:pt x="228600" y="233363"/>
                </a:lnTo>
                <a:lnTo>
                  <a:pt x="14288" y="176213"/>
                </a:lnTo>
                <a:lnTo>
                  <a:pt x="0" y="476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849273" y="4206674"/>
            <a:ext cx="2214577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5992810" y="4206674"/>
            <a:ext cx="2214577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3143240" y="2357430"/>
            <a:ext cx="2786082" cy="27860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accent4"/>
                </a:solidFill>
              </a:rPr>
              <a:t>Your</a:t>
            </a:r>
            <a:endParaRPr lang="de-DE" sz="3200" b="1" dirty="0" smtClean="0">
              <a:solidFill>
                <a:schemeClr val="accent4"/>
              </a:solidFill>
            </a:endParaRPr>
          </a:p>
          <a:p>
            <a:pPr algn="ctr"/>
            <a:endParaRPr lang="de-DE" sz="3200" b="1" dirty="0" smtClean="0">
              <a:solidFill>
                <a:schemeClr val="accent4"/>
              </a:solidFill>
            </a:endParaRPr>
          </a:p>
          <a:p>
            <a:pPr algn="ctr"/>
            <a:r>
              <a:rPr lang="de-DE" sz="3200" b="1" dirty="0" smtClean="0">
                <a:solidFill>
                  <a:schemeClr val="accent4"/>
                </a:solidFill>
              </a:rPr>
              <a:t> </a:t>
            </a:r>
            <a:br>
              <a:rPr lang="de-DE" sz="3200" b="1" dirty="0" smtClean="0">
                <a:solidFill>
                  <a:schemeClr val="accent4"/>
                </a:solidFill>
              </a:rPr>
            </a:br>
            <a:r>
              <a:rPr lang="de-DE" sz="3200" b="1" dirty="0" smtClean="0">
                <a:solidFill>
                  <a:schemeClr val="accent4"/>
                </a:solidFill>
              </a:rPr>
              <a:t>Text</a:t>
            </a:r>
            <a:endParaRPr lang="de-DE" sz="32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>
            <a:spLocks/>
          </p:cNvSpPr>
          <p:nvPr/>
        </p:nvSpPr>
        <p:spPr bwMode="auto">
          <a:xfrm>
            <a:off x="5715008" y="2643182"/>
            <a:ext cx="3857652" cy="2331661"/>
          </a:xfrm>
          <a:prstGeom prst="roundRect">
            <a:avLst>
              <a:gd name="adj" fmla="val 6167"/>
            </a:avLst>
          </a:prstGeom>
          <a:ln>
            <a:solidFill>
              <a:schemeClr val="accent6">
                <a:lumMod val="65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reeform 12"/>
          <p:cNvSpPr>
            <a:spLocks/>
          </p:cNvSpPr>
          <p:nvPr/>
        </p:nvSpPr>
        <p:spPr bwMode="auto">
          <a:xfrm>
            <a:off x="-357222" y="2643182"/>
            <a:ext cx="3857652" cy="2331661"/>
          </a:xfrm>
          <a:prstGeom prst="roundRect">
            <a:avLst>
              <a:gd name="adj" fmla="val 6167"/>
            </a:avLst>
          </a:prstGeom>
          <a:ln>
            <a:solidFill>
              <a:schemeClr val="accent6">
                <a:lumMod val="65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 flipV="1">
            <a:off x="3071802" y="3929066"/>
            <a:ext cx="3568724" cy="1406610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147" y="0"/>
              </a:cxn>
              <a:cxn ang="0">
                <a:pos x="650" y="360"/>
              </a:cxn>
              <a:cxn ang="0">
                <a:pos x="1152" y="0"/>
              </a:cxn>
              <a:cxn ang="0">
                <a:pos x="1300" y="0"/>
              </a:cxn>
              <a:cxn ang="0">
                <a:pos x="1803" y="360"/>
              </a:cxn>
              <a:cxn ang="0">
                <a:pos x="2305" y="0"/>
              </a:cxn>
              <a:cxn ang="0">
                <a:pos x="2432" y="0"/>
              </a:cxn>
              <a:cxn ang="0">
                <a:pos x="2487" y="39"/>
              </a:cxn>
              <a:cxn ang="0">
                <a:pos x="2487" y="661"/>
              </a:cxn>
              <a:cxn ang="0">
                <a:pos x="2432" y="700"/>
              </a:cxn>
              <a:cxn ang="0">
                <a:pos x="55" y="700"/>
              </a:cxn>
              <a:cxn ang="0">
                <a:pos x="0" y="661"/>
              </a:cxn>
              <a:cxn ang="0">
                <a:pos x="0" y="39"/>
              </a:cxn>
              <a:cxn ang="0">
                <a:pos x="55" y="0"/>
              </a:cxn>
            </a:cxnLst>
            <a:rect l="0" t="0" r="r" b="b"/>
            <a:pathLst>
              <a:path w="2487" h="700">
                <a:moveTo>
                  <a:pt x="55" y="0"/>
                </a:moveTo>
                <a:lnTo>
                  <a:pt x="147" y="0"/>
                </a:lnTo>
                <a:cubicBezTo>
                  <a:pt x="218" y="210"/>
                  <a:pt x="416" y="360"/>
                  <a:pt x="650" y="360"/>
                </a:cubicBezTo>
                <a:cubicBezTo>
                  <a:pt x="883" y="360"/>
                  <a:pt x="1081" y="210"/>
                  <a:pt x="1152" y="0"/>
                </a:cubicBezTo>
                <a:lnTo>
                  <a:pt x="1300" y="0"/>
                </a:lnTo>
                <a:cubicBezTo>
                  <a:pt x="1371" y="210"/>
                  <a:pt x="1569" y="360"/>
                  <a:pt x="1803" y="360"/>
                </a:cubicBezTo>
                <a:cubicBezTo>
                  <a:pt x="2036" y="360"/>
                  <a:pt x="2234" y="210"/>
                  <a:pt x="2305" y="0"/>
                </a:cubicBezTo>
                <a:lnTo>
                  <a:pt x="2432" y="0"/>
                </a:lnTo>
                <a:cubicBezTo>
                  <a:pt x="2462" y="0"/>
                  <a:pt x="2487" y="18"/>
                  <a:pt x="2487" y="39"/>
                </a:cubicBezTo>
                <a:lnTo>
                  <a:pt x="2487" y="661"/>
                </a:lnTo>
                <a:cubicBezTo>
                  <a:pt x="2487" y="682"/>
                  <a:pt x="2462" y="700"/>
                  <a:pt x="2432" y="700"/>
                </a:cubicBezTo>
                <a:lnTo>
                  <a:pt x="55" y="700"/>
                </a:lnTo>
                <a:cubicBezTo>
                  <a:pt x="25" y="700"/>
                  <a:pt x="0" y="682"/>
                  <a:pt x="0" y="661"/>
                </a:cubicBezTo>
                <a:lnTo>
                  <a:pt x="0" y="39"/>
                </a:lnTo>
                <a:cubicBezTo>
                  <a:pt x="0" y="18"/>
                  <a:pt x="25" y="0"/>
                  <a:pt x="55" y="0"/>
                </a:cubicBezTo>
                <a:close/>
              </a:path>
            </a:pathLst>
          </a:custGeom>
          <a:ln>
            <a:noFill/>
            <a:headEnd/>
            <a:tailEnd/>
          </a:ln>
          <a:effectLst>
            <a:outerShdw blurRad="4191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590794" lon="20409049" rev="105224"/>
            </a:camera>
            <a:lightRig rig="balanced" dir="t">
              <a:rot lat="0" lon="0" rev="8700000"/>
            </a:lightRig>
          </a:scene3d>
          <a:sp3d extrusionH="1828800"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-34937" y="2643182"/>
            <a:ext cx="1855823" cy="2331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</a:t>
            </a:r>
            <a:br>
              <a:rPr lang="de-DE" sz="3200" b="1" dirty="0" smtClean="0"/>
            </a:br>
            <a:r>
              <a:rPr lang="de-DE" sz="3200" b="1" dirty="0" smtClean="0"/>
              <a:t>Text</a:t>
            </a:r>
            <a:endParaRPr lang="de-DE" sz="3200" b="1" dirty="0"/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>
            <a:off x="7072330" y="2643182"/>
            <a:ext cx="1855823" cy="2331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</a:t>
            </a:r>
            <a:br>
              <a:rPr lang="de-DE" sz="3200" b="1" dirty="0" smtClean="0"/>
            </a:br>
            <a:r>
              <a:rPr lang="de-DE" sz="3200" b="1" dirty="0" smtClean="0"/>
              <a:t>Text</a:t>
            </a:r>
            <a:endParaRPr lang="de-DE" sz="3200" b="1" dirty="0"/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 rot="21359202">
            <a:off x="3286116" y="3064404"/>
            <a:ext cx="3071834" cy="23316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485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1533617" y="1052738"/>
            <a:ext cx="7070831" cy="15121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267744" y="1052737"/>
            <a:ext cx="6408712" cy="15121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Text</a:t>
            </a:r>
            <a:endParaRPr lang="de-DE" sz="3200" b="1" dirty="0"/>
          </a:p>
        </p:txBody>
      </p:sp>
      <p:sp>
        <p:nvSpPr>
          <p:cNvPr id="10" name="Abgerundetes Rechteck 9"/>
          <p:cNvSpPr/>
          <p:nvPr/>
        </p:nvSpPr>
        <p:spPr>
          <a:xfrm>
            <a:off x="1533617" y="4204120"/>
            <a:ext cx="7070831" cy="15121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 rot="5400000">
            <a:off x="641599" y="230611"/>
            <a:ext cx="2088234" cy="3156420"/>
            <a:chOff x="2627784" y="982703"/>
            <a:chExt cx="4032448" cy="4462521"/>
          </a:xfrm>
        </p:grpSpPr>
        <p:sp>
          <p:nvSpPr>
            <p:cNvPr id="3" name="Rad 2"/>
            <p:cNvSpPr/>
            <p:nvPr/>
          </p:nvSpPr>
          <p:spPr bwMode="auto">
            <a:xfrm>
              <a:off x="2627784" y="1412776"/>
              <a:ext cx="4032448" cy="4032448"/>
            </a:xfrm>
            <a:prstGeom prst="donut">
              <a:avLst>
                <a:gd name="adj" fmla="val 12521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17099985" lon="21599979" rev="0"/>
              </a:camera>
              <a:lightRig rig="threePt" dir="t"/>
            </a:scene3d>
            <a:sp3d extrusionH="2540000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4" name="Rad 3"/>
            <p:cNvSpPr/>
            <p:nvPr/>
          </p:nvSpPr>
          <p:spPr bwMode="auto">
            <a:xfrm>
              <a:off x="3048010" y="982703"/>
              <a:ext cx="3162300" cy="3037260"/>
            </a:xfrm>
            <a:prstGeom prst="donut">
              <a:avLst>
                <a:gd name="adj" fmla="val 29119"/>
              </a:avLst>
            </a:prstGeom>
            <a:solidFill>
              <a:schemeClr val="accent6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17099985" lon="21599979" rev="0"/>
              </a:camera>
              <a:lightRig rig="freezing" dir="t">
                <a:rot lat="0" lon="0" rev="8400000"/>
              </a:lightRig>
            </a:scene3d>
            <a:sp3d extrusionH="635000">
              <a:bevelT/>
              <a:contourClr>
                <a:schemeClr val="tx1">
                  <a:lumMod val="50000"/>
                  <a:lumOff val="50000"/>
                </a:schemeClr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>
          <a:xfrm rot="5400000">
            <a:off x="641599" y="3326955"/>
            <a:ext cx="2088234" cy="3156420"/>
            <a:chOff x="2627784" y="982703"/>
            <a:chExt cx="4032448" cy="4462521"/>
          </a:xfrm>
        </p:grpSpPr>
        <p:sp>
          <p:nvSpPr>
            <p:cNvPr id="6" name="Rad 5"/>
            <p:cNvSpPr/>
            <p:nvPr/>
          </p:nvSpPr>
          <p:spPr bwMode="auto">
            <a:xfrm>
              <a:off x="2627784" y="1412776"/>
              <a:ext cx="4032448" cy="4032448"/>
            </a:xfrm>
            <a:prstGeom prst="donut">
              <a:avLst>
                <a:gd name="adj" fmla="val 12521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17099985" lon="21599979" rev="0"/>
              </a:camera>
              <a:lightRig rig="threePt" dir="t"/>
            </a:scene3d>
            <a:sp3d extrusionH="2540000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7" name="Rad 6"/>
            <p:cNvSpPr/>
            <p:nvPr/>
          </p:nvSpPr>
          <p:spPr bwMode="auto">
            <a:xfrm>
              <a:off x="3048010" y="982703"/>
              <a:ext cx="3162300" cy="3037260"/>
            </a:xfrm>
            <a:prstGeom prst="donut">
              <a:avLst>
                <a:gd name="adj" fmla="val 29119"/>
              </a:avLst>
            </a:prstGeom>
            <a:solidFill>
              <a:schemeClr val="accent6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17099985" lon="21599979" rev="0"/>
              </a:camera>
              <a:lightRig rig="freezing" dir="t">
                <a:rot lat="0" lon="0" rev="8400000"/>
              </a:lightRig>
            </a:scene3d>
            <a:sp3d extrusionH="635000">
              <a:bevelT/>
              <a:contourClr>
                <a:schemeClr val="tx1">
                  <a:lumMod val="50000"/>
                  <a:lumOff val="50000"/>
                </a:schemeClr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2267744" y="4204119"/>
            <a:ext cx="6408712" cy="15121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/>
              <a:t>Your</a:t>
            </a:r>
            <a:r>
              <a:rPr lang="de-DE" sz="3200" b="1" dirty="0" smtClean="0"/>
              <a:t> Text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2584929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5437" y="2728737"/>
            <a:ext cx="548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SELECT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347254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4" name="Gruppieren 3"/>
          <p:cNvGrpSpPr/>
          <p:nvPr/>
        </p:nvGrpSpPr>
        <p:grpSpPr>
          <a:xfrm>
            <a:off x="1187624" y="2060848"/>
            <a:ext cx="1656184" cy="2736304"/>
            <a:chOff x="1187624" y="2060848"/>
            <a:chExt cx="1656184" cy="2736304"/>
          </a:xfrm>
        </p:grpSpPr>
        <p:sp>
          <p:nvSpPr>
            <p:cNvPr id="2" name="Rechteck 1"/>
            <p:cNvSpPr/>
            <p:nvPr/>
          </p:nvSpPr>
          <p:spPr>
            <a:xfrm>
              <a:off x="1187624" y="2060848"/>
              <a:ext cx="1656184" cy="27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" name="Ellipse 2"/>
            <p:cNvSpPr/>
            <p:nvPr/>
          </p:nvSpPr>
          <p:spPr>
            <a:xfrm>
              <a:off x="1561710" y="2420888"/>
              <a:ext cx="908013" cy="9080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" name="Ellipse 7"/>
            <p:cNvSpPr/>
            <p:nvPr/>
          </p:nvSpPr>
          <p:spPr>
            <a:xfrm>
              <a:off x="1561710" y="3640088"/>
              <a:ext cx="908013" cy="9080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05057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f der gleichen Seite des Rechtecks liegende Ecken abrunden 2"/>
          <p:cNvSpPr/>
          <p:nvPr/>
        </p:nvSpPr>
        <p:spPr bwMode="auto">
          <a:xfrm>
            <a:off x="1452775" y="1196752"/>
            <a:ext cx="2042470" cy="5661248"/>
          </a:xfrm>
          <a:prstGeom prst="round2Same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5" name="Positionsrahmen 14"/>
          <p:cNvSpPr/>
          <p:nvPr/>
        </p:nvSpPr>
        <p:spPr bwMode="auto">
          <a:xfrm>
            <a:off x="2339752" y="2360194"/>
            <a:ext cx="4248472" cy="2019424"/>
          </a:xfrm>
          <a:prstGeom prst="frame">
            <a:avLst>
              <a:gd name="adj1" fmla="val 11411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2" name="Ellipse 1"/>
          <p:cNvSpPr/>
          <p:nvPr/>
        </p:nvSpPr>
        <p:spPr bwMode="auto">
          <a:xfrm>
            <a:off x="5650036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4" name="Ellipse 3"/>
          <p:cNvSpPr/>
          <p:nvPr/>
        </p:nvSpPr>
        <p:spPr bwMode="auto">
          <a:xfrm>
            <a:off x="1717926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6" name="Ellipse 5"/>
          <p:cNvSpPr/>
          <p:nvPr/>
        </p:nvSpPr>
        <p:spPr bwMode="auto">
          <a:xfrm>
            <a:off x="1717926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9" name="Ellipse 8"/>
          <p:cNvSpPr/>
          <p:nvPr/>
        </p:nvSpPr>
        <p:spPr bwMode="auto">
          <a:xfrm>
            <a:off x="3683981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10" name="Ellipse 9"/>
          <p:cNvSpPr/>
          <p:nvPr/>
        </p:nvSpPr>
        <p:spPr bwMode="auto">
          <a:xfrm>
            <a:off x="5650036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17" name="Textfeld 16"/>
          <p:cNvSpPr txBox="1"/>
          <p:nvPr/>
        </p:nvSpPr>
        <p:spPr>
          <a:xfrm>
            <a:off x="1681079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665557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5621357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681079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5621357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6" name="Ellipse 25"/>
          <p:cNvSpPr/>
          <p:nvPr/>
        </p:nvSpPr>
        <p:spPr bwMode="auto">
          <a:xfrm>
            <a:off x="3683981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27" name="Textfeld 26"/>
          <p:cNvSpPr txBox="1"/>
          <p:nvPr/>
        </p:nvSpPr>
        <p:spPr>
          <a:xfrm>
            <a:off x="3665557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1728158" y="5157192"/>
            <a:ext cx="1491703" cy="15263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/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325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f der gleichen Seite des Rechtecks liegende Ecken abrunden 2"/>
          <p:cNvSpPr/>
          <p:nvPr/>
        </p:nvSpPr>
        <p:spPr bwMode="auto">
          <a:xfrm>
            <a:off x="3442753" y="1196752"/>
            <a:ext cx="2042470" cy="5661248"/>
          </a:xfrm>
          <a:prstGeom prst="round2Same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5" name="Positionsrahmen 14"/>
          <p:cNvSpPr/>
          <p:nvPr/>
        </p:nvSpPr>
        <p:spPr bwMode="auto">
          <a:xfrm>
            <a:off x="2339752" y="2360194"/>
            <a:ext cx="4248472" cy="2019424"/>
          </a:xfrm>
          <a:prstGeom prst="frame">
            <a:avLst>
              <a:gd name="adj1" fmla="val 11411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2" name="Ellipse 1"/>
          <p:cNvSpPr/>
          <p:nvPr/>
        </p:nvSpPr>
        <p:spPr bwMode="auto">
          <a:xfrm>
            <a:off x="5650036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4" name="Ellipse 3"/>
          <p:cNvSpPr/>
          <p:nvPr/>
        </p:nvSpPr>
        <p:spPr bwMode="auto">
          <a:xfrm>
            <a:off x="1717926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6" name="Ellipse 5"/>
          <p:cNvSpPr/>
          <p:nvPr/>
        </p:nvSpPr>
        <p:spPr bwMode="auto">
          <a:xfrm>
            <a:off x="1717926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9" name="Ellipse 8"/>
          <p:cNvSpPr/>
          <p:nvPr/>
        </p:nvSpPr>
        <p:spPr bwMode="auto">
          <a:xfrm>
            <a:off x="3683981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10" name="Ellipse 9"/>
          <p:cNvSpPr/>
          <p:nvPr/>
        </p:nvSpPr>
        <p:spPr bwMode="auto">
          <a:xfrm>
            <a:off x="5650036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17" name="Textfeld 16"/>
          <p:cNvSpPr txBox="1"/>
          <p:nvPr/>
        </p:nvSpPr>
        <p:spPr>
          <a:xfrm>
            <a:off x="1681079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665557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5621357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681079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5621357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6" name="Ellipse 25"/>
          <p:cNvSpPr/>
          <p:nvPr/>
        </p:nvSpPr>
        <p:spPr bwMode="auto">
          <a:xfrm>
            <a:off x="3683981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27" name="Textfeld 26"/>
          <p:cNvSpPr txBox="1"/>
          <p:nvPr/>
        </p:nvSpPr>
        <p:spPr>
          <a:xfrm>
            <a:off x="3665557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3665557" y="5157192"/>
            <a:ext cx="1491703" cy="15263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/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064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f der gleichen Seite des Rechtecks liegende Ecken abrunden 2"/>
          <p:cNvSpPr/>
          <p:nvPr/>
        </p:nvSpPr>
        <p:spPr bwMode="auto">
          <a:xfrm>
            <a:off x="5374630" y="1196752"/>
            <a:ext cx="2042470" cy="5661248"/>
          </a:xfrm>
          <a:prstGeom prst="round2Same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5" name="Positionsrahmen 14"/>
          <p:cNvSpPr/>
          <p:nvPr/>
        </p:nvSpPr>
        <p:spPr bwMode="auto">
          <a:xfrm>
            <a:off x="2339752" y="2360194"/>
            <a:ext cx="4248472" cy="2019424"/>
          </a:xfrm>
          <a:prstGeom prst="frame">
            <a:avLst>
              <a:gd name="adj1" fmla="val 11411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2" name="Ellipse 1"/>
          <p:cNvSpPr/>
          <p:nvPr/>
        </p:nvSpPr>
        <p:spPr bwMode="auto">
          <a:xfrm>
            <a:off x="5650036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4" name="Ellipse 3"/>
          <p:cNvSpPr/>
          <p:nvPr/>
        </p:nvSpPr>
        <p:spPr bwMode="auto">
          <a:xfrm>
            <a:off x="1717926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6" name="Ellipse 5"/>
          <p:cNvSpPr/>
          <p:nvPr/>
        </p:nvSpPr>
        <p:spPr bwMode="auto">
          <a:xfrm>
            <a:off x="1717926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9" name="Ellipse 8"/>
          <p:cNvSpPr/>
          <p:nvPr/>
        </p:nvSpPr>
        <p:spPr bwMode="auto">
          <a:xfrm>
            <a:off x="3683981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10" name="Ellipse 9"/>
          <p:cNvSpPr/>
          <p:nvPr/>
        </p:nvSpPr>
        <p:spPr bwMode="auto">
          <a:xfrm>
            <a:off x="5650036" y="1784130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13" name="Textfeld 12"/>
          <p:cNvSpPr txBox="1"/>
          <p:nvPr/>
        </p:nvSpPr>
        <p:spPr>
          <a:xfrm>
            <a:off x="5650036" y="5157192"/>
            <a:ext cx="1491703" cy="152634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/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81079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665557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5621357" y="1784130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681079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5621357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  <p:sp>
        <p:nvSpPr>
          <p:cNvPr id="26" name="Ellipse 25"/>
          <p:cNvSpPr/>
          <p:nvPr/>
        </p:nvSpPr>
        <p:spPr bwMode="auto">
          <a:xfrm>
            <a:off x="3683981" y="3573015"/>
            <a:ext cx="1512168" cy="15121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/>
          </a:p>
        </p:txBody>
      </p:sp>
      <p:sp>
        <p:nvSpPr>
          <p:cNvPr id="27" name="Textfeld 26"/>
          <p:cNvSpPr txBox="1"/>
          <p:nvPr/>
        </p:nvSpPr>
        <p:spPr>
          <a:xfrm>
            <a:off x="3665557" y="3573016"/>
            <a:ext cx="1549016" cy="1512167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000" b="1" dirty="0" err="1" smtClean="0"/>
              <a:t>Your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Text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3917182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 bwMode="auto">
          <a:xfrm>
            <a:off x="1067977" y="2223267"/>
            <a:ext cx="3382481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4716016" y="2223267"/>
            <a:ext cx="3382481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1067977" y="3789040"/>
            <a:ext cx="3382481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716016" y="3789040"/>
            <a:ext cx="3382481" cy="122413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7" name="Abgerundetes Rechteck 4"/>
          <p:cNvSpPr>
            <a:spLocks/>
          </p:cNvSpPr>
          <p:nvPr/>
        </p:nvSpPr>
        <p:spPr>
          <a:xfrm>
            <a:off x="1109517" y="2340829"/>
            <a:ext cx="3382481" cy="989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  <p:sp>
        <p:nvSpPr>
          <p:cNvPr id="18" name="Abgerundetes Rechteck 4"/>
          <p:cNvSpPr>
            <a:spLocks/>
          </p:cNvSpPr>
          <p:nvPr/>
        </p:nvSpPr>
        <p:spPr>
          <a:xfrm>
            <a:off x="4767117" y="2340829"/>
            <a:ext cx="3382481" cy="989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  <p:sp>
        <p:nvSpPr>
          <p:cNvPr id="19" name="Abgerundetes Rechteck 4"/>
          <p:cNvSpPr>
            <a:spLocks/>
          </p:cNvSpPr>
          <p:nvPr/>
        </p:nvSpPr>
        <p:spPr>
          <a:xfrm>
            <a:off x="1109517" y="3880148"/>
            <a:ext cx="3382481" cy="989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  <p:sp>
        <p:nvSpPr>
          <p:cNvPr id="20" name="Abgerundetes Rechteck 4"/>
          <p:cNvSpPr>
            <a:spLocks/>
          </p:cNvSpPr>
          <p:nvPr/>
        </p:nvSpPr>
        <p:spPr>
          <a:xfrm>
            <a:off x="4767117" y="3880148"/>
            <a:ext cx="3382481" cy="9890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791580" y="1376772"/>
            <a:ext cx="7560840" cy="4104456"/>
          </a:xfrm>
          <a:custGeom>
            <a:avLst/>
            <a:gdLst/>
            <a:ahLst/>
            <a:cxnLst/>
            <a:rect l="l" t="t" r="r" b="b"/>
            <a:pathLst>
              <a:path w="7560840" h="4104456">
                <a:moveTo>
                  <a:pt x="4552786" y="2412268"/>
                </a:moveTo>
                <a:cubicBezTo>
                  <a:pt x="4214750" y="2412268"/>
                  <a:pt x="3940718" y="2686300"/>
                  <a:pt x="3940718" y="3024336"/>
                </a:cubicBezTo>
                <a:cubicBezTo>
                  <a:pt x="3940718" y="3362372"/>
                  <a:pt x="4214750" y="3636404"/>
                  <a:pt x="4552786" y="3636404"/>
                </a:cubicBezTo>
                <a:lnTo>
                  <a:pt x="6711131" y="3636404"/>
                </a:lnTo>
                <a:cubicBezTo>
                  <a:pt x="7049167" y="3636404"/>
                  <a:pt x="7323199" y="3362372"/>
                  <a:pt x="7323199" y="3024336"/>
                </a:cubicBezTo>
                <a:cubicBezTo>
                  <a:pt x="7323199" y="2686300"/>
                  <a:pt x="7049167" y="2412268"/>
                  <a:pt x="6711131" y="2412268"/>
                </a:cubicBezTo>
                <a:close/>
                <a:moveTo>
                  <a:pt x="904747" y="2412268"/>
                </a:moveTo>
                <a:cubicBezTo>
                  <a:pt x="566711" y="2412268"/>
                  <a:pt x="292679" y="2686300"/>
                  <a:pt x="292679" y="3024336"/>
                </a:cubicBezTo>
                <a:cubicBezTo>
                  <a:pt x="292679" y="3362372"/>
                  <a:pt x="566711" y="3636404"/>
                  <a:pt x="904747" y="3636404"/>
                </a:cubicBezTo>
                <a:lnTo>
                  <a:pt x="3063092" y="3636404"/>
                </a:lnTo>
                <a:cubicBezTo>
                  <a:pt x="3401128" y="3636404"/>
                  <a:pt x="3675160" y="3362372"/>
                  <a:pt x="3675160" y="3024336"/>
                </a:cubicBezTo>
                <a:cubicBezTo>
                  <a:pt x="3675160" y="2686300"/>
                  <a:pt x="3401128" y="2412268"/>
                  <a:pt x="3063092" y="2412268"/>
                </a:cubicBezTo>
                <a:close/>
                <a:moveTo>
                  <a:pt x="4552786" y="846495"/>
                </a:moveTo>
                <a:cubicBezTo>
                  <a:pt x="4214750" y="846495"/>
                  <a:pt x="3940718" y="1120527"/>
                  <a:pt x="3940718" y="1458563"/>
                </a:cubicBezTo>
                <a:cubicBezTo>
                  <a:pt x="3940718" y="1796599"/>
                  <a:pt x="4214750" y="2070631"/>
                  <a:pt x="4552786" y="2070631"/>
                </a:cubicBezTo>
                <a:lnTo>
                  <a:pt x="6711131" y="2070631"/>
                </a:lnTo>
                <a:cubicBezTo>
                  <a:pt x="7049167" y="2070631"/>
                  <a:pt x="7323199" y="1796599"/>
                  <a:pt x="7323199" y="1458563"/>
                </a:cubicBezTo>
                <a:cubicBezTo>
                  <a:pt x="7323199" y="1120527"/>
                  <a:pt x="7049167" y="846495"/>
                  <a:pt x="6711131" y="846495"/>
                </a:cubicBezTo>
                <a:close/>
                <a:moveTo>
                  <a:pt x="904747" y="846495"/>
                </a:moveTo>
                <a:cubicBezTo>
                  <a:pt x="566711" y="846495"/>
                  <a:pt x="292679" y="1120527"/>
                  <a:pt x="292679" y="1458563"/>
                </a:cubicBezTo>
                <a:cubicBezTo>
                  <a:pt x="292679" y="1796599"/>
                  <a:pt x="566711" y="2070631"/>
                  <a:pt x="904747" y="2070631"/>
                </a:cubicBezTo>
                <a:lnTo>
                  <a:pt x="3063092" y="2070631"/>
                </a:lnTo>
                <a:cubicBezTo>
                  <a:pt x="3401128" y="2070631"/>
                  <a:pt x="3675160" y="1796599"/>
                  <a:pt x="3675160" y="1458563"/>
                </a:cubicBezTo>
                <a:cubicBezTo>
                  <a:pt x="3675160" y="1120527"/>
                  <a:pt x="3401128" y="846495"/>
                  <a:pt x="3063092" y="846495"/>
                </a:cubicBezTo>
                <a:close/>
                <a:moveTo>
                  <a:pt x="684090" y="0"/>
                </a:moveTo>
                <a:lnTo>
                  <a:pt x="6876750" y="0"/>
                </a:lnTo>
                <a:cubicBezTo>
                  <a:pt x="7254562" y="0"/>
                  <a:pt x="7560840" y="306278"/>
                  <a:pt x="7560840" y="684090"/>
                </a:cubicBezTo>
                <a:lnTo>
                  <a:pt x="7560840" y="3420366"/>
                </a:lnTo>
                <a:cubicBezTo>
                  <a:pt x="7560840" y="3798178"/>
                  <a:pt x="7254562" y="4104456"/>
                  <a:pt x="6876750" y="4104456"/>
                </a:cubicBezTo>
                <a:lnTo>
                  <a:pt x="684090" y="4104456"/>
                </a:lnTo>
                <a:cubicBezTo>
                  <a:pt x="306278" y="4104456"/>
                  <a:pt x="0" y="3798178"/>
                  <a:pt x="0" y="3420366"/>
                </a:cubicBezTo>
                <a:lnTo>
                  <a:pt x="0" y="684090"/>
                </a:lnTo>
                <a:cubicBezTo>
                  <a:pt x="0" y="306278"/>
                  <a:pt x="306278" y="0"/>
                  <a:pt x="68409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Abgerundetes Rechteck 4"/>
          <p:cNvSpPr>
            <a:spLocks/>
          </p:cNvSpPr>
          <p:nvPr/>
        </p:nvSpPr>
        <p:spPr>
          <a:xfrm>
            <a:off x="1165225" y="1402377"/>
            <a:ext cx="6813550" cy="820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/>
              <a:t>Your</a:t>
            </a:r>
            <a:r>
              <a:rPr lang="de-DE" sz="2400" b="1" kern="1200" dirty="0" smtClean="0"/>
              <a:t> Text</a:t>
            </a:r>
            <a:endParaRPr lang="de-DE" sz="2400" b="1" kern="1200" dirty="0"/>
          </a:p>
        </p:txBody>
      </p:sp>
    </p:spTree>
    <p:extLst>
      <p:ext uri="{BB962C8B-B14F-4D97-AF65-F5344CB8AC3E}">
        <p14:creationId xmlns:p14="http://schemas.microsoft.com/office/powerpoint/2010/main" val="38605187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/>
          <p:cNvSpPr/>
          <p:nvPr/>
        </p:nvSpPr>
        <p:spPr bwMode="auto">
          <a:xfrm>
            <a:off x="1075948" y="2243266"/>
            <a:ext cx="3382481" cy="2861917"/>
          </a:xfrm>
          <a:prstGeom prst="roundRect">
            <a:avLst>
              <a:gd name="adj" fmla="val 9917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4691647" y="2243266"/>
            <a:ext cx="3382481" cy="2861917"/>
          </a:xfrm>
          <a:prstGeom prst="roundRect">
            <a:avLst>
              <a:gd name="adj" fmla="val 9917"/>
            </a:avLst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791580" y="1376772"/>
            <a:ext cx="7560840" cy="4104456"/>
          </a:xfrm>
          <a:custGeom>
            <a:avLst/>
            <a:gdLst/>
            <a:ahLst/>
            <a:cxnLst/>
            <a:rect l="l" t="t" r="r" b="b"/>
            <a:pathLst>
              <a:path w="7560840" h="4104456">
                <a:moveTo>
                  <a:pt x="4208251" y="846494"/>
                </a:moveTo>
                <a:cubicBezTo>
                  <a:pt x="4051504" y="846494"/>
                  <a:pt x="3924435" y="973563"/>
                  <a:pt x="3924435" y="1130310"/>
                </a:cubicBezTo>
                <a:lnTo>
                  <a:pt x="3924435" y="3424595"/>
                </a:lnTo>
                <a:cubicBezTo>
                  <a:pt x="3924435" y="3581342"/>
                  <a:pt x="4051504" y="3708411"/>
                  <a:pt x="4208251" y="3708411"/>
                </a:cubicBezTo>
                <a:lnTo>
                  <a:pt x="7023100" y="3708411"/>
                </a:lnTo>
                <a:cubicBezTo>
                  <a:pt x="7179847" y="3708411"/>
                  <a:pt x="7306916" y="3581342"/>
                  <a:pt x="7306916" y="3424595"/>
                </a:cubicBezTo>
                <a:lnTo>
                  <a:pt x="7306916" y="1130310"/>
                </a:lnTo>
                <a:cubicBezTo>
                  <a:pt x="7306916" y="973563"/>
                  <a:pt x="7179847" y="846494"/>
                  <a:pt x="7023100" y="846494"/>
                </a:cubicBezTo>
                <a:close/>
                <a:moveTo>
                  <a:pt x="560212" y="846494"/>
                </a:moveTo>
                <a:cubicBezTo>
                  <a:pt x="403465" y="846494"/>
                  <a:pt x="276396" y="973563"/>
                  <a:pt x="276396" y="1130310"/>
                </a:cubicBezTo>
                <a:lnTo>
                  <a:pt x="276396" y="3424595"/>
                </a:lnTo>
                <a:cubicBezTo>
                  <a:pt x="276396" y="3581342"/>
                  <a:pt x="403465" y="3708411"/>
                  <a:pt x="560212" y="3708411"/>
                </a:cubicBezTo>
                <a:lnTo>
                  <a:pt x="3375061" y="3708411"/>
                </a:lnTo>
                <a:cubicBezTo>
                  <a:pt x="3531808" y="3708411"/>
                  <a:pt x="3658877" y="3581342"/>
                  <a:pt x="3658877" y="3424595"/>
                </a:cubicBezTo>
                <a:lnTo>
                  <a:pt x="3658877" y="1130310"/>
                </a:lnTo>
                <a:cubicBezTo>
                  <a:pt x="3658877" y="973563"/>
                  <a:pt x="3531808" y="846494"/>
                  <a:pt x="3375061" y="846494"/>
                </a:cubicBezTo>
                <a:close/>
                <a:moveTo>
                  <a:pt x="684090" y="0"/>
                </a:moveTo>
                <a:lnTo>
                  <a:pt x="6876750" y="0"/>
                </a:lnTo>
                <a:cubicBezTo>
                  <a:pt x="7254562" y="0"/>
                  <a:pt x="7560840" y="306278"/>
                  <a:pt x="7560840" y="684090"/>
                </a:cubicBezTo>
                <a:lnTo>
                  <a:pt x="7560840" y="3420366"/>
                </a:lnTo>
                <a:cubicBezTo>
                  <a:pt x="7560840" y="3798178"/>
                  <a:pt x="7254562" y="4104456"/>
                  <a:pt x="6876750" y="4104456"/>
                </a:cubicBezTo>
                <a:lnTo>
                  <a:pt x="684090" y="4104456"/>
                </a:lnTo>
                <a:cubicBezTo>
                  <a:pt x="306278" y="4104456"/>
                  <a:pt x="0" y="3798178"/>
                  <a:pt x="0" y="3420366"/>
                </a:cubicBezTo>
                <a:lnTo>
                  <a:pt x="0" y="684090"/>
                </a:lnTo>
                <a:cubicBezTo>
                  <a:pt x="0" y="306278"/>
                  <a:pt x="306278" y="0"/>
                  <a:pt x="68409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Abgerundetes Rechteck 4"/>
          <p:cNvSpPr>
            <a:spLocks/>
          </p:cNvSpPr>
          <p:nvPr/>
        </p:nvSpPr>
        <p:spPr>
          <a:xfrm>
            <a:off x="1165225" y="1402377"/>
            <a:ext cx="6813550" cy="820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/>
              <a:t>Your</a:t>
            </a:r>
            <a:r>
              <a:rPr lang="de-DE" sz="2400" b="1" kern="1200" dirty="0" smtClean="0"/>
              <a:t> Text</a:t>
            </a:r>
            <a:endParaRPr lang="de-DE" sz="2400" b="1" kern="1200" dirty="0"/>
          </a:p>
        </p:txBody>
      </p:sp>
      <p:sp>
        <p:nvSpPr>
          <p:cNvPr id="17" name="Abgerundetes Rechteck 4"/>
          <p:cNvSpPr>
            <a:spLocks/>
          </p:cNvSpPr>
          <p:nvPr/>
        </p:nvSpPr>
        <p:spPr>
          <a:xfrm>
            <a:off x="1109518" y="2243266"/>
            <a:ext cx="3348912" cy="28619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  <p:sp>
        <p:nvSpPr>
          <p:cNvPr id="24" name="Abgerundetes Rechteck 4"/>
          <p:cNvSpPr>
            <a:spLocks/>
          </p:cNvSpPr>
          <p:nvPr/>
        </p:nvSpPr>
        <p:spPr>
          <a:xfrm>
            <a:off x="4725216" y="2243266"/>
            <a:ext cx="3348912" cy="28619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371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14811" y="2728737"/>
            <a:ext cx="421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SIGNS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677890" y="1850805"/>
            <a:ext cx="2617766" cy="3775764"/>
            <a:chOff x="534982" y="1512882"/>
            <a:chExt cx="3359128" cy="4845076"/>
          </a:xfrm>
        </p:grpSpPr>
        <p:sp>
          <p:nvSpPr>
            <p:cNvPr id="10" name="Rechteck 9"/>
            <p:cNvSpPr/>
            <p:nvPr/>
          </p:nvSpPr>
          <p:spPr bwMode="auto">
            <a:xfrm>
              <a:off x="2000232" y="4429132"/>
              <a:ext cx="428628" cy="1928826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smtClean="0">
                <a:solidFill>
                  <a:srgbClr val="0097B5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" name="Gruppieren 21"/>
            <p:cNvGrpSpPr/>
            <p:nvPr/>
          </p:nvGrpSpPr>
          <p:grpSpPr>
            <a:xfrm>
              <a:off x="534982" y="1512882"/>
              <a:ext cx="3359128" cy="3356199"/>
              <a:chOff x="5464204" y="2227262"/>
              <a:chExt cx="3359128" cy="3356199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464204" y="2227262"/>
                <a:ext cx="3359128" cy="3356199"/>
              </a:xfrm>
              <a:custGeom>
                <a:avLst/>
                <a:gdLst/>
                <a:ahLst/>
                <a:cxnLst>
                  <a:cxn ang="0">
                    <a:pos x="2285" y="1163"/>
                  </a:cxn>
                  <a:cxn ang="0">
                    <a:pos x="2292" y="1147"/>
                  </a:cxn>
                  <a:cxn ang="0">
                    <a:pos x="2285" y="1130"/>
                  </a:cxn>
                  <a:cxn ang="0">
                    <a:pos x="1164" y="7"/>
                  </a:cxn>
                  <a:cxn ang="0">
                    <a:pos x="1148" y="0"/>
                  </a:cxn>
                  <a:cxn ang="0">
                    <a:pos x="1130" y="7"/>
                  </a:cxn>
                  <a:cxn ang="0">
                    <a:pos x="8" y="1128"/>
                  </a:cxn>
                  <a:cxn ang="0">
                    <a:pos x="0" y="1145"/>
                  </a:cxn>
                  <a:cxn ang="0">
                    <a:pos x="8" y="1161"/>
                  </a:cxn>
                  <a:cxn ang="0">
                    <a:pos x="1128" y="2283"/>
                  </a:cxn>
                  <a:cxn ang="0">
                    <a:pos x="1145" y="2291"/>
                  </a:cxn>
                  <a:cxn ang="0">
                    <a:pos x="1161" y="2284"/>
                  </a:cxn>
                  <a:cxn ang="0">
                    <a:pos x="2285" y="1163"/>
                  </a:cxn>
                </a:cxnLst>
                <a:rect l="0" t="0" r="r" b="b"/>
                <a:pathLst>
                  <a:path w="2292" h="2291">
                    <a:moveTo>
                      <a:pt x="2285" y="1163"/>
                    </a:moveTo>
                    <a:lnTo>
                      <a:pt x="2292" y="1147"/>
                    </a:lnTo>
                    <a:lnTo>
                      <a:pt x="2285" y="1130"/>
                    </a:lnTo>
                    <a:lnTo>
                      <a:pt x="1164" y="7"/>
                    </a:lnTo>
                    <a:lnTo>
                      <a:pt x="1148" y="0"/>
                    </a:lnTo>
                    <a:lnTo>
                      <a:pt x="1130" y="7"/>
                    </a:lnTo>
                    <a:lnTo>
                      <a:pt x="8" y="1128"/>
                    </a:lnTo>
                    <a:lnTo>
                      <a:pt x="0" y="1145"/>
                    </a:lnTo>
                    <a:lnTo>
                      <a:pt x="8" y="1161"/>
                    </a:lnTo>
                    <a:lnTo>
                      <a:pt x="1128" y="2283"/>
                    </a:lnTo>
                    <a:lnTo>
                      <a:pt x="1145" y="2291"/>
                    </a:lnTo>
                    <a:lnTo>
                      <a:pt x="1161" y="2284"/>
                    </a:lnTo>
                    <a:lnTo>
                      <a:pt x="2285" y="11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prstMaterial="metal">
                <a:bevelT w="127000" h="508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5537483" y="2297610"/>
                <a:ext cx="3215500" cy="3212571"/>
              </a:xfrm>
              <a:custGeom>
                <a:avLst/>
                <a:gdLst/>
                <a:ahLst/>
                <a:cxnLst>
                  <a:cxn ang="0">
                    <a:pos x="2187" y="1112"/>
                  </a:cxn>
                  <a:cxn ang="0">
                    <a:pos x="2194" y="1096"/>
                  </a:cxn>
                  <a:cxn ang="0">
                    <a:pos x="2187" y="1080"/>
                  </a:cxn>
                  <a:cxn ang="0">
                    <a:pos x="1115" y="5"/>
                  </a:cxn>
                  <a:cxn ang="0">
                    <a:pos x="1099" y="0"/>
                  </a:cxn>
                  <a:cxn ang="0">
                    <a:pos x="1081" y="5"/>
                  </a:cxn>
                  <a:cxn ang="0">
                    <a:pos x="6" y="1078"/>
                  </a:cxn>
                  <a:cxn ang="0">
                    <a:pos x="0" y="1095"/>
                  </a:cxn>
                  <a:cxn ang="0">
                    <a:pos x="6" y="1111"/>
                  </a:cxn>
                  <a:cxn ang="0">
                    <a:pos x="1080" y="2186"/>
                  </a:cxn>
                  <a:cxn ang="0">
                    <a:pos x="1096" y="2191"/>
                  </a:cxn>
                  <a:cxn ang="0">
                    <a:pos x="1112" y="2186"/>
                  </a:cxn>
                  <a:cxn ang="0">
                    <a:pos x="2187" y="1112"/>
                  </a:cxn>
                </a:cxnLst>
                <a:rect l="0" t="0" r="r" b="b"/>
                <a:pathLst>
                  <a:path w="2194" h="2191">
                    <a:moveTo>
                      <a:pt x="2187" y="1112"/>
                    </a:moveTo>
                    <a:lnTo>
                      <a:pt x="2194" y="1096"/>
                    </a:lnTo>
                    <a:lnTo>
                      <a:pt x="2187" y="1080"/>
                    </a:lnTo>
                    <a:lnTo>
                      <a:pt x="1115" y="5"/>
                    </a:lnTo>
                    <a:lnTo>
                      <a:pt x="1099" y="0"/>
                    </a:lnTo>
                    <a:lnTo>
                      <a:pt x="1081" y="5"/>
                    </a:lnTo>
                    <a:lnTo>
                      <a:pt x="6" y="1078"/>
                    </a:lnTo>
                    <a:lnTo>
                      <a:pt x="0" y="1095"/>
                    </a:lnTo>
                    <a:lnTo>
                      <a:pt x="6" y="1111"/>
                    </a:lnTo>
                    <a:lnTo>
                      <a:pt x="1080" y="2186"/>
                    </a:lnTo>
                    <a:lnTo>
                      <a:pt x="1096" y="2191"/>
                    </a:lnTo>
                    <a:lnTo>
                      <a:pt x="1112" y="2186"/>
                    </a:lnTo>
                    <a:lnTo>
                      <a:pt x="2187" y="11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5678180" y="2438307"/>
                <a:ext cx="2931176" cy="2937041"/>
              </a:xfrm>
              <a:custGeom>
                <a:avLst/>
                <a:gdLst/>
                <a:ahLst/>
                <a:cxnLst>
                  <a:cxn ang="0">
                    <a:pos x="1977" y="935"/>
                  </a:cxn>
                  <a:cxn ang="0">
                    <a:pos x="1995" y="965"/>
                  </a:cxn>
                  <a:cxn ang="0">
                    <a:pos x="2002" y="1001"/>
                  </a:cxn>
                  <a:cxn ang="0">
                    <a:pos x="1996" y="1035"/>
                  </a:cxn>
                  <a:cxn ang="0">
                    <a:pos x="1980" y="1066"/>
                  </a:cxn>
                  <a:cxn ang="0">
                    <a:pos x="1068" y="1980"/>
                  </a:cxn>
                  <a:cxn ang="0">
                    <a:pos x="1038" y="1997"/>
                  </a:cxn>
                  <a:cxn ang="0">
                    <a:pos x="1003" y="2004"/>
                  </a:cxn>
                  <a:cxn ang="0">
                    <a:pos x="968" y="1998"/>
                  </a:cxn>
                  <a:cxn ang="0">
                    <a:pos x="937" y="1981"/>
                  </a:cxn>
                  <a:cxn ang="0">
                    <a:pos x="24" y="1068"/>
                  </a:cxn>
                  <a:cxn ang="0">
                    <a:pos x="7" y="1038"/>
                  </a:cxn>
                  <a:cxn ang="0">
                    <a:pos x="0" y="1003"/>
                  </a:cxn>
                  <a:cxn ang="0">
                    <a:pos x="6" y="967"/>
                  </a:cxn>
                  <a:cxn ang="0">
                    <a:pos x="23" y="936"/>
                  </a:cxn>
                  <a:cxn ang="0">
                    <a:pos x="935" y="24"/>
                  </a:cxn>
                  <a:cxn ang="0">
                    <a:pos x="965" y="7"/>
                  </a:cxn>
                  <a:cxn ang="0">
                    <a:pos x="1000" y="0"/>
                  </a:cxn>
                  <a:cxn ang="0">
                    <a:pos x="1036" y="6"/>
                  </a:cxn>
                  <a:cxn ang="0">
                    <a:pos x="1066" y="23"/>
                  </a:cxn>
                  <a:cxn ang="0">
                    <a:pos x="1977" y="935"/>
                  </a:cxn>
                </a:cxnLst>
                <a:rect l="0" t="0" r="r" b="b"/>
                <a:pathLst>
                  <a:path w="2002" h="2004">
                    <a:moveTo>
                      <a:pt x="1977" y="935"/>
                    </a:moveTo>
                    <a:lnTo>
                      <a:pt x="1995" y="965"/>
                    </a:lnTo>
                    <a:lnTo>
                      <a:pt x="2002" y="1001"/>
                    </a:lnTo>
                    <a:lnTo>
                      <a:pt x="1996" y="1035"/>
                    </a:lnTo>
                    <a:lnTo>
                      <a:pt x="1980" y="1066"/>
                    </a:lnTo>
                    <a:lnTo>
                      <a:pt x="1068" y="1980"/>
                    </a:lnTo>
                    <a:lnTo>
                      <a:pt x="1038" y="1997"/>
                    </a:lnTo>
                    <a:lnTo>
                      <a:pt x="1003" y="2004"/>
                    </a:lnTo>
                    <a:lnTo>
                      <a:pt x="968" y="1998"/>
                    </a:lnTo>
                    <a:lnTo>
                      <a:pt x="937" y="1981"/>
                    </a:lnTo>
                    <a:lnTo>
                      <a:pt x="24" y="1068"/>
                    </a:lnTo>
                    <a:lnTo>
                      <a:pt x="7" y="1038"/>
                    </a:lnTo>
                    <a:lnTo>
                      <a:pt x="0" y="1003"/>
                    </a:lnTo>
                    <a:lnTo>
                      <a:pt x="6" y="967"/>
                    </a:lnTo>
                    <a:lnTo>
                      <a:pt x="23" y="936"/>
                    </a:lnTo>
                    <a:lnTo>
                      <a:pt x="935" y="24"/>
                    </a:lnTo>
                    <a:lnTo>
                      <a:pt x="965" y="7"/>
                    </a:lnTo>
                    <a:lnTo>
                      <a:pt x="1000" y="0"/>
                    </a:lnTo>
                    <a:lnTo>
                      <a:pt x="1036" y="6"/>
                    </a:lnTo>
                    <a:lnTo>
                      <a:pt x="1066" y="23"/>
                    </a:lnTo>
                    <a:lnTo>
                      <a:pt x="1977" y="9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prstMaterial="metal">
                <a:bevelT w="127000" h="508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676797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0"/>
          <p:cNvSpPr/>
          <p:nvPr/>
        </p:nvSpPr>
        <p:spPr bwMode="auto">
          <a:xfrm>
            <a:off x="1039818" y="2271185"/>
            <a:ext cx="7060574" cy="2861917"/>
          </a:xfrm>
          <a:custGeom>
            <a:avLst/>
            <a:gdLst/>
            <a:ahLst/>
            <a:cxnLst/>
            <a:rect l="l" t="t" r="r" b="b"/>
            <a:pathLst>
              <a:path w="7060574" h="2861917">
                <a:moveTo>
                  <a:pt x="5073357" y="0"/>
                </a:moveTo>
                <a:lnTo>
                  <a:pt x="6841807" y="0"/>
                </a:lnTo>
                <a:cubicBezTo>
                  <a:pt x="6962629" y="0"/>
                  <a:pt x="7060574" y="97945"/>
                  <a:pt x="7060574" y="218767"/>
                </a:cubicBezTo>
                <a:lnTo>
                  <a:pt x="7060574" y="2643150"/>
                </a:lnTo>
                <a:cubicBezTo>
                  <a:pt x="7060574" y="2763972"/>
                  <a:pt x="6962629" y="2861917"/>
                  <a:pt x="6841807" y="2861917"/>
                </a:cubicBezTo>
                <a:lnTo>
                  <a:pt x="5073357" y="2861917"/>
                </a:lnTo>
                <a:cubicBezTo>
                  <a:pt x="4952535" y="2861917"/>
                  <a:pt x="4854590" y="2763972"/>
                  <a:pt x="4854590" y="2643150"/>
                </a:cubicBezTo>
                <a:lnTo>
                  <a:pt x="4854590" y="218767"/>
                </a:lnTo>
                <a:cubicBezTo>
                  <a:pt x="4854590" y="97945"/>
                  <a:pt x="4952535" y="0"/>
                  <a:pt x="5073357" y="0"/>
                </a:cubicBezTo>
                <a:close/>
                <a:moveTo>
                  <a:pt x="2646062" y="0"/>
                </a:moveTo>
                <a:lnTo>
                  <a:pt x="4414512" y="0"/>
                </a:lnTo>
                <a:cubicBezTo>
                  <a:pt x="4535334" y="0"/>
                  <a:pt x="4633279" y="97945"/>
                  <a:pt x="4633279" y="218767"/>
                </a:cubicBezTo>
                <a:lnTo>
                  <a:pt x="4633279" y="2643150"/>
                </a:lnTo>
                <a:cubicBezTo>
                  <a:pt x="4633279" y="2763972"/>
                  <a:pt x="4535334" y="2861917"/>
                  <a:pt x="4414512" y="2861917"/>
                </a:cubicBezTo>
                <a:lnTo>
                  <a:pt x="2646062" y="2861917"/>
                </a:lnTo>
                <a:cubicBezTo>
                  <a:pt x="2525240" y="2861917"/>
                  <a:pt x="2427295" y="2763972"/>
                  <a:pt x="2427295" y="2643150"/>
                </a:cubicBezTo>
                <a:lnTo>
                  <a:pt x="2427295" y="218767"/>
                </a:lnTo>
                <a:cubicBezTo>
                  <a:pt x="2427295" y="97945"/>
                  <a:pt x="2525240" y="0"/>
                  <a:pt x="2646062" y="0"/>
                </a:cubicBezTo>
                <a:close/>
                <a:moveTo>
                  <a:pt x="218767" y="0"/>
                </a:moveTo>
                <a:lnTo>
                  <a:pt x="1987217" y="0"/>
                </a:lnTo>
                <a:cubicBezTo>
                  <a:pt x="2108039" y="0"/>
                  <a:pt x="2205984" y="97945"/>
                  <a:pt x="2205984" y="218767"/>
                </a:cubicBezTo>
                <a:lnTo>
                  <a:pt x="2205984" y="2643150"/>
                </a:lnTo>
                <a:cubicBezTo>
                  <a:pt x="2205984" y="2763972"/>
                  <a:pt x="2108039" y="2861917"/>
                  <a:pt x="1987217" y="2861917"/>
                </a:cubicBezTo>
                <a:lnTo>
                  <a:pt x="218767" y="2861917"/>
                </a:lnTo>
                <a:cubicBezTo>
                  <a:pt x="97945" y="2861917"/>
                  <a:pt x="0" y="2763972"/>
                  <a:pt x="0" y="2643150"/>
                </a:cubicBezTo>
                <a:lnTo>
                  <a:pt x="0" y="218767"/>
                </a:lnTo>
                <a:cubicBezTo>
                  <a:pt x="0" y="97945"/>
                  <a:pt x="97945" y="0"/>
                  <a:pt x="21876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791580" y="1376772"/>
            <a:ext cx="7560840" cy="4104456"/>
          </a:xfrm>
          <a:custGeom>
            <a:avLst/>
            <a:gdLst/>
            <a:ahLst/>
            <a:cxnLst/>
            <a:rect l="l" t="t" r="r" b="b"/>
            <a:pathLst>
              <a:path w="7560840" h="4104456">
                <a:moveTo>
                  <a:pt x="5323490" y="866494"/>
                </a:moveTo>
                <a:cubicBezTo>
                  <a:pt x="5202668" y="866494"/>
                  <a:pt x="5104723" y="964439"/>
                  <a:pt x="5104723" y="1085261"/>
                </a:cubicBezTo>
                <a:lnTo>
                  <a:pt x="5104723" y="3509644"/>
                </a:lnTo>
                <a:cubicBezTo>
                  <a:pt x="5104723" y="3630466"/>
                  <a:pt x="5202668" y="3728411"/>
                  <a:pt x="5323490" y="3728411"/>
                </a:cubicBezTo>
                <a:lnTo>
                  <a:pt x="7091940" y="3728411"/>
                </a:lnTo>
                <a:cubicBezTo>
                  <a:pt x="7212762" y="3728411"/>
                  <a:pt x="7310707" y="3630466"/>
                  <a:pt x="7310707" y="3509644"/>
                </a:cubicBezTo>
                <a:lnTo>
                  <a:pt x="7310707" y="1085261"/>
                </a:lnTo>
                <a:cubicBezTo>
                  <a:pt x="7310707" y="964439"/>
                  <a:pt x="7212762" y="866494"/>
                  <a:pt x="7091940" y="866494"/>
                </a:cubicBezTo>
                <a:close/>
                <a:moveTo>
                  <a:pt x="2896195" y="866494"/>
                </a:moveTo>
                <a:cubicBezTo>
                  <a:pt x="2775373" y="866494"/>
                  <a:pt x="2677428" y="964439"/>
                  <a:pt x="2677428" y="1085261"/>
                </a:cubicBezTo>
                <a:lnTo>
                  <a:pt x="2677428" y="3509644"/>
                </a:lnTo>
                <a:cubicBezTo>
                  <a:pt x="2677428" y="3630466"/>
                  <a:pt x="2775373" y="3728411"/>
                  <a:pt x="2896195" y="3728411"/>
                </a:cubicBezTo>
                <a:lnTo>
                  <a:pt x="4664645" y="3728411"/>
                </a:lnTo>
                <a:cubicBezTo>
                  <a:pt x="4785467" y="3728411"/>
                  <a:pt x="4883412" y="3630466"/>
                  <a:pt x="4883412" y="3509644"/>
                </a:cubicBezTo>
                <a:lnTo>
                  <a:pt x="4883412" y="1085261"/>
                </a:lnTo>
                <a:cubicBezTo>
                  <a:pt x="4883412" y="964439"/>
                  <a:pt x="4785467" y="866494"/>
                  <a:pt x="4664645" y="866494"/>
                </a:cubicBezTo>
                <a:close/>
                <a:moveTo>
                  <a:pt x="468900" y="866494"/>
                </a:moveTo>
                <a:cubicBezTo>
                  <a:pt x="348078" y="866494"/>
                  <a:pt x="250133" y="964439"/>
                  <a:pt x="250133" y="1085261"/>
                </a:cubicBezTo>
                <a:lnTo>
                  <a:pt x="250133" y="3509644"/>
                </a:lnTo>
                <a:cubicBezTo>
                  <a:pt x="250133" y="3630466"/>
                  <a:pt x="348078" y="3728411"/>
                  <a:pt x="468900" y="3728411"/>
                </a:cubicBezTo>
                <a:lnTo>
                  <a:pt x="2237350" y="3728411"/>
                </a:lnTo>
                <a:cubicBezTo>
                  <a:pt x="2358172" y="3728411"/>
                  <a:pt x="2456117" y="3630466"/>
                  <a:pt x="2456117" y="3509644"/>
                </a:cubicBezTo>
                <a:lnTo>
                  <a:pt x="2456117" y="1085261"/>
                </a:lnTo>
                <a:cubicBezTo>
                  <a:pt x="2456117" y="964439"/>
                  <a:pt x="2358172" y="866494"/>
                  <a:pt x="2237350" y="866494"/>
                </a:cubicBezTo>
                <a:close/>
                <a:moveTo>
                  <a:pt x="684090" y="0"/>
                </a:moveTo>
                <a:lnTo>
                  <a:pt x="6876750" y="0"/>
                </a:lnTo>
                <a:cubicBezTo>
                  <a:pt x="7254562" y="0"/>
                  <a:pt x="7560840" y="306278"/>
                  <a:pt x="7560840" y="684090"/>
                </a:cubicBezTo>
                <a:lnTo>
                  <a:pt x="7560840" y="3420366"/>
                </a:lnTo>
                <a:cubicBezTo>
                  <a:pt x="7560840" y="3798178"/>
                  <a:pt x="7254562" y="4104456"/>
                  <a:pt x="6876750" y="4104456"/>
                </a:cubicBezTo>
                <a:lnTo>
                  <a:pt x="684090" y="4104456"/>
                </a:lnTo>
                <a:cubicBezTo>
                  <a:pt x="306278" y="4104456"/>
                  <a:pt x="0" y="3798178"/>
                  <a:pt x="0" y="3420366"/>
                </a:cubicBezTo>
                <a:lnTo>
                  <a:pt x="0" y="684090"/>
                </a:lnTo>
                <a:cubicBezTo>
                  <a:pt x="0" y="306278"/>
                  <a:pt x="306278" y="0"/>
                  <a:pt x="684090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Abgerundetes Rechteck 4"/>
          <p:cNvSpPr>
            <a:spLocks/>
          </p:cNvSpPr>
          <p:nvPr/>
        </p:nvSpPr>
        <p:spPr>
          <a:xfrm>
            <a:off x="1165225" y="1402377"/>
            <a:ext cx="6813550" cy="8208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/>
              <a:t>Your</a:t>
            </a:r>
            <a:r>
              <a:rPr lang="de-DE" sz="2400" b="1" kern="1200" dirty="0" smtClean="0"/>
              <a:t> Text</a:t>
            </a:r>
            <a:endParaRPr lang="de-DE" sz="2400" b="1" kern="1200" dirty="0"/>
          </a:p>
        </p:txBody>
      </p:sp>
      <p:sp>
        <p:nvSpPr>
          <p:cNvPr id="24" name="Abgerundetes Rechteck 4"/>
          <p:cNvSpPr>
            <a:spLocks/>
          </p:cNvSpPr>
          <p:nvPr/>
        </p:nvSpPr>
        <p:spPr>
          <a:xfrm>
            <a:off x="5912532" y="2223267"/>
            <a:ext cx="2205984" cy="28619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</a:t>
            </a:r>
            <a:br>
              <a:rPr lang="de-DE" sz="3200" b="1" kern="1200" dirty="0" smtClean="0">
                <a:solidFill>
                  <a:schemeClr val="tx1"/>
                </a:solidFill>
              </a:rPr>
            </a:br>
            <a:r>
              <a:rPr lang="de-DE" sz="3200" b="1" kern="1200" dirty="0" smtClean="0">
                <a:solidFill>
                  <a:schemeClr val="tx1"/>
                </a:solidFill>
              </a:rPr>
              <a:t>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  <p:sp>
        <p:nvSpPr>
          <p:cNvPr id="14" name="Abgerundetes Rechteck 4"/>
          <p:cNvSpPr>
            <a:spLocks/>
          </p:cNvSpPr>
          <p:nvPr/>
        </p:nvSpPr>
        <p:spPr>
          <a:xfrm>
            <a:off x="3468590" y="2223267"/>
            <a:ext cx="2205984" cy="28619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</a:t>
            </a:r>
            <a:br>
              <a:rPr lang="de-DE" sz="3200" b="1" kern="1200" dirty="0" smtClean="0">
                <a:solidFill>
                  <a:schemeClr val="tx1"/>
                </a:solidFill>
              </a:rPr>
            </a:br>
            <a:r>
              <a:rPr lang="de-DE" sz="3200" b="1" kern="1200" dirty="0" smtClean="0">
                <a:solidFill>
                  <a:schemeClr val="tx1"/>
                </a:solidFill>
              </a:rPr>
              <a:t>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  <p:sp>
        <p:nvSpPr>
          <p:cNvPr id="15" name="Abgerundetes Rechteck 4"/>
          <p:cNvSpPr>
            <a:spLocks/>
          </p:cNvSpPr>
          <p:nvPr/>
        </p:nvSpPr>
        <p:spPr>
          <a:xfrm>
            <a:off x="1024648" y="2223267"/>
            <a:ext cx="2205984" cy="28619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</a:t>
            </a:r>
            <a:br>
              <a:rPr lang="de-DE" sz="3200" b="1" kern="1200" dirty="0" smtClean="0">
                <a:solidFill>
                  <a:schemeClr val="tx1"/>
                </a:solidFill>
              </a:rPr>
            </a:br>
            <a:r>
              <a:rPr lang="de-DE" sz="3200" b="1" kern="1200" dirty="0" smtClean="0">
                <a:solidFill>
                  <a:schemeClr val="tx1"/>
                </a:solidFill>
              </a:rPr>
              <a:t>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353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05437" y="2728737"/>
            <a:ext cx="548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ANIMALS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347254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9" name="Freeform 157"/>
          <p:cNvSpPr>
            <a:spLocks noEditPoints="1"/>
          </p:cNvSpPr>
          <p:nvPr/>
        </p:nvSpPr>
        <p:spPr bwMode="auto">
          <a:xfrm>
            <a:off x="860275" y="2420888"/>
            <a:ext cx="2345162" cy="2110646"/>
          </a:xfrm>
          <a:custGeom>
            <a:avLst/>
            <a:gdLst>
              <a:gd name="T0" fmla="*/ 700 w 996"/>
              <a:gd name="T1" fmla="*/ 486 h 889"/>
              <a:gd name="T2" fmla="*/ 457 w 996"/>
              <a:gd name="T3" fmla="*/ 386 h 889"/>
              <a:gd name="T4" fmla="*/ 486 w 996"/>
              <a:gd name="T5" fmla="*/ 142 h 889"/>
              <a:gd name="T6" fmla="*/ 529 w 996"/>
              <a:gd name="T7" fmla="*/ 96 h 889"/>
              <a:gd name="T8" fmla="*/ 574 w 996"/>
              <a:gd name="T9" fmla="*/ 67 h 889"/>
              <a:gd name="T10" fmla="*/ 620 w 996"/>
              <a:gd name="T11" fmla="*/ 36 h 889"/>
              <a:gd name="T12" fmla="*/ 627 w 996"/>
              <a:gd name="T13" fmla="*/ 3 h 889"/>
              <a:gd name="T14" fmla="*/ 565 w 996"/>
              <a:gd name="T15" fmla="*/ 9 h 889"/>
              <a:gd name="T16" fmla="*/ 493 w 996"/>
              <a:gd name="T17" fmla="*/ 13 h 889"/>
              <a:gd name="T18" fmla="*/ 433 w 996"/>
              <a:gd name="T19" fmla="*/ 58 h 889"/>
              <a:gd name="T20" fmla="*/ 421 w 996"/>
              <a:gd name="T21" fmla="*/ 125 h 889"/>
              <a:gd name="T22" fmla="*/ 375 w 996"/>
              <a:gd name="T23" fmla="*/ 406 h 889"/>
              <a:gd name="T24" fmla="*/ 257 w 996"/>
              <a:gd name="T25" fmla="*/ 466 h 889"/>
              <a:gd name="T26" fmla="*/ 19 w 996"/>
              <a:gd name="T27" fmla="*/ 615 h 889"/>
              <a:gd name="T28" fmla="*/ 101 w 996"/>
              <a:gd name="T29" fmla="*/ 703 h 889"/>
              <a:gd name="T30" fmla="*/ 133 w 996"/>
              <a:gd name="T31" fmla="*/ 867 h 889"/>
              <a:gd name="T32" fmla="*/ 227 w 996"/>
              <a:gd name="T33" fmla="*/ 878 h 889"/>
              <a:gd name="T34" fmla="*/ 85 w 996"/>
              <a:gd name="T35" fmla="*/ 751 h 889"/>
              <a:gd name="T36" fmla="*/ 237 w 996"/>
              <a:gd name="T37" fmla="*/ 740 h 889"/>
              <a:gd name="T38" fmla="*/ 368 w 996"/>
              <a:gd name="T39" fmla="*/ 798 h 889"/>
              <a:gd name="T40" fmla="*/ 935 w 996"/>
              <a:gd name="T41" fmla="*/ 644 h 889"/>
              <a:gd name="T42" fmla="*/ 100 w 996"/>
              <a:gd name="T43" fmla="*/ 571 h 889"/>
              <a:gd name="T44" fmla="*/ 255 w 996"/>
              <a:gd name="T45" fmla="*/ 555 h 889"/>
              <a:gd name="T46" fmla="*/ 469 w 996"/>
              <a:gd name="T47" fmla="*/ 589 h 889"/>
              <a:gd name="T48" fmla="*/ 365 w 996"/>
              <a:gd name="T49" fmla="*/ 655 h 889"/>
              <a:gd name="T50" fmla="*/ 244 w 996"/>
              <a:gd name="T51" fmla="*/ 656 h 889"/>
              <a:gd name="T52" fmla="*/ 863 w 996"/>
              <a:gd name="T53" fmla="*/ 593 h 889"/>
              <a:gd name="T54" fmla="*/ 751 w 996"/>
              <a:gd name="T55" fmla="*/ 695 h 889"/>
              <a:gd name="T56" fmla="*/ 370 w 996"/>
              <a:gd name="T57" fmla="*/ 735 h 889"/>
              <a:gd name="T58" fmla="*/ 545 w 996"/>
              <a:gd name="T59" fmla="*/ 655 h 889"/>
              <a:gd name="T60" fmla="*/ 785 w 996"/>
              <a:gd name="T61" fmla="*/ 569 h 889"/>
              <a:gd name="T62" fmla="*/ 863 w 996"/>
              <a:gd name="T63" fmla="*/ 593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6" h="889">
                <a:moveTo>
                  <a:pt x="891" y="486"/>
                </a:moveTo>
                <a:cubicBezTo>
                  <a:pt x="866" y="479"/>
                  <a:pt x="774" y="477"/>
                  <a:pt x="700" y="486"/>
                </a:cubicBezTo>
                <a:cubicBezTo>
                  <a:pt x="642" y="493"/>
                  <a:pt x="577" y="497"/>
                  <a:pt x="528" y="496"/>
                </a:cubicBezTo>
                <a:cubicBezTo>
                  <a:pt x="503" y="464"/>
                  <a:pt x="472" y="425"/>
                  <a:pt x="457" y="386"/>
                </a:cubicBezTo>
                <a:cubicBezTo>
                  <a:pt x="442" y="346"/>
                  <a:pt x="457" y="304"/>
                  <a:pt x="476" y="265"/>
                </a:cubicBezTo>
                <a:cubicBezTo>
                  <a:pt x="495" y="227"/>
                  <a:pt x="491" y="173"/>
                  <a:pt x="486" y="142"/>
                </a:cubicBezTo>
                <a:cubicBezTo>
                  <a:pt x="484" y="131"/>
                  <a:pt x="488" y="127"/>
                  <a:pt x="484" y="112"/>
                </a:cubicBezTo>
                <a:cubicBezTo>
                  <a:pt x="480" y="95"/>
                  <a:pt x="516" y="100"/>
                  <a:pt x="529" y="96"/>
                </a:cubicBezTo>
                <a:cubicBezTo>
                  <a:pt x="555" y="87"/>
                  <a:pt x="550" y="89"/>
                  <a:pt x="558" y="84"/>
                </a:cubicBezTo>
                <a:cubicBezTo>
                  <a:pt x="567" y="79"/>
                  <a:pt x="568" y="69"/>
                  <a:pt x="574" y="67"/>
                </a:cubicBezTo>
                <a:cubicBezTo>
                  <a:pt x="580" y="65"/>
                  <a:pt x="599" y="59"/>
                  <a:pt x="604" y="53"/>
                </a:cubicBezTo>
                <a:cubicBezTo>
                  <a:pt x="609" y="46"/>
                  <a:pt x="617" y="41"/>
                  <a:pt x="620" y="36"/>
                </a:cubicBezTo>
                <a:cubicBezTo>
                  <a:pt x="622" y="33"/>
                  <a:pt x="622" y="24"/>
                  <a:pt x="626" y="14"/>
                </a:cubicBezTo>
                <a:cubicBezTo>
                  <a:pt x="627" y="12"/>
                  <a:pt x="631" y="5"/>
                  <a:pt x="627" y="3"/>
                </a:cubicBezTo>
                <a:cubicBezTo>
                  <a:pt x="622" y="0"/>
                  <a:pt x="625" y="8"/>
                  <a:pt x="611" y="9"/>
                </a:cubicBezTo>
                <a:cubicBezTo>
                  <a:pt x="595" y="9"/>
                  <a:pt x="584" y="3"/>
                  <a:pt x="565" y="9"/>
                </a:cubicBezTo>
                <a:cubicBezTo>
                  <a:pt x="551" y="14"/>
                  <a:pt x="544" y="11"/>
                  <a:pt x="533" y="12"/>
                </a:cubicBezTo>
                <a:cubicBezTo>
                  <a:pt x="519" y="14"/>
                  <a:pt x="509" y="10"/>
                  <a:pt x="493" y="13"/>
                </a:cubicBezTo>
                <a:cubicBezTo>
                  <a:pt x="479" y="16"/>
                  <a:pt x="465" y="13"/>
                  <a:pt x="446" y="34"/>
                </a:cubicBezTo>
                <a:cubicBezTo>
                  <a:pt x="442" y="40"/>
                  <a:pt x="434" y="53"/>
                  <a:pt x="433" y="58"/>
                </a:cubicBezTo>
                <a:cubicBezTo>
                  <a:pt x="431" y="66"/>
                  <a:pt x="423" y="74"/>
                  <a:pt x="420" y="81"/>
                </a:cubicBezTo>
                <a:cubicBezTo>
                  <a:pt x="415" y="97"/>
                  <a:pt x="419" y="112"/>
                  <a:pt x="421" y="125"/>
                </a:cubicBezTo>
                <a:cubicBezTo>
                  <a:pt x="424" y="154"/>
                  <a:pt x="429" y="212"/>
                  <a:pt x="410" y="246"/>
                </a:cubicBezTo>
                <a:cubicBezTo>
                  <a:pt x="391" y="280"/>
                  <a:pt x="360" y="347"/>
                  <a:pt x="375" y="406"/>
                </a:cubicBezTo>
                <a:cubicBezTo>
                  <a:pt x="385" y="446"/>
                  <a:pt x="395" y="467"/>
                  <a:pt x="407" y="484"/>
                </a:cubicBezTo>
                <a:cubicBezTo>
                  <a:pt x="358" y="477"/>
                  <a:pt x="301" y="469"/>
                  <a:pt x="257" y="466"/>
                </a:cubicBezTo>
                <a:cubicBezTo>
                  <a:pt x="180" y="461"/>
                  <a:pt x="60" y="477"/>
                  <a:pt x="30" y="517"/>
                </a:cubicBezTo>
                <a:cubicBezTo>
                  <a:pt x="0" y="557"/>
                  <a:pt x="12" y="597"/>
                  <a:pt x="19" y="615"/>
                </a:cubicBezTo>
                <a:cubicBezTo>
                  <a:pt x="35" y="655"/>
                  <a:pt x="69" y="683"/>
                  <a:pt x="105" y="702"/>
                </a:cubicBezTo>
                <a:cubicBezTo>
                  <a:pt x="103" y="702"/>
                  <a:pt x="102" y="703"/>
                  <a:pt x="101" y="703"/>
                </a:cubicBezTo>
                <a:cubicBezTo>
                  <a:pt x="40" y="725"/>
                  <a:pt x="30" y="778"/>
                  <a:pt x="42" y="813"/>
                </a:cubicBezTo>
                <a:cubicBezTo>
                  <a:pt x="55" y="847"/>
                  <a:pt x="104" y="867"/>
                  <a:pt x="133" y="867"/>
                </a:cubicBezTo>
                <a:cubicBezTo>
                  <a:pt x="161" y="867"/>
                  <a:pt x="202" y="878"/>
                  <a:pt x="218" y="883"/>
                </a:cubicBezTo>
                <a:cubicBezTo>
                  <a:pt x="234" y="889"/>
                  <a:pt x="241" y="885"/>
                  <a:pt x="227" y="878"/>
                </a:cubicBezTo>
                <a:cubicBezTo>
                  <a:pt x="175" y="852"/>
                  <a:pt x="140" y="856"/>
                  <a:pt x="120" y="849"/>
                </a:cubicBezTo>
                <a:cubicBezTo>
                  <a:pt x="55" y="825"/>
                  <a:pt x="55" y="773"/>
                  <a:pt x="85" y="751"/>
                </a:cubicBezTo>
                <a:cubicBezTo>
                  <a:pt x="102" y="738"/>
                  <a:pt x="134" y="729"/>
                  <a:pt x="165" y="725"/>
                </a:cubicBezTo>
                <a:cubicBezTo>
                  <a:pt x="200" y="736"/>
                  <a:pt x="229" y="739"/>
                  <a:pt x="237" y="740"/>
                </a:cubicBezTo>
                <a:cubicBezTo>
                  <a:pt x="246" y="741"/>
                  <a:pt x="255" y="741"/>
                  <a:pt x="263" y="742"/>
                </a:cubicBezTo>
                <a:cubicBezTo>
                  <a:pt x="298" y="757"/>
                  <a:pt x="326" y="778"/>
                  <a:pt x="368" y="798"/>
                </a:cubicBezTo>
                <a:cubicBezTo>
                  <a:pt x="423" y="823"/>
                  <a:pt x="540" y="843"/>
                  <a:pt x="641" y="822"/>
                </a:cubicBezTo>
                <a:cubicBezTo>
                  <a:pt x="742" y="800"/>
                  <a:pt x="875" y="742"/>
                  <a:pt x="935" y="644"/>
                </a:cubicBezTo>
                <a:cubicBezTo>
                  <a:pt x="996" y="546"/>
                  <a:pt x="928" y="497"/>
                  <a:pt x="891" y="486"/>
                </a:cubicBezTo>
                <a:close/>
                <a:moveTo>
                  <a:pt x="100" y="571"/>
                </a:moveTo>
                <a:lnTo>
                  <a:pt x="100" y="571"/>
                </a:lnTo>
                <a:cubicBezTo>
                  <a:pt x="104" y="548"/>
                  <a:pt x="204" y="551"/>
                  <a:pt x="255" y="555"/>
                </a:cubicBezTo>
                <a:cubicBezTo>
                  <a:pt x="298" y="558"/>
                  <a:pt x="390" y="575"/>
                  <a:pt x="471" y="582"/>
                </a:cubicBezTo>
                <a:cubicBezTo>
                  <a:pt x="471" y="584"/>
                  <a:pt x="470" y="587"/>
                  <a:pt x="469" y="589"/>
                </a:cubicBezTo>
                <a:cubicBezTo>
                  <a:pt x="465" y="604"/>
                  <a:pt x="460" y="616"/>
                  <a:pt x="422" y="633"/>
                </a:cubicBezTo>
                <a:cubicBezTo>
                  <a:pt x="384" y="650"/>
                  <a:pt x="365" y="655"/>
                  <a:pt x="365" y="655"/>
                </a:cubicBezTo>
                <a:lnTo>
                  <a:pt x="366" y="655"/>
                </a:lnTo>
                <a:cubicBezTo>
                  <a:pt x="335" y="663"/>
                  <a:pt x="287" y="665"/>
                  <a:pt x="244" y="656"/>
                </a:cubicBezTo>
                <a:cubicBezTo>
                  <a:pt x="187" y="646"/>
                  <a:pt x="93" y="613"/>
                  <a:pt x="100" y="571"/>
                </a:cubicBezTo>
                <a:close/>
                <a:moveTo>
                  <a:pt x="863" y="593"/>
                </a:moveTo>
                <a:lnTo>
                  <a:pt x="863" y="593"/>
                </a:lnTo>
                <a:cubicBezTo>
                  <a:pt x="859" y="620"/>
                  <a:pt x="804" y="655"/>
                  <a:pt x="751" y="695"/>
                </a:cubicBezTo>
                <a:cubicBezTo>
                  <a:pt x="698" y="735"/>
                  <a:pt x="620" y="764"/>
                  <a:pt x="510" y="762"/>
                </a:cubicBezTo>
                <a:cubicBezTo>
                  <a:pt x="460" y="761"/>
                  <a:pt x="411" y="749"/>
                  <a:pt x="370" y="735"/>
                </a:cubicBezTo>
                <a:cubicBezTo>
                  <a:pt x="412" y="729"/>
                  <a:pt x="445" y="719"/>
                  <a:pt x="463" y="712"/>
                </a:cubicBezTo>
                <a:cubicBezTo>
                  <a:pt x="463" y="712"/>
                  <a:pt x="523" y="682"/>
                  <a:pt x="545" y="655"/>
                </a:cubicBezTo>
                <a:cubicBezTo>
                  <a:pt x="567" y="628"/>
                  <a:pt x="571" y="606"/>
                  <a:pt x="570" y="584"/>
                </a:cubicBezTo>
                <a:cubicBezTo>
                  <a:pt x="648" y="583"/>
                  <a:pt x="733" y="577"/>
                  <a:pt x="785" y="569"/>
                </a:cubicBezTo>
                <a:cubicBezTo>
                  <a:pt x="849" y="560"/>
                  <a:pt x="847" y="569"/>
                  <a:pt x="847" y="569"/>
                </a:cubicBezTo>
                <a:cubicBezTo>
                  <a:pt x="847" y="569"/>
                  <a:pt x="866" y="566"/>
                  <a:pt x="863" y="5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55284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5"/>
          <p:cNvSpPr>
            <a:spLocks noEditPoints="1"/>
          </p:cNvSpPr>
          <p:nvPr/>
        </p:nvSpPr>
        <p:spPr bwMode="auto">
          <a:xfrm>
            <a:off x="4809704" y="3789040"/>
            <a:ext cx="3304831" cy="2661733"/>
          </a:xfrm>
          <a:custGeom>
            <a:avLst/>
            <a:gdLst>
              <a:gd name="T0" fmla="*/ 768 w 1080"/>
              <a:gd name="T1" fmla="*/ 376 h 864"/>
              <a:gd name="T2" fmla="*/ 787 w 1080"/>
              <a:gd name="T3" fmla="*/ 300 h 864"/>
              <a:gd name="T4" fmla="*/ 679 w 1080"/>
              <a:gd name="T5" fmla="*/ 365 h 864"/>
              <a:gd name="T6" fmla="*/ 600 w 1080"/>
              <a:gd name="T7" fmla="*/ 370 h 864"/>
              <a:gd name="T8" fmla="*/ 479 w 1080"/>
              <a:gd name="T9" fmla="*/ 352 h 864"/>
              <a:gd name="T10" fmla="*/ 482 w 1080"/>
              <a:gd name="T11" fmla="*/ 226 h 864"/>
              <a:gd name="T12" fmla="*/ 489 w 1080"/>
              <a:gd name="T13" fmla="*/ 110 h 864"/>
              <a:gd name="T14" fmla="*/ 422 w 1080"/>
              <a:gd name="T15" fmla="*/ 13 h 864"/>
              <a:gd name="T16" fmla="*/ 369 w 1080"/>
              <a:gd name="T17" fmla="*/ 2 h 864"/>
              <a:gd name="T18" fmla="*/ 349 w 1080"/>
              <a:gd name="T19" fmla="*/ 1 h 864"/>
              <a:gd name="T20" fmla="*/ 336 w 1080"/>
              <a:gd name="T21" fmla="*/ 1 h 864"/>
              <a:gd name="T22" fmla="*/ 314 w 1080"/>
              <a:gd name="T23" fmla="*/ 8 h 864"/>
              <a:gd name="T24" fmla="*/ 306 w 1080"/>
              <a:gd name="T25" fmla="*/ 32 h 864"/>
              <a:gd name="T26" fmla="*/ 247 w 1080"/>
              <a:gd name="T27" fmla="*/ 48 h 864"/>
              <a:gd name="T28" fmla="*/ 241 w 1080"/>
              <a:gd name="T29" fmla="*/ 59 h 864"/>
              <a:gd name="T30" fmla="*/ 251 w 1080"/>
              <a:gd name="T31" fmla="*/ 55 h 864"/>
              <a:gd name="T32" fmla="*/ 301 w 1080"/>
              <a:gd name="T33" fmla="*/ 37 h 864"/>
              <a:gd name="T34" fmla="*/ 317 w 1080"/>
              <a:gd name="T35" fmla="*/ 53 h 864"/>
              <a:gd name="T36" fmla="*/ 355 w 1080"/>
              <a:gd name="T37" fmla="*/ 101 h 864"/>
              <a:gd name="T38" fmla="*/ 334 w 1080"/>
              <a:gd name="T39" fmla="*/ 209 h 864"/>
              <a:gd name="T40" fmla="*/ 345 w 1080"/>
              <a:gd name="T41" fmla="*/ 348 h 864"/>
              <a:gd name="T42" fmla="*/ 45 w 1080"/>
              <a:gd name="T43" fmla="*/ 561 h 864"/>
              <a:gd name="T44" fmla="*/ 119 w 1080"/>
              <a:gd name="T45" fmla="*/ 771 h 864"/>
              <a:gd name="T46" fmla="*/ 936 w 1080"/>
              <a:gd name="T47" fmla="*/ 785 h 864"/>
              <a:gd name="T48" fmla="*/ 985 w 1080"/>
              <a:gd name="T49" fmla="*/ 427 h 864"/>
              <a:gd name="T50" fmla="*/ 402 w 1080"/>
              <a:gd name="T51" fmla="*/ 513 h 864"/>
              <a:gd name="T52" fmla="*/ 629 w 1080"/>
              <a:gd name="T53" fmla="*/ 589 h 864"/>
              <a:gd name="T54" fmla="*/ 265 w 1080"/>
              <a:gd name="T55" fmla="*/ 572 h 864"/>
              <a:gd name="T56" fmla="*/ 301 w 1080"/>
              <a:gd name="T57" fmla="*/ 529 h 864"/>
              <a:gd name="T58" fmla="*/ 248 w 1080"/>
              <a:gd name="T59" fmla="*/ 466 h 864"/>
              <a:gd name="T60" fmla="*/ 375 w 1080"/>
              <a:gd name="T61" fmla="*/ 449 h 864"/>
              <a:gd name="T62" fmla="*/ 272 w 1080"/>
              <a:gd name="T63" fmla="*/ 491 h 864"/>
              <a:gd name="T64" fmla="*/ 248 w 1080"/>
              <a:gd name="T65" fmla="*/ 466 h 864"/>
              <a:gd name="T66" fmla="*/ 845 w 1080"/>
              <a:gd name="T67" fmla="*/ 703 h 864"/>
              <a:gd name="T68" fmla="*/ 198 w 1080"/>
              <a:gd name="T69" fmla="*/ 709 h 864"/>
              <a:gd name="T70" fmla="*/ 216 w 1080"/>
              <a:gd name="T71" fmla="*/ 678 h 864"/>
              <a:gd name="T72" fmla="*/ 821 w 1080"/>
              <a:gd name="T73" fmla="*/ 572 h 864"/>
              <a:gd name="T74" fmla="*/ 527 w 1080"/>
              <a:gd name="T75" fmla="*/ 478 h 864"/>
              <a:gd name="T76" fmla="*/ 560 w 1080"/>
              <a:gd name="T77" fmla="*/ 462 h 864"/>
              <a:gd name="T78" fmla="*/ 837 w 1080"/>
              <a:gd name="T79" fmla="*/ 471 h 864"/>
              <a:gd name="T80" fmla="*/ 845 w 1080"/>
              <a:gd name="T81" fmla="*/ 703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80" h="864">
                <a:moveTo>
                  <a:pt x="985" y="427"/>
                </a:moveTo>
                <a:cubicBezTo>
                  <a:pt x="946" y="391"/>
                  <a:pt x="843" y="372"/>
                  <a:pt x="768" y="376"/>
                </a:cubicBezTo>
                <a:cubicBezTo>
                  <a:pt x="753" y="377"/>
                  <a:pt x="740" y="378"/>
                  <a:pt x="727" y="378"/>
                </a:cubicBezTo>
                <a:cubicBezTo>
                  <a:pt x="772" y="354"/>
                  <a:pt x="780" y="322"/>
                  <a:pt x="787" y="300"/>
                </a:cubicBezTo>
                <a:cubicBezTo>
                  <a:pt x="796" y="270"/>
                  <a:pt x="787" y="290"/>
                  <a:pt x="775" y="308"/>
                </a:cubicBezTo>
                <a:cubicBezTo>
                  <a:pt x="748" y="348"/>
                  <a:pt x="722" y="354"/>
                  <a:pt x="679" y="365"/>
                </a:cubicBezTo>
                <a:cubicBezTo>
                  <a:pt x="665" y="368"/>
                  <a:pt x="652" y="371"/>
                  <a:pt x="638" y="374"/>
                </a:cubicBezTo>
                <a:cubicBezTo>
                  <a:pt x="626" y="373"/>
                  <a:pt x="614" y="372"/>
                  <a:pt x="600" y="370"/>
                </a:cubicBezTo>
                <a:cubicBezTo>
                  <a:pt x="547" y="365"/>
                  <a:pt x="531" y="360"/>
                  <a:pt x="479" y="354"/>
                </a:cubicBezTo>
                <a:cubicBezTo>
                  <a:pt x="479" y="354"/>
                  <a:pt x="479" y="353"/>
                  <a:pt x="479" y="352"/>
                </a:cubicBezTo>
                <a:cubicBezTo>
                  <a:pt x="476" y="334"/>
                  <a:pt x="468" y="297"/>
                  <a:pt x="469" y="279"/>
                </a:cubicBezTo>
                <a:cubicBezTo>
                  <a:pt x="469" y="262"/>
                  <a:pt x="478" y="240"/>
                  <a:pt x="482" y="226"/>
                </a:cubicBezTo>
                <a:cubicBezTo>
                  <a:pt x="486" y="212"/>
                  <a:pt x="498" y="177"/>
                  <a:pt x="498" y="161"/>
                </a:cubicBezTo>
                <a:cubicBezTo>
                  <a:pt x="497" y="145"/>
                  <a:pt x="493" y="129"/>
                  <a:pt x="489" y="110"/>
                </a:cubicBezTo>
                <a:cubicBezTo>
                  <a:pt x="486" y="91"/>
                  <a:pt x="465" y="61"/>
                  <a:pt x="452" y="40"/>
                </a:cubicBezTo>
                <a:cubicBezTo>
                  <a:pt x="442" y="23"/>
                  <a:pt x="427" y="14"/>
                  <a:pt x="422" y="13"/>
                </a:cubicBezTo>
                <a:cubicBezTo>
                  <a:pt x="416" y="11"/>
                  <a:pt x="402" y="8"/>
                  <a:pt x="393" y="7"/>
                </a:cubicBezTo>
                <a:cubicBezTo>
                  <a:pt x="385" y="5"/>
                  <a:pt x="373" y="2"/>
                  <a:pt x="369" y="2"/>
                </a:cubicBezTo>
                <a:cubicBezTo>
                  <a:pt x="366" y="1"/>
                  <a:pt x="360" y="2"/>
                  <a:pt x="358" y="2"/>
                </a:cubicBezTo>
                <a:cubicBezTo>
                  <a:pt x="357" y="2"/>
                  <a:pt x="352" y="0"/>
                  <a:pt x="349" y="1"/>
                </a:cubicBezTo>
                <a:cubicBezTo>
                  <a:pt x="346" y="1"/>
                  <a:pt x="345" y="0"/>
                  <a:pt x="342" y="1"/>
                </a:cubicBezTo>
                <a:cubicBezTo>
                  <a:pt x="340" y="1"/>
                  <a:pt x="338" y="1"/>
                  <a:pt x="336" y="1"/>
                </a:cubicBezTo>
                <a:cubicBezTo>
                  <a:pt x="334" y="1"/>
                  <a:pt x="331" y="2"/>
                  <a:pt x="328" y="2"/>
                </a:cubicBezTo>
                <a:cubicBezTo>
                  <a:pt x="326" y="2"/>
                  <a:pt x="318" y="4"/>
                  <a:pt x="314" y="8"/>
                </a:cubicBezTo>
                <a:cubicBezTo>
                  <a:pt x="310" y="11"/>
                  <a:pt x="309" y="17"/>
                  <a:pt x="307" y="20"/>
                </a:cubicBezTo>
                <a:cubicBezTo>
                  <a:pt x="306" y="22"/>
                  <a:pt x="305" y="28"/>
                  <a:pt x="306" y="32"/>
                </a:cubicBezTo>
                <a:cubicBezTo>
                  <a:pt x="300" y="32"/>
                  <a:pt x="293" y="32"/>
                  <a:pt x="283" y="32"/>
                </a:cubicBezTo>
                <a:cubicBezTo>
                  <a:pt x="266" y="33"/>
                  <a:pt x="254" y="41"/>
                  <a:pt x="247" y="48"/>
                </a:cubicBezTo>
                <a:cubicBezTo>
                  <a:pt x="240" y="55"/>
                  <a:pt x="230" y="59"/>
                  <a:pt x="223" y="67"/>
                </a:cubicBezTo>
                <a:cubicBezTo>
                  <a:pt x="230" y="61"/>
                  <a:pt x="237" y="59"/>
                  <a:pt x="241" y="59"/>
                </a:cubicBezTo>
                <a:cubicBezTo>
                  <a:pt x="234" y="64"/>
                  <a:pt x="228" y="72"/>
                  <a:pt x="222" y="86"/>
                </a:cubicBezTo>
                <a:cubicBezTo>
                  <a:pt x="229" y="74"/>
                  <a:pt x="243" y="62"/>
                  <a:pt x="251" y="55"/>
                </a:cubicBezTo>
                <a:cubicBezTo>
                  <a:pt x="256" y="51"/>
                  <a:pt x="257" y="47"/>
                  <a:pt x="264" y="44"/>
                </a:cubicBezTo>
                <a:cubicBezTo>
                  <a:pt x="278" y="37"/>
                  <a:pt x="292" y="37"/>
                  <a:pt x="301" y="37"/>
                </a:cubicBezTo>
                <a:cubicBezTo>
                  <a:pt x="303" y="37"/>
                  <a:pt x="306" y="37"/>
                  <a:pt x="308" y="37"/>
                </a:cubicBezTo>
                <a:cubicBezTo>
                  <a:pt x="308" y="40"/>
                  <a:pt x="311" y="48"/>
                  <a:pt x="317" y="53"/>
                </a:cubicBezTo>
                <a:cubicBezTo>
                  <a:pt x="323" y="60"/>
                  <a:pt x="342" y="62"/>
                  <a:pt x="348" y="69"/>
                </a:cubicBezTo>
                <a:cubicBezTo>
                  <a:pt x="352" y="73"/>
                  <a:pt x="351" y="86"/>
                  <a:pt x="355" y="101"/>
                </a:cubicBezTo>
                <a:cubicBezTo>
                  <a:pt x="356" y="106"/>
                  <a:pt x="338" y="142"/>
                  <a:pt x="337" y="164"/>
                </a:cubicBezTo>
                <a:cubicBezTo>
                  <a:pt x="336" y="182"/>
                  <a:pt x="335" y="194"/>
                  <a:pt x="334" y="209"/>
                </a:cubicBezTo>
                <a:cubicBezTo>
                  <a:pt x="333" y="224"/>
                  <a:pt x="339" y="273"/>
                  <a:pt x="341" y="310"/>
                </a:cubicBezTo>
                <a:cubicBezTo>
                  <a:pt x="342" y="323"/>
                  <a:pt x="343" y="336"/>
                  <a:pt x="345" y="348"/>
                </a:cubicBezTo>
                <a:cubicBezTo>
                  <a:pt x="223" y="355"/>
                  <a:pt x="74" y="398"/>
                  <a:pt x="46" y="459"/>
                </a:cubicBezTo>
                <a:cubicBezTo>
                  <a:pt x="32" y="492"/>
                  <a:pt x="29" y="527"/>
                  <a:pt x="45" y="561"/>
                </a:cubicBezTo>
                <a:cubicBezTo>
                  <a:pt x="25" y="578"/>
                  <a:pt x="0" y="604"/>
                  <a:pt x="4" y="637"/>
                </a:cubicBezTo>
                <a:cubicBezTo>
                  <a:pt x="8" y="679"/>
                  <a:pt x="1" y="708"/>
                  <a:pt x="119" y="771"/>
                </a:cubicBezTo>
                <a:cubicBezTo>
                  <a:pt x="238" y="835"/>
                  <a:pt x="303" y="848"/>
                  <a:pt x="532" y="856"/>
                </a:cubicBezTo>
                <a:cubicBezTo>
                  <a:pt x="772" y="864"/>
                  <a:pt x="880" y="815"/>
                  <a:pt x="936" y="785"/>
                </a:cubicBezTo>
                <a:cubicBezTo>
                  <a:pt x="1002" y="750"/>
                  <a:pt x="1040" y="661"/>
                  <a:pt x="1050" y="624"/>
                </a:cubicBezTo>
                <a:cubicBezTo>
                  <a:pt x="1080" y="511"/>
                  <a:pt x="1023" y="463"/>
                  <a:pt x="985" y="427"/>
                </a:cubicBezTo>
                <a:close/>
                <a:moveTo>
                  <a:pt x="402" y="513"/>
                </a:moveTo>
                <a:lnTo>
                  <a:pt x="402" y="513"/>
                </a:lnTo>
                <a:cubicBezTo>
                  <a:pt x="414" y="530"/>
                  <a:pt x="440" y="558"/>
                  <a:pt x="477" y="569"/>
                </a:cubicBezTo>
                <a:cubicBezTo>
                  <a:pt x="513" y="580"/>
                  <a:pt x="572" y="591"/>
                  <a:pt x="629" y="589"/>
                </a:cubicBezTo>
                <a:cubicBezTo>
                  <a:pt x="685" y="587"/>
                  <a:pt x="560" y="599"/>
                  <a:pt x="560" y="599"/>
                </a:cubicBezTo>
                <a:cubicBezTo>
                  <a:pt x="473" y="615"/>
                  <a:pt x="334" y="590"/>
                  <a:pt x="265" y="572"/>
                </a:cubicBezTo>
                <a:cubicBezTo>
                  <a:pt x="230" y="564"/>
                  <a:pt x="209" y="554"/>
                  <a:pt x="195" y="546"/>
                </a:cubicBezTo>
                <a:cubicBezTo>
                  <a:pt x="225" y="539"/>
                  <a:pt x="262" y="533"/>
                  <a:pt x="301" y="529"/>
                </a:cubicBezTo>
                <a:cubicBezTo>
                  <a:pt x="331" y="527"/>
                  <a:pt x="366" y="521"/>
                  <a:pt x="402" y="513"/>
                </a:cubicBezTo>
                <a:close/>
                <a:moveTo>
                  <a:pt x="248" y="466"/>
                </a:moveTo>
                <a:lnTo>
                  <a:pt x="248" y="466"/>
                </a:lnTo>
                <a:cubicBezTo>
                  <a:pt x="280" y="460"/>
                  <a:pt x="325" y="453"/>
                  <a:pt x="375" y="449"/>
                </a:cubicBezTo>
                <a:cubicBezTo>
                  <a:pt x="378" y="459"/>
                  <a:pt x="380" y="468"/>
                  <a:pt x="383" y="477"/>
                </a:cubicBezTo>
                <a:cubicBezTo>
                  <a:pt x="339" y="485"/>
                  <a:pt x="297" y="488"/>
                  <a:pt x="272" y="491"/>
                </a:cubicBezTo>
                <a:cubicBezTo>
                  <a:pt x="232" y="495"/>
                  <a:pt x="188" y="501"/>
                  <a:pt x="172" y="504"/>
                </a:cubicBezTo>
                <a:cubicBezTo>
                  <a:pt x="178" y="492"/>
                  <a:pt x="217" y="472"/>
                  <a:pt x="248" y="466"/>
                </a:cubicBezTo>
                <a:close/>
                <a:moveTo>
                  <a:pt x="845" y="703"/>
                </a:moveTo>
                <a:lnTo>
                  <a:pt x="845" y="703"/>
                </a:lnTo>
                <a:cubicBezTo>
                  <a:pt x="803" y="728"/>
                  <a:pt x="738" y="731"/>
                  <a:pt x="643" y="743"/>
                </a:cubicBezTo>
                <a:cubicBezTo>
                  <a:pt x="578" y="751"/>
                  <a:pt x="321" y="760"/>
                  <a:pt x="198" y="709"/>
                </a:cubicBezTo>
                <a:cubicBezTo>
                  <a:pt x="121" y="677"/>
                  <a:pt x="46" y="652"/>
                  <a:pt x="77" y="604"/>
                </a:cubicBezTo>
                <a:cubicBezTo>
                  <a:pt x="106" y="631"/>
                  <a:pt x="150" y="656"/>
                  <a:pt x="216" y="678"/>
                </a:cubicBezTo>
                <a:cubicBezTo>
                  <a:pt x="396" y="736"/>
                  <a:pt x="551" y="714"/>
                  <a:pt x="687" y="688"/>
                </a:cubicBezTo>
                <a:cubicBezTo>
                  <a:pt x="811" y="663"/>
                  <a:pt x="823" y="635"/>
                  <a:pt x="821" y="572"/>
                </a:cubicBezTo>
                <a:cubicBezTo>
                  <a:pt x="820" y="538"/>
                  <a:pt x="778" y="494"/>
                  <a:pt x="689" y="500"/>
                </a:cubicBezTo>
                <a:cubicBezTo>
                  <a:pt x="600" y="506"/>
                  <a:pt x="530" y="479"/>
                  <a:pt x="527" y="478"/>
                </a:cubicBezTo>
                <a:cubicBezTo>
                  <a:pt x="534" y="475"/>
                  <a:pt x="540" y="473"/>
                  <a:pt x="545" y="470"/>
                </a:cubicBezTo>
                <a:cubicBezTo>
                  <a:pt x="550" y="468"/>
                  <a:pt x="555" y="465"/>
                  <a:pt x="560" y="462"/>
                </a:cubicBezTo>
                <a:cubicBezTo>
                  <a:pt x="585" y="466"/>
                  <a:pt x="608" y="470"/>
                  <a:pt x="625" y="473"/>
                </a:cubicBezTo>
                <a:cubicBezTo>
                  <a:pt x="675" y="483"/>
                  <a:pt x="776" y="473"/>
                  <a:pt x="837" y="471"/>
                </a:cubicBezTo>
                <a:cubicBezTo>
                  <a:pt x="930" y="469"/>
                  <a:pt x="940" y="526"/>
                  <a:pt x="944" y="556"/>
                </a:cubicBezTo>
                <a:cubicBezTo>
                  <a:pt x="950" y="600"/>
                  <a:pt x="923" y="659"/>
                  <a:pt x="845" y="703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reeform 36"/>
          <p:cNvSpPr>
            <a:spLocks/>
          </p:cNvSpPr>
          <p:nvPr/>
        </p:nvSpPr>
        <p:spPr bwMode="auto">
          <a:xfrm>
            <a:off x="1115616" y="5301208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235577" y="2204864"/>
            <a:ext cx="3432768" cy="11521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2204864"/>
            <a:ext cx="3432768" cy="11521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>
                <a:solidFill>
                  <a:schemeClr val="accent1"/>
                </a:solidFill>
              </a:rPr>
              <a:t>Your</a:t>
            </a:r>
            <a:r>
              <a:rPr lang="de-DE" sz="2400" b="1" dirty="0" smtClean="0">
                <a:solidFill>
                  <a:schemeClr val="accent1"/>
                </a:solidFill>
              </a:rPr>
              <a:t> Text</a:t>
            </a:r>
            <a:endParaRPr lang="de-DE" sz="2400" b="1" dirty="0">
              <a:solidFill>
                <a:schemeClr val="accent1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823888" y="3140968"/>
            <a:ext cx="0" cy="1872208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5951961" y="3140968"/>
            <a:ext cx="0" cy="5040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35031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/>
          <p:cNvSpPr>
            <a:spLocks/>
          </p:cNvSpPr>
          <p:nvPr/>
        </p:nvSpPr>
        <p:spPr bwMode="auto">
          <a:xfrm>
            <a:off x="118175" y="4265551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reeform 36"/>
          <p:cNvSpPr>
            <a:spLocks/>
          </p:cNvSpPr>
          <p:nvPr/>
        </p:nvSpPr>
        <p:spPr bwMode="auto">
          <a:xfrm>
            <a:off x="1288883" y="3698600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reeform 36"/>
          <p:cNvSpPr>
            <a:spLocks/>
          </p:cNvSpPr>
          <p:nvPr/>
        </p:nvSpPr>
        <p:spPr bwMode="auto">
          <a:xfrm>
            <a:off x="2660166" y="4265551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eform 36"/>
          <p:cNvSpPr>
            <a:spLocks/>
          </p:cNvSpPr>
          <p:nvPr/>
        </p:nvSpPr>
        <p:spPr bwMode="auto">
          <a:xfrm>
            <a:off x="3851920" y="5211215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reeform 36"/>
          <p:cNvSpPr>
            <a:spLocks/>
          </p:cNvSpPr>
          <p:nvPr/>
        </p:nvSpPr>
        <p:spPr bwMode="auto">
          <a:xfrm>
            <a:off x="1147998" y="5696599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Freeform 36"/>
          <p:cNvSpPr>
            <a:spLocks/>
          </p:cNvSpPr>
          <p:nvPr/>
        </p:nvSpPr>
        <p:spPr bwMode="auto">
          <a:xfrm>
            <a:off x="931974" y="4832502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Freeform 36"/>
          <p:cNvSpPr>
            <a:spLocks/>
          </p:cNvSpPr>
          <p:nvPr/>
        </p:nvSpPr>
        <p:spPr bwMode="auto">
          <a:xfrm>
            <a:off x="2520825" y="5551667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eform 36"/>
          <p:cNvSpPr>
            <a:spLocks/>
          </p:cNvSpPr>
          <p:nvPr/>
        </p:nvSpPr>
        <p:spPr bwMode="auto">
          <a:xfrm>
            <a:off x="2925916" y="3252883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Kreis 10"/>
          <p:cNvSpPr/>
          <p:nvPr/>
        </p:nvSpPr>
        <p:spPr bwMode="auto">
          <a:xfrm>
            <a:off x="3295669" y="2308320"/>
            <a:ext cx="5101593" cy="3919026"/>
          </a:xfrm>
          <a:prstGeom prst="pie">
            <a:avLst>
              <a:gd name="adj1" fmla="val 20221277"/>
              <a:gd name="adj2" fmla="val 779497"/>
            </a:avLst>
          </a:prstGeom>
          <a:solidFill>
            <a:srgbClr val="F3D557"/>
          </a:solidFill>
          <a:ln w="9525">
            <a:noFill/>
            <a:round/>
            <a:headEnd/>
            <a:tailEnd/>
          </a:ln>
          <a:scene3d>
            <a:camera prst="perspectiveRelaxed">
              <a:rot lat="17973601" lon="0" rev="0"/>
            </a:camera>
            <a:lightRig rig="flood" dir="t"/>
          </a:scene3d>
          <a:sp3d extrusionH="863600">
            <a:bevelT w="1397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5653313" y="3881763"/>
            <a:ext cx="2395015" cy="1201229"/>
            <a:chOff x="5653313" y="3881763"/>
            <a:chExt cx="2395015" cy="1201229"/>
          </a:xfrm>
        </p:grpSpPr>
        <p:sp>
          <p:nvSpPr>
            <p:cNvPr id="12" name="Ellipse 11"/>
            <p:cNvSpPr/>
            <p:nvPr/>
          </p:nvSpPr>
          <p:spPr bwMode="auto">
            <a:xfrm>
              <a:off x="6213642" y="4459221"/>
              <a:ext cx="378713" cy="378713"/>
            </a:xfrm>
            <a:prstGeom prst="ellipse">
              <a:avLst/>
            </a:prstGeom>
            <a:gradFill flip="none" rotWithShape="1">
              <a:gsLst>
                <a:gs pos="100000">
                  <a:srgbClr val="F3D557">
                    <a:shade val="30000"/>
                    <a:satMod val="115000"/>
                    <a:lumMod val="55000"/>
                    <a:lumOff val="45000"/>
                  </a:srgbClr>
                </a:gs>
                <a:gs pos="49000">
                  <a:srgbClr val="F3D557">
                    <a:shade val="100000"/>
                    <a:satMod val="115000"/>
                    <a:lumMod val="1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948264" y="4463227"/>
              <a:ext cx="280589" cy="280589"/>
            </a:xfrm>
            <a:prstGeom prst="ellipse">
              <a:avLst/>
            </a:prstGeom>
            <a:gradFill flip="none" rotWithShape="1">
              <a:gsLst>
                <a:gs pos="100000">
                  <a:srgbClr val="F3D557">
                    <a:shade val="30000"/>
                    <a:satMod val="115000"/>
                    <a:lumMod val="55000"/>
                    <a:lumOff val="45000"/>
                  </a:srgbClr>
                </a:gs>
                <a:gs pos="49000">
                  <a:srgbClr val="F3D557">
                    <a:shade val="100000"/>
                    <a:satMod val="115000"/>
                    <a:lumMod val="1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7524328" y="4802403"/>
              <a:ext cx="280589" cy="280589"/>
            </a:xfrm>
            <a:prstGeom prst="ellipse">
              <a:avLst/>
            </a:prstGeom>
            <a:gradFill flip="none" rotWithShape="1">
              <a:gsLst>
                <a:gs pos="100000">
                  <a:srgbClr val="F3D557">
                    <a:shade val="30000"/>
                    <a:satMod val="115000"/>
                    <a:lumMod val="55000"/>
                    <a:lumOff val="45000"/>
                  </a:srgbClr>
                </a:gs>
                <a:gs pos="49000">
                  <a:srgbClr val="F3D557">
                    <a:shade val="100000"/>
                    <a:satMod val="115000"/>
                    <a:lumMod val="1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6667675" y="4743816"/>
              <a:ext cx="208581" cy="208581"/>
            </a:xfrm>
            <a:prstGeom prst="ellipse">
              <a:avLst/>
            </a:prstGeom>
            <a:gradFill flip="none" rotWithShape="1">
              <a:gsLst>
                <a:gs pos="100000">
                  <a:srgbClr val="F3D557">
                    <a:shade val="30000"/>
                    <a:satMod val="115000"/>
                    <a:lumMod val="55000"/>
                    <a:lumOff val="45000"/>
                  </a:srgbClr>
                </a:gs>
                <a:gs pos="49000">
                  <a:srgbClr val="F3D557">
                    <a:shade val="100000"/>
                    <a:satMod val="115000"/>
                    <a:lumMod val="1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6119524" y="3881763"/>
              <a:ext cx="283474" cy="28347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5751435" y="4347770"/>
              <a:ext cx="185352" cy="18535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5653313" y="4675777"/>
              <a:ext cx="283474" cy="28347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7820424" y="4574499"/>
              <a:ext cx="227904" cy="227904"/>
            </a:xfrm>
            <a:prstGeom prst="ellipse">
              <a:avLst/>
            </a:prstGeom>
            <a:gradFill flip="none" rotWithShape="1">
              <a:gsLst>
                <a:gs pos="100000">
                  <a:srgbClr val="F3D557">
                    <a:shade val="30000"/>
                    <a:satMod val="115000"/>
                    <a:lumMod val="55000"/>
                    <a:lumOff val="45000"/>
                  </a:srgbClr>
                </a:gs>
                <a:gs pos="49000">
                  <a:srgbClr val="F3D557">
                    <a:shade val="100000"/>
                    <a:satMod val="115000"/>
                    <a:lumMod val="1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</p:grpSp>
      <p:sp>
        <p:nvSpPr>
          <p:cNvPr id="5" name="Freeform 36"/>
          <p:cNvSpPr>
            <a:spLocks/>
          </p:cNvSpPr>
          <p:nvPr/>
        </p:nvSpPr>
        <p:spPr bwMode="auto">
          <a:xfrm rot="20269375">
            <a:off x="5737711" y="4852533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4109286" y="3923948"/>
            <a:ext cx="1191754" cy="566951"/>
          </a:xfrm>
          <a:custGeom>
            <a:avLst/>
            <a:gdLst>
              <a:gd name="T0" fmla="*/ 1167 w 1200"/>
              <a:gd name="T1" fmla="*/ 329 h 572"/>
              <a:gd name="T2" fmla="*/ 1149 w 1200"/>
              <a:gd name="T3" fmla="*/ 346 h 572"/>
              <a:gd name="T4" fmla="*/ 1130 w 1200"/>
              <a:gd name="T5" fmla="*/ 355 h 572"/>
              <a:gd name="T6" fmla="*/ 1106 w 1200"/>
              <a:gd name="T7" fmla="*/ 360 h 572"/>
              <a:gd name="T8" fmla="*/ 1086 w 1200"/>
              <a:gd name="T9" fmla="*/ 355 h 572"/>
              <a:gd name="T10" fmla="*/ 1042 w 1200"/>
              <a:gd name="T11" fmla="*/ 370 h 572"/>
              <a:gd name="T12" fmla="*/ 989 w 1200"/>
              <a:gd name="T13" fmla="*/ 371 h 572"/>
              <a:gd name="T14" fmla="*/ 929 w 1200"/>
              <a:gd name="T15" fmla="*/ 359 h 572"/>
              <a:gd name="T16" fmla="*/ 881 w 1200"/>
              <a:gd name="T17" fmla="*/ 375 h 572"/>
              <a:gd name="T18" fmla="*/ 922 w 1200"/>
              <a:gd name="T19" fmla="*/ 405 h 572"/>
              <a:gd name="T20" fmla="*/ 899 w 1200"/>
              <a:gd name="T21" fmla="*/ 414 h 572"/>
              <a:gd name="T22" fmla="*/ 813 w 1200"/>
              <a:gd name="T23" fmla="*/ 402 h 572"/>
              <a:gd name="T24" fmla="*/ 774 w 1200"/>
              <a:gd name="T25" fmla="*/ 409 h 572"/>
              <a:gd name="T26" fmla="*/ 706 w 1200"/>
              <a:gd name="T27" fmla="*/ 414 h 572"/>
              <a:gd name="T28" fmla="*/ 687 w 1200"/>
              <a:gd name="T29" fmla="*/ 421 h 572"/>
              <a:gd name="T30" fmla="*/ 642 w 1200"/>
              <a:gd name="T31" fmla="*/ 429 h 572"/>
              <a:gd name="T32" fmla="*/ 629 w 1200"/>
              <a:gd name="T33" fmla="*/ 444 h 572"/>
              <a:gd name="T34" fmla="*/ 488 w 1200"/>
              <a:gd name="T35" fmla="*/ 434 h 572"/>
              <a:gd name="T36" fmla="*/ 448 w 1200"/>
              <a:gd name="T37" fmla="*/ 409 h 572"/>
              <a:gd name="T38" fmla="*/ 396 w 1200"/>
              <a:gd name="T39" fmla="*/ 405 h 572"/>
              <a:gd name="T40" fmla="*/ 350 w 1200"/>
              <a:gd name="T41" fmla="*/ 411 h 572"/>
              <a:gd name="T42" fmla="*/ 173 w 1200"/>
              <a:gd name="T43" fmla="*/ 417 h 572"/>
              <a:gd name="T44" fmla="*/ 35 w 1200"/>
              <a:gd name="T45" fmla="*/ 472 h 572"/>
              <a:gd name="T46" fmla="*/ 195 w 1200"/>
              <a:gd name="T47" fmla="*/ 526 h 572"/>
              <a:gd name="T48" fmla="*/ 580 w 1200"/>
              <a:gd name="T49" fmla="*/ 539 h 572"/>
              <a:gd name="T50" fmla="*/ 284 w 1200"/>
              <a:gd name="T51" fmla="*/ 551 h 572"/>
              <a:gd name="T52" fmla="*/ 163 w 1200"/>
              <a:gd name="T53" fmla="*/ 383 h 572"/>
              <a:gd name="T54" fmla="*/ 324 w 1200"/>
              <a:gd name="T55" fmla="*/ 329 h 572"/>
              <a:gd name="T56" fmla="*/ 339 w 1200"/>
              <a:gd name="T57" fmla="*/ 230 h 572"/>
              <a:gd name="T58" fmla="*/ 391 w 1200"/>
              <a:gd name="T59" fmla="*/ 115 h 572"/>
              <a:gd name="T60" fmla="*/ 455 w 1200"/>
              <a:gd name="T61" fmla="*/ 55 h 572"/>
              <a:gd name="T62" fmla="*/ 566 w 1200"/>
              <a:gd name="T63" fmla="*/ 5 h 572"/>
              <a:gd name="T64" fmla="*/ 687 w 1200"/>
              <a:gd name="T65" fmla="*/ 13 h 572"/>
              <a:gd name="T66" fmla="*/ 822 w 1200"/>
              <a:gd name="T67" fmla="*/ 71 h 572"/>
              <a:gd name="T68" fmla="*/ 946 w 1200"/>
              <a:gd name="T69" fmla="*/ 28 h 572"/>
              <a:gd name="T70" fmla="*/ 1011 w 1200"/>
              <a:gd name="T71" fmla="*/ 155 h 572"/>
              <a:gd name="T72" fmla="*/ 1024 w 1200"/>
              <a:gd name="T73" fmla="*/ 159 h 572"/>
              <a:gd name="T74" fmla="*/ 1034 w 1200"/>
              <a:gd name="T75" fmla="*/ 154 h 572"/>
              <a:gd name="T76" fmla="*/ 1071 w 1200"/>
              <a:gd name="T77" fmla="*/ 188 h 572"/>
              <a:gd name="T78" fmla="*/ 1099 w 1200"/>
              <a:gd name="T79" fmla="*/ 211 h 572"/>
              <a:gd name="T80" fmla="*/ 1131 w 1200"/>
              <a:gd name="T81" fmla="*/ 249 h 572"/>
              <a:gd name="T82" fmla="*/ 1167 w 1200"/>
              <a:gd name="T83" fmla="*/ 232 h 572"/>
              <a:gd name="T84" fmla="*/ 1155 w 1200"/>
              <a:gd name="T85" fmla="*/ 282 h 572"/>
              <a:gd name="T86" fmla="*/ 1162 w 1200"/>
              <a:gd name="T87" fmla="*/ 288 h 572"/>
              <a:gd name="T88" fmla="*/ 1200 w 1200"/>
              <a:gd name="T89" fmla="*/ 279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00" h="572">
                <a:moveTo>
                  <a:pt x="1172" y="301"/>
                </a:moveTo>
                <a:cubicBezTo>
                  <a:pt x="1172" y="307"/>
                  <a:pt x="1177" y="315"/>
                  <a:pt x="1171" y="320"/>
                </a:cubicBezTo>
                <a:cubicBezTo>
                  <a:pt x="1167" y="322"/>
                  <a:pt x="1169" y="327"/>
                  <a:pt x="1167" y="329"/>
                </a:cubicBezTo>
                <a:cubicBezTo>
                  <a:pt x="1163" y="334"/>
                  <a:pt x="1160" y="341"/>
                  <a:pt x="1154" y="343"/>
                </a:cubicBezTo>
                <a:cubicBezTo>
                  <a:pt x="1160" y="353"/>
                  <a:pt x="1164" y="394"/>
                  <a:pt x="1166" y="404"/>
                </a:cubicBezTo>
                <a:cubicBezTo>
                  <a:pt x="1160" y="401"/>
                  <a:pt x="1162" y="370"/>
                  <a:pt x="1149" y="346"/>
                </a:cubicBezTo>
                <a:cubicBezTo>
                  <a:pt x="1145" y="346"/>
                  <a:pt x="1142" y="347"/>
                  <a:pt x="1138" y="349"/>
                </a:cubicBezTo>
                <a:cubicBezTo>
                  <a:pt x="1156" y="397"/>
                  <a:pt x="1152" y="425"/>
                  <a:pt x="1149" y="459"/>
                </a:cubicBezTo>
                <a:cubicBezTo>
                  <a:pt x="1147" y="431"/>
                  <a:pt x="1153" y="379"/>
                  <a:pt x="1130" y="355"/>
                </a:cubicBezTo>
                <a:cubicBezTo>
                  <a:pt x="1125" y="355"/>
                  <a:pt x="1122" y="361"/>
                  <a:pt x="1117" y="361"/>
                </a:cubicBezTo>
                <a:cubicBezTo>
                  <a:pt x="1128" y="400"/>
                  <a:pt x="1118" y="450"/>
                  <a:pt x="1119" y="459"/>
                </a:cubicBezTo>
                <a:cubicBezTo>
                  <a:pt x="1115" y="457"/>
                  <a:pt x="1129" y="377"/>
                  <a:pt x="1106" y="360"/>
                </a:cubicBezTo>
                <a:cubicBezTo>
                  <a:pt x="1103" y="361"/>
                  <a:pt x="1101" y="357"/>
                  <a:pt x="1100" y="361"/>
                </a:cubicBezTo>
                <a:cubicBezTo>
                  <a:pt x="1102" y="377"/>
                  <a:pt x="1074" y="446"/>
                  <a:pt x="1057" y="451"/>
                </a:cubicBezTo>
                <a:cubicBezTo>
                  <a:pt x="1064" y="438"/>
                  <a:pt x="1107" y="383"/>
                  <a:pt x="1086" y="355"/>
                </a:cubicBezTo>
                <a:cubicBezTo>
                  <a:pt x="1076" y="354"/>
                  <a:pt x="1071" y="363"/>
                  <a:pt x="1062" y="364"/>
                </a:cubicBezTo>
                <a:cubicBezTo>
                  <a:pt x="1061" y="362"/>
                  <a:pt x="1060" y="365"/>
                  <a:pt x="1058" y="366"/>
                </a:cubicBezTo>
                <a:cubicBezTo>
                  <a:pt x="1053" y="367"/>
                  <a:pt x="1048" y="374"/>
                  <a:pt x="1042" y="370"/>
                </a:cubicBezTo>
                <a:cubicBezTo>
                  <a:pt x="1035" y="373"/>
                  <a:pt x="1027" y="377"/>
                  <a:pt x="1018" y="373"/>
                </a:cubicBezTo>
                <a:cubicBezTo>
                  <a:pt x="1015" y="377"/>
                  <a:pt x="1009" y="375"/>
                  <a:pt x="1006" y="375"/>
                </a:cubicBezTo>
                <a:cubicBezTo>
                  <a:pt x="1001" y="370"/>
                  <a:pt x="994" y="372"/>
                  <a:pt x="989" y="371"/>
                </a:cubicBezTo>
                <a:cubicBezTo>
                  <a:pt x="985" y="366"/>
                  <a:pt x="976" y="365"/>
                  <a:pt x="971" y="360"/>
                </a:cubicBezTo>
                <a:cubicBezTo>
                  <a:pt x="963" y="356"/>
                  <a:pt x="956" y="366"/>
                  <a:pt x="952" y="356"/>
                </a:cubicBezTo>
                <a:cubicBezTo>
                  <a:pt x="943" y="354"/>
                  <a:pt x="936" y="351"/>
                  <a:pt x="929" y="359"/>
                </a:cubicBezTo>
                <a:cubicBezTo>
                  <a:pt x="922" y="369"/>
                  <a:pt x="909" y="365"/>
                  <a:pt x="897" y="366"/>
                </a:cubicBezTo>
                <a:cubicBezTo>
                  <a:pt x="896" y="371"/>
                  <a:pt x="891" y="367"/>
                  <a:pt x="889" y="369"/>
                </a:cubicBezTo>
                <a:cubicBezTo>
                  <a:pt x="886" y="372"/>
                  <a:pt x="882" y="371"/>
                  <a:pt x="881" y="375"/>
                </a:cubicBezTo>
                <a:cubicBezTo>
                  <a:pt x="895" y="374"/>
                  <a:pt x="911" y="371"/>
                  <a:pt x="924" y="377"/>
                </a:cubicBezTo>
                <a:cubicBezTo>
                  <a:pt x="928" y="389"/>
                  <a:pt x="909" y="384"/>
                  <a:pt x="903" y="386"/>
                </a:cubicBezTo>
                <a:cubicBezTo>
                  <a:pt x="905" y="390"/>
                  <a:pt x="930" y="394"/>
                  <a:pt x="922" y="405"/>
                </a:cubicBezTo>
                <a:cubicBezTo>
                  <a:pt x="915" y="410"/>
                  <a:pt x="884" y="396"/>
                  <a:pt x="873" y="401"/>
                </a:cubicBezTo>
                <a:cubicBezTo>
                  <a:pt x="872" y="404"/>
                  <a:pt x="879" y="404"/>
                  <a:pt x="880" y="406"/>
                </a:cubicBezTo>
                <a:cubicBezTo>
                  <a:pt x="888" y="406"/>
                  <a:pt x="892" y="413"/>
                  <a:pt x="899" y="414"/>
                </a:cubicBezTo>
                <a:cubicBezTo>
                  <a:pt x="905" y="418"/>
                  <a:pt x="898" y="422"/>
                  <a:pt x="894" y="424"/>
                </a:cubicBezTo>
                <a:cubicBezTo>
                  <a:pt x="886" y="436"/>
                  <a:pt x="840" y="404"/>
                  <a:pt x="833" y="405"/>
                </a:cubicBezTo>
                <a:cubicBezTo>
                  <a:pt x="828" y="401"/>
                  <a:pt x="819" y="402"/>
                  <a:pt x="813" y="402"/>
                </a:cubicBezTo>
                <a:cubicBezTo>
                  <a:pt x="810" y="403"/>
                  <a:pt x="811" y="401"/>
                  <a:pt x="810" y="400"/>
                </a:cubicBezTo>
                <a:cubicBezTo>
                  <a:pt x="807" y="401"/>
                  <a:pt x="805" y="401"/>
                  <a:pt x="802" y="401"/>
                </a:cubicBezTo>
                <a:cubicBezTo>
                  <a:pt x="796" y="411"/>
                  <a:pt x="782" y="402"/>
                  <a:pt x="774" y="409"/>
                </a:cubicBezTo>
                <a:cubicBezTo>
                  <a:pt x="771" y="408"/>
                  <a:pt x="752" y="410"/>
                  <a:pt x="746" y="413"/>
                </a:cubicBezTo>
                <a:cubicBezTo>
                  <a:pt x="725" y="406"/>
                  <a:pt x="701" y="405"/>
                  <a:pt x="697" y="406"/>
                </a:cubicBezTo>
                <a:cubicBezTo>
                  <a:pt x="700" y="408"/>
                  <a:pt x="707" y="408"/>
                  <a:pt x="706" y="414"/>
                </a:cubicBezTo>
                <a:cubicBezTo>
                  <a:pt x="709" y="416"/>
                  <a:pt x="713" y="417"/>
                  <a:pt x="712" y="422"/>
                </a:cubicBezTo>
                <a:cubicBezTo>
                  <a:pt x="710" y="423"/>
                  <a:pt x="709" y="425"/>
                  <a:pt x="706" y="424"/>
                </a:cubicBezTo>
                <a:cubicBezTo>
                  <a:pt x="701" y="420"/>
                  <a:pt x="694" y="421"/>
                  <a:pt x="687" y="421"/>
                </a:cubicBezTo>
                <a:cubicBezTo>
                  <a:pt x="687" y="423"/>
                  <a:pt x="700" y="431"/>
                  <a:pt x="706" y="443"/>
                </a:cubicBezTo>
                <a:cubicBezTo>
                  <a:pt x="706" y="449"/>
                  <a:pt x="687" y="452"/>
                  <a:pt x="680" y="443"/>
                </a:cubicBezTo>
                <a:cubicBezTo>
                  <a:pt x="669" y="426"/>
                  <a:pt x="649" y="433"/>
                  <a:pt x="642" y="429"/>
                </a:cubicBezTo>
                <a:cubicBezTo>
                  <a:pt x="641" y="429"/>
                  <a:pt x="636" y="430"/>
                  <a:pt x="640" y="431"/>
                </a:cubicBezTo>
                <a:cubicBezTo>
                  <a:pt x="647" y="435"/>
                  <a:pt x="666" y="462"/>
                  <a:pt x="650" y="479"/>
                </a:cubicBezTo>
                <a:cubicBezTo>
                  <a:pt x="635" y="482"/>
                  <a:pt x="648" y="451"/>
                  <a:pt x="629" y="444"/>
                </a:cubicBezTo>
                <a:cubicBezTo>
                  <a:pt x="612" y="435"/>
                  <a:pt x="560" y="435"/>
                  <a:pt x="547" y="427"/>
                </a:cubicBezTo>
                <a:cubicBezTo>
                  <a:pt x="547" y="427"/>
                  <a:pt x="546" y="427"/>
                  <a:pt x="546" y="426"/>
                </a:cubicBezTo>
                <a:cubicBezTo>
                  <a:pt x="526" y="427"/>
                  <a:pt x="507" y="431"/>
                  <a:pt x="488" y="434"/>
                </a:cubicBezTo>
                <a:cubicBezTo>
                  <a:pt x="471" y="439"/>
                  <a:pt x="434" y="434"/>
                  <a:pt x="437" y="420"/>
                </a:cubicBezTo>
                <a:cubicBezTo>
                  <a:pt x="440" y="420"/>
                  <a:pt x="439" y="417"/>
                  <a:pt x="440" y="416"/>
                </a:cubicBezTo>
                <a:cubicBezTo>
                  <a:pt x="443" y="415"/>
                  <a:pt x="447" y="413"/>
                  <a:pt x="448" y="409"/>
                </a:cubicBezTo>
                <a:cubicBezTo>
                  <a:pt x="442" y="411"/>
                  <a:pt x="432" y="409"/>
                  <a:pt x="425" y="406"/>
                </a:cubicBezTo>
                <a:cubicBezTo>
                  <a:pt x="422" y="406"/>
                  <a:pt x="415" y="405"/>
                  <a:pt x="411" y="407"/>
                </a:cubicBezTo>
                <a:cubicBezTo>
                  <a:pt x="406" y="407"/>
                  <a:pt x="401" y="402"/>
                  <a:pt x="396" y="405"/>
                </a:cubicBezTo>
                <a:cubicBezTo>
                  <a:pt x="392" y="403"/>
                  <a:pt x="386" y="404"/>
                  <a:pt x="383" y="407"/>
                </a:cubicBezTo>
                <a:cubicBezTo>
                  <a:pt x="380" y="403"/>
                  <a:pt x="374" y="407"/>
                  <a:pt x="372" y="404"/>
                </a:cubicBezTo>
                <a:cubicBezTo>
                  <a:pt x="366" y="410"/>
                  <a:pt x="355" y="404"/>
                  <a:pt x="350" y="411"/>
                </a:cubicBezTo>
                <a:cubicBezTo>
                  <a:pt x="338" y="408"/>
                  <a:pt x="330" y="420"/>
                  <a:pt x="316" y="421"/>
                </a:cubicBezTo>
                <a:cubicBezTo>
                  <a:pt x="293" y="429"/>
                  <a:pt x="223" y="435"/>
                  <a:pt x="190" y="420"/>
                </a:cubicBezTo>
                <a:cubicBezTo>
                  <a:pt x="184" y="420"/>
                  <a:pt x="179" y="417"/>
                  <a:pt x="173" y="417"/>
                </a:cubicBezTo>
                <a:cubicBezTo>
                  <a:pt x="131" y="416"/>
                  <a:pt x="98" y="410"/>
                  <a:pt x="82" y="411"/>
                </a:cubicBezTo>
                <a:cubicBezTo>
                  <a:pt x="64" y="419"/>
                  <a:pt x="36" y="429"/>
                  <a:pt x="36" y="454"/>
                </a:cubicBezTo>
                <a:cubicBezTo>
                  <a:pt x="34" y="460"/>
                  <a:pt x="35" y="465"/>
                  <a:pt x="35" y="472"/>
                </a:cubicBezTo>
                <a:cubicBezTo>
                  <a:pt x="39" y="490"/>
                  <a:pt x="51" y="505"/>
                  <a:pt x="68" y="512"/>
                </a:cubicBezTo>
                <a:cubicBezTo>
                  <a:pt x="85" y="520"/>
                  <a:pt x="105" y="515"/>
                  <a:pt x="122" y="521"/>
                </a:cubicBezTo>
                <a:cubicBezTo>
                  <a:pt x="149" y="523"/>
                  <a:pt x="169" y="527"/>
                  <a:pt x="195" y="526"/>
                </a:cubicBezTo>
                <a:cubicBezTo>
                  <a:pt x="225" y="524"/>
                  <a:pt x="310" y="527"/>
                  <a:pt x="346" y="518"/>
                </a:cubicBezTo>
                <a:cubicBezTo>
                  <a:pt x="354" y="517"/>
                  <a:pt x="431" y="503"/>
                  <a:pt x="492" y="505"/>
                </a:cubicBezTo>
                <a:cubicBezTo>
                  <a:pt x="543" y="506"/>
                  <a:pt x="568" y="545"/>
                  <a:pt x="580" y="539"/>
                </a:cubicBezTo>
                <a:cubicBezTo>
                  <a:pt x="581" y="542"/>
                  <a:pt x="579" y="544"/>
                  <a:pt x="579" y="547"/>
                </a:cubicBezTo>
                <a:cubicBezTo>
                  <a:pt x="553" y="572"/>
                  <a:pt x="515" y="526"/>
                  <a:pt x="490" y="527"/>
                </a:cubicBezTo>
                <a:cubicBezTo>
                  <a:pt x="458" y="524"/>
                  <a:pt x="324" y="543"/>
                  <a:pt x="284" y="551"/>
                </a:cubicBezTo>
                <a:cubicBezTo>
                  <a:pt x="275" y="554"/>
                  <a:pt x="81" y="555"/>
                  <a:pt x="40" y="524"/>
                </a:cubicBezTo>
                <a:cubicBezTo>
                  <a:pt x="0" y="501"/>
                  <a:pt x="5" y="446"/>
                  <a:pt x="15" y="427"/>
                </a:cubicBezTo>
                <a:cubicBezTo>
                  <a:pt x="42" y="365"/>
                  <a:pt x="139" y="383"/>
                  <a:pt x="163" y="383"/>
                </a:cubicBezTo>
                <a:cubicBezTo>
                  <a:pt x="164" y="383"/>
                  <a:pt x="311" y="406"/>
                  <a:pt x="311" y="377"/>
                </a:cubicBezTo>
                <a:cubicBezTo>
                  <a:pt x="320" y="367"/>
                  <a:pt x="311" y="351"/>
                  <a:pt x="321" y="341"/>
                </a:cubicBezTo>
                <a:cubicBezTo>
                  <a:pt x="320" y="336"/>
                  <a:pt x="322" y="332"/>
                  <a:pt x="324" y="329"/>
                </a:cubicBezTo>
                <a:cubicBezTo>
                  <a:pt x="321" y="309"/>
                  <a:pt x="328" y="289"/>
                  <a:pt x="329" y="269"/>
                </a:cubicBezTo>
                <a:cubicBezTo>
                  <a:pt x="327" y="264"/>
                  <a:pt x="332" y="260"/>
                  <a:pt x="333" y="255"/>
                </a:cubicBezTo>
                <a:cubicBezTo>
                  <a:pt x="336" y="247"/>
                  <a:pt x="330" y="236"/>
                  <a:pt x="339" y="230"/>
                </a:cubicBezTo>
                <a:cubicBezTo>
                  <a:pt x="334" y="226"/>
                  <a:pt x="346" y="203"/>
                  <a:pt x="345" y="196"/>
                </a:cubicBezTo>
                <a:cubicBezTo>
                  <a:pt x="356" y="167"/>
                  <a:pt x="376" y="144"/>
                  <a:pt x="379" y="131"/>
                </a:cubicBezTo>
                <a:cubicBezTo>
                  <a:pt x="386" y="127"/>
                  <a:pt x="389" y="122"/>
                  <a:pt x="391" y="115"/>
                </a:cubicBezTo>
                <a:cubicBezTo>
                  <a:pt x="402" y="102"/>
                  <a:pt x="409" y="87"/>
                  <a:pt x="425" y="79"/>
                </a:cubicBezTo>
                <a:cubicBezTo>
                  <a:pt x="435" y="72"/>
                  <a:pt x="439" y="64"/>
                  <a:pt x="448" y="56"/>
                </a:cubicBezTo>
                <a:cubicBezTo>
                  <a:pt x="449" y="57"/>
                  <a:pt x="453" y="58"/>
                  <a:pt x="455" y="55"/>
                </a:cubicBezTo>
                <a:cubicBezTo>
                  <a:pt x="471" y="37"/>
                  <a:pt x="494" y="33"/>
                  <a:pt x="511" y="16"/>
                </a:cubicBezTo>
                <a:cubicBezTo>
                  <a:pt x="515" y="13"/>
                  <a:pt x="519" y="18"/>
                  <a:pt x="524" y="16"/>
                </a:cubicBezTo>
                <a:cubicBezTo>
                  <a:pt x="539" y="15"/>
                  <a:pt x="551" y="6"/>
                  <a:pt x="566" y="5"/>
                </a:cubicBezTo>
                <a:cubicBezTo>
                  <a:pt x="577" y="9"/>
                  <a:pt x="586" y="0"/>
                  <a:pt x="597" y="2"/>
                </a:cubicBezTo>
                <a:cubicBezTo>
                  <a:pt x="605" y="2"/>
                  <a:pt x="615" y="4"/>
                  <a:pt x="622" y="0"/>
                </a:cubicBezTo>
                <a:cubicBezTo>
                  <a:pt x="645" y="4"/>
                  <a:pt x="666" y="2"/>
                  <a:pt x="687" y="13"/>
                </a:cubicBezTo>
                <a:cubicBezTo>
                  <a:pt x="713" y="9"/>
                  <a:pt x="766" y="25"/>
                  <a:pt x="773" y="41"/>
                </a:cubicBezTo>
                <a:cubicBezTo>
                  <a:pt x="772" y="50"/>
                  <a:pt x="783" y="49"/>
                  <a:pt x="789" y="52"/>
                </a:cubicBezTo>
                <a:cubicBezTo>
                  <a:pt x="800" y="56"/>
                  <a:pt x="808" y="72"/>
                  <a:pt x="822" y="71"/>
                </a:cubicBezTo>
                <a:cubicBezTo>
                  <a:pt x="820" y="81"/>
                  <a:pt x="873" y="114"/>
                  <a:pt x="885" y="104"/>
                </a:cubicBezTo>
                <a:cubicBezTo>
                  <a:pt x="879" y="94"/>
                  <a:pt x="872" y="81"/>
                  <a:pt x="878" y="70"/>
                </a:cubicBezTo>
                <a:cubicBezTo>
                  <a:pt x="879" y="55"/>
                  <a:pt x="893" y="8"/>
                  <a:pt x="946" y="28"/>
                </a:cubicBezTo>
                <a:cubicBezTo>
                  <a:pt x="951" y="32"/>
                  <a:pt x="957" y="34"/>
                  <a:pt x="963" y="35"/>
                </a:cubicBezTo>
                <a:cubicBezTo>
                  <a:pt x="1011" y="59"/>
                  <a:pt x="1009" y="113"/>
                  <a:pt x="1007" y="136"/>
                </a:cubicBezTo>
                <a:cubicBezTo>
                  <a:pt x="1006" y="144"/>
                  <a:pt x="1012" y="148"/>
                  <a:pt x="1011" y="155"/>
                </a:cubicBezTo>
                <a:cubicBezTo>
                  <a:pt x="1012" y="156"/>
                  <a:pt x="1012" y="157"/>
                  <a:pt x="1013" y="156"/>
                </a:cubicBezTo>
                <a:cubicBezTo>
                  <a:pt x="1018" y="153"/>
                  <a:pt x="1012" y="146"/>
                  <a:pt x="1018" y="145"/>
                </a:cubicBezTo>
                <a:cubicBezTo>
                  <a:pt x="1022" y="149"/>
                  <a:pt x="1020" y="156"/>
                  <a:pt x="1024" y="159"/>
                </a:cubicBezTo>
                <a:cubicBezTo>
                  <a:pt x="1025" y="158"/>
                  <a:pt x="1024" y="155"/>
                  <a:pt x="1027" y="156"/>
                </a:cubicBezTo>
                <a:cubicBezTo>
                  <a:pt x="1029" y="157"/>
                  <a:pt x="1029" y="160"/>
                  <a:pt x="1031" y="159"/>
                </a:cubicBezTo>
                <a:cubicBezTo>
                  <a:pt x="1033" y="158"/>
                  <a:pt x="1029" y="153"/>
                  <a:pt x="1034" y="154"/>
                </a:cubicBezTo>
                <a:cubicBezTo>
                  <a:pt x="1037" y="164"/>
                  <a:pt x="1046" y="170"/>
                  <a:pt x="1055" y="172"/>
                </a:cubicBezTo>
                <a:cubicBezTo>
                  <a:pt x="1057" y="174"/>
                  <a:pt x="1056" y="177"/>
                  <a:pt x="1060" y="178"/>
                </a:cubicBezTo>
                <a:cubicBezTo>
                  <a:pt x="1060" y="186"/>
                  <a:pt x="1068" y="183"/>
                  <a:pt x="1071" y="188"/>
                </a:cubicBezTo>
                <a:cubicBezTo>
                  <a:pt x="1074" y="187"/>
                  <a:pt x="1074" y="192"/>
                  <a:pt x="1078" y="190"/>
                </a:cubicBezTo>
                <a:cubicBezTo>
                  <a:pt x="1080" y="192"/>
                  <a:pt x="1083" y="193"/>
                  <a:pt x="1083" y="196"/>
                </a:cubicBezTo>
                <a:cubicBezTo>
                  <a:pt x="1087" y="203"/>
                  <a:pt x="1098" y="201"/>
                  <a:pt x="1099" y="211"/>
                </a:cubicBezTo>
                <a:cubicBezTo>
                  <a:pt x="1106" y="214"/>
                  <a:pt x="1106" y="225"/>
                  <a:pt x="1115" y="228"/>
                </a:cubicBezTo>
                <a:cubicBezTo>
                  <a:pt x="1116" y="233"/>
                  <a:pt x="1122" y="229"/>
                  <a:pt x="1120" y="236"/>
                </a:cubicBezTo>
                <a:cubicBezTo>
                  <a:pt x="1127" y="237"/>
                  <a:pt x="1129" y="243"/>
                  <a:pt x="1131" y="249"/>
                </a:cubicBezTo>
                <a:cubicBezTo>
                  <a:pt x="1139" y="252"/>
                  <a:pt x="1139" y="264"/>
                  <a:pt x="1146" y="267"/>
                </a:cubicBezTo>
                <a:cubicBezTo>
                  <a:pt x="1149" y="268"/>
                  <a:pt x="1147" y="271"/>
                  <a:pt x="1149" y="272"/>
                </a:cubicBezTo>
                <a:cubicBezTo>
                  <a:pt x="1162" y="267"/>
                  <a:pt x="1165" y="247"/>
                  <a:pt x="1167" y="232"/>
                </a:cubicBezTo>
                <a:cubicBezTo>
                  <a:pt x="1169" y="231"/>
                  <a:pt x="1169" y="233"/>
                  <a:pt x="1169" y="234"/>
                </a:cubicBezTo>
                <a:cubicBezTo>
                  <a:pt x="1166" y="251"/>
                  <a:pt x="1161" y="267"/>
                  <a:pt x="1152" y="281"/>
                </a:cubicBezTo>
                <a:cubicBezTo>
                  <a:pt x="1153" y="283"/>
                  <a:pt x="1154" y="282"/>
                  <a:pt x="1155" y="282"/>
                </a:cubicBezTo>
                <a:cubicBezTo>
                  <a:pt x="1175" y="265"/>
                  <a:pt x="1170" y="258"/>
                  <a:pt x="1175" y="245"/>
                </a:cubicBezTo>
                <a:cubicBezTo>
                  <a:pt x="1178" y="244"/>
                  <a:pt x="1178" y="247"/>
                  <a:pt x="1178" y="249"/>
                </a:cubicBezTo>
                <a:cubicBezTo>
                  <a:pt x="1175" y="263"/>
                  <a:pt x="1168" y="276"/>
                  <a:pt x="1162" y="288"/>
                </a:cubicBezTo>
                <a:cubicBezTo>
                  <a:pt x="1164" y="291"/>
                  <a:pt x="1164" y="297"/>
                  <a:pt x="1169" y="296"/>
                </a:cubicBezTo>
                <a:cubicBezTo>
                  <a:pt x="1192" y="290"/>
                  <a:pt x="1189" y="287"/>
                  <a:pt x="1197" y="277"/>
                </a:cubicBezTo>
                <a:cubicBezTo>
                  <a:pt x="1198" y="277"/>
                  <a:pt x="1199" y="278"/>
                  <a:pt x="1200" y="279"/>
                </a:cubicBezTo>
                <a:cubicBezTo>
                  <a:pt x="1196" y="292"/>
                  <a:pt x="1182" y="295"/>
                  <a:pt x="1172" y="3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5340666" y="1412776"/>
            <a:ext cx="3432768" cy="11521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/>
              <a:t>Your</a:t>
            </a:r>
            <a:r>
              <a:rPr lang="de-DE" sz="2400" b="1" dirty="0" smtClean="0"/>
              <a:t> Text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01728" y="1412776"/>
            <a:ext cx="4546336" cy="11521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>
                <a:solidFill>
                  <a:schemeClr val="accent1"/>
                </a:solidFill>
              </a:rPr>
              <a:t>Your</a:t>
            </a:r>
            <a:r>
              <a:rPr lang="de-DE" sz="2400" b="1" dirty="0" smtClean="0">
                <a:solidFill>
                  <a:schemeClr val="accent1"/>
                </a:solidFill>
              </a:rPr>
              <a:t> Text</a:t>
            </a:r>
            <a:endParaRPr lang="de-D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345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7"/>
          <p:cNvSpPr>
            <a:spLocks/>
          </p:cNvSpPr>
          <p:nvPr/>
        </p:nvSpPr>
        <p:spPr bwMode="auto">
          <a:xfrm>
            <a:off x="179512" y="3789040"/>
            <a:ext cx="5187428" cy="2430594"/>
          </a:xfrm>
          <a:custGeom>
            <a:avLst/>
            <a:gdLst>
              <a:gd name="T0" fmla="*/ 992 w 1855"/>
              <a:gd name="T1" fmla="*/ 74 h 865"/>
              <a:gd name="T2" fmla="*/ 670 w 1855"/>
              <a:gd name="T3" fmla="*/ 161 h 865"/>
              <a:gd name="T4" fmla="*/ 366 w 1855"/>
              <a:gd name="T5" fmla="*/ 140 h 865"/>
              <a:gd name="T6" fmla="*/ 151 w 1855"/>
              <a:gd name="T7" fmla="*/ 444 h 865"/>
              <a:gd name="T8" fmla="*/ 23 w 1855"/>
              <a:gd name="T9" fmla="*/ 550 h 865"/>
              <a:gd name="T10" fmla="*/ 243 w 1855"/>
              <a:gd name="T11" fmla="*/ 355 h 865"/>
              <a:gd name="T12" fmla="*/ 530 w 1855"/>
              <a:gd name="T13" fmla="*/ 295 h 865"/>
              <a:gd name="T14" fmla="*/ 456 w 1855"/>
              <a:gd name="T15" fmla="*/ 552 h 865"/>
              <a:gd name="T16" fmla="*/ 382 w 1855"/>
              <a:gd name="T17" fmla="*/ 640 h 865"/>
              <a:gd name="T18" fmla="*/ 356 w 1855"/>
              <a:gd name="T19" fmla="*/ 790 h 865"/>
              <a:gd name="T20" fmla="*/ 375 w 1855"/>
              <a:gd name="T21" fmla="*/ 820 h 865"/>
              <a:gd name="T22" fmla="*/ 470 w 1855"/>
              <a:gd name="T23" fmla="*/ 799 h 865"/>
              <a:gd name="T24" fmla="*/ 402 w 1855"/>
              <a:gd name="T25" fmla="*/ 748 h 865"/>
              <a:gd name="T26" fmla="*/ 462 w 1855"/>
              <a:gd name="T27" fmla="*/ 647 h 865"/>
              <a:gd name="T28" fmla="*/ 603 w 1855"/>
              <a:gd name="T29" fmla="*/ 622 h 865"/>
              <a:gd name="T30" fmla="*/ 778 w 1855"/>
              <a:gd name="T31" fmla="*/ 661 h 865"/>
              <a:gd name="T32" fmla="*/ 856 w 1855"/>
              <a:gd name="T33" fmla="*/ 737 h 865"/>
              <a:gd name="T34" fmla="*/ 901 w 1855"/>
              <a:gd name="T35" fmla="*/ 805 h 865"/>
              <a:gd name="T36" fmla="*/ 988 w 1855"/>
              <a:gd name="T37" fmla="*/ 785 h 865"/>
              <a:gd name="T38" fmla="*/ 930 w 1855"/>
              <a:gd name="T39" fmla="*/ 740 h 865"/>
              <a:gd name="T40" fmla="*/ 844 w 1855"/>
              <a:gd name="T41" fmla="*/ 593 h 865"/>
              <a:gd name="T42" fmla="*/ 1019 w 1855"/>
              <a:gd name="T43" fmla="*/ 531 h 865"/>
              <a:gd name="T44" fmla="*/ 1177 w 1855"/>
              <a:gd name="T45" fmla="*/ 611 h 865"/>
              <a:gd name="T46" fmla="*/ 1218 w 1855"/>
              <a:gd name="T47" fmla="*/ 704 h 865"/>
              <a:gd name="T48" fmla="*/ 1165 w 1855"/>
              <a:gd name="T49" fmla="*/ 717 h 865"/>
              <a:gd name="T50" fmla="*/ 1195 w 1855"/>
              <a:gd name="T51" fmla="*/ 796 h 865"/>
              <a:gd name="T52" fmla="*/ 1262 w 1855"/>
              <a:gd name="T53" fmla="*/ 687 h 865"/>
              <a:gd name="T54" fmla="*/ 1307 w 1855"/>
              <a:gd name="T55" fmla="*/ 655 h 865"/>
              <a:gd name="T56" fmla="*/ 1422 w 1855"/>
              <a:gd name="T57" fmla="*/ 714 h 865"/>
              <a:gd name="T58" fmla="*/ 1530 w 1855"/>
              <a:gd name="T59" fmla="*/ 800 h 865"/>
              <a:gd name="T60" fmla="*/ 1627 w 1855"/>
              <a:gd name="T61" fmla="*/ 794 h 865"/>
              <a:gd name="T62" fmla="*/ 1578 w 1855"/>
              <a:gd name="T63" fmla="*/ 739 h 865"/>
              <a:gd name="T64" fmla="*/ 1449 w 1855"/>
              <a:gd name="T65" fmla="*/ 615 h 865"/>
              <a:gd name="T66" fmla="*/ 1444 w 1855"/>
              <a:gd name="T67" fmla="*/ 449 h 865"/>
              <a:gd name="T68" fmla="*/ 1629 w 1855"/>
              <a:gd name="T69" fmla="*/ 495 h 865"/>
              <a:gd name="T70" fmla="*/ 1699 w 1855"/>
              <a:gd name="T71" fmla="*/ 494 h 865"/>
              <a:gd name="T72" fmla="*/ 1724 w 1855"/>
              <a:gd name="T73" fmla="*/ 341 h 865"/>
              <a:gd name="T74" fmla="*/ 1820 w 1855"/>
              <a:gd name="T75" fmla="*/ 276 h 865"/>
              <a:gd name="T76" fmla="*/ 1722 w 1855"/>
              <a:gd name="T77" fmla="*/ 230 h 865"/>
              <a:gd name="T78" fmla="*/ 1793 w 1855"/>
              <a:gd name="T79" fmla="*/ 208 h 865"/>
              <a:gd name="T80" fmla="*/ 1665 w 1855"/>
              <a:gd name="T81" fmla="*/ 184 h 865"/>
              <a:gd name="T82" fmla="*/ 1584 w 1855"/>
              <a:gd name="T83" fmla="*/ 153 h 865"/>
              <a:gd name="T84" fmla="*/ 1256 w 1855"/>
              <a:gd name="T85" fmla="*/ 1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55" h="865">
                <a:moveTo>
                  <a:pt x="1256" y="1"/>
                </a:moveTo>
                <a:cubicBezTo>
                  <a:pt x="1248" y="0"/>
                  <a:pt x="1236" y="2"/>
                  <a:pt x="1228" y="3"/>
                </a:cubicBezTo>
                <a:cubicBezTo>
                  <a:pt x="1146" y="11"/>
                  <a:pt x="1065" y="36"/>
                  <a:pt x="992" y="74"/>
                </a:cubicBezTo>
                <a:cubicBezTo>
                  <a:pt x="955" y="93"/>
                  <a:pt x="922" y="121"/>
                  <a:pt x="884" y="139"/>
                </a:cubicBezTo>
                <a:cubicBezTo>
                  <a:pt x="845" y="157"/>
                  <a:pt x="796" y="161"/>
                  <a:pt x="753" y="156"/>
                </a:cubicBezTo>
                <a:cubicBezTo>
                  <a:pt x="726" y="154"/>
                  <a:pt x="697" y="158"/>
                  <a:pt x="670" y="161"/>
                </a:cubicBezTo>
                <a:cubicBezTo>
                  <a:pt x="640" y="164"/>
                  <a:pt x="614" y="183"/>
                  <a:pt x="585" y="186"/>
                </a:cubicBezTo>
                <a:cubicBezTo>
                  <a:pt x="578" y="186"/>
                  <a:pt x="570" y="183"/>
                  <a:pt x="563" y="182"/>
                </a:cubicBezTo>
                <a:cubicBezTo>
                  <a:pt x="497" y="173"/>
                  <a:pt x="435" y="139"/>
                  <a:pt x="366" y="140"/>
                </a:cubicBezTo>
                <a:cubicBezTo>
                  <a:pt x="258" y="141"/>
                  <a:pt x="223" y="232"/>
                  <a:pt x="221" y="318"/>
                </a:cubicBezTo>
                <a:cubicBezTo>
                  <a:pt x="220" y="344"/>
                  <a:pt x="222" y="373"/>
                  <a:pt x="210" y="397"/>
                </a:cubicBezTo>
                <a:cubicBezTo>
                  <a:pt x="201" y="414"/>
                  <a:pt x="166" y="430"/>
                  <a:pt x="151" y="444"/>
                </a:cubicBezTo>
                <a:cubicBezTo>
                  <a:pt x="129" y="463"/>
                  <a:pt x="123" y="493"/>
                  <a:pt x="103" y="512"/>
                </a:cubicBezTo>
                <a:cubicBezTo>
                  <a:pt x="86" y="529"/>
                  <a:pt x="43" y="529"/>
                  <a:pt x="21" y="534"/>
                </a:cubicBezTo>
                <a:cubicBezTo>
                  <a:pt x="0" y="538"/>
                  <a:pt x="11" y="544"/>
                  <a:pt x="23" y="550"/>
                </a:cubicBezTo>
                <a:cubicBezTo>
                  <a:pt x="94" y="586"/>
                  <a:pt x="224" y="566"/>
                  <a:pt x="233" y="471"/>
                </a:cubicBezTo>
                <a:cubicBezTo>
                  <a:pt x="235" y="453"/>
                  <a:pt x="233" y="434"/>
                  <a:pt x="233" y="416"/>
                </a:cubicBezTo>
                <a:cubicBezTo>
                  <a:pt x="233" y="395"/>
                  <a:pt x="242" y="376"/>
                  <a:pt x="243" y="355"/>
                </a:cubicBezTo>
                <a:cubicBezTo>
                  <a:pt x="249" y="301"/>
                  <a:pt x="245" y="219"/>
                  <a:pt x="301" y="191"/>
                </a:cubicBezTo>
                <a:cubicBezTo>
                  <a:pt x="380" y="152"/>
                  <a:pt x="479" y="207"/>
                  <a:pt x="535" y="258"/>
                </a:cubicBezTo>
                <a:cubicBezTo>
                  <a:pt x="549" y="271"/>
                  <a:pt x="537" y="282"/>
                  <a:pt x="530" y="295"/>
                </a:cubicBezTo>
                <a:cubicBezTo>
                  <a:pt x="514" y="324"/>
                  <a:pt x="499" y="356"/>
                  <a:pt x="491" y="390"/>
                </a:cubicBezTo>
                <a:cubicBezTo>
                  <a:pt x="480" y="435"/>
                  <a:pt x="476" y="482"/>
                  <a:pt x="463" y="527"/>
                </a:cubicBezTo>
                <a:cubicBezTo>
                  <a:pt x="461" y="535"/>
                  <a:pt x="458" y="543"/>
                  <a:pt x="456" y="552"/>
                </a:cubicBezTo>
                <a:cubicBezTo>
                  <a:pt x="452" y="572"/>
                  <a:pt x="454" y="560"/>
                  <a:pt x="439" y="569"/>
                </a:cubicBezTo>
                <a:cubicBezTo>
                  <a:pt x="429" y="575"/>
                  <a:pt x="420" y="584"/>
                  <a:pt x="410" y="589"/>
                </a:cubicBezTo>
                <a:cubicBezTo>
                  <a:pt x="377" y="607"/>
                  <a:pt x="374" y="605"/>
                  <a:pt x="382" y="640"/>
                </a:cubicBezTo>
                <a:cubicBezTo>
                  <a:pt x="388" y="664"/>
                  <a:pt x="368" y="683"/>
                  <a:pt x="365" y="705"/>
                </a:cubicBezTo>
                <a:cubicBezTo>
                  <a:pt x="364" y="715"/>
                  <a:pt x="371" y="727"/>
                  <a:pt x="369" y="737"/>
                </a:cubicBezTo>
                <a:cubicBezTo>
                  <a:pt x="365" y="756"/>
                  <a:pt x="354" y="768"/>
                  <a:pt x="356" y="790"/>
                </a:cubicBezTo>
                <a:cubicBezTo>
                  <a:pt x="357" y="793"/>
                  <a:pt x="359" y="795"/>
                  <a:pt x="359" y="798"/>
                </a:cubicBezTo>
                <a:cubicBezTo>
                  <a:pt x="358" y="804"/>
                  <a:pt x="354" y="812"/>
                  <a:pt x="357" y="817"/>
                </a:cubicBezTo>
                <a:cubicBezTo>
                  <a:pt x="361" y="825"/>
                  <a:pt x="369" y="816"/>
                  <a:pt x="375" y="820"/>
                </a:cubicBezTo>
                <a:cubicBezTo>
                  <a:pt x="381" y="824"/>
                  <a:pt x="381" y="833"/>
                  <a:pt x="386" y="839"/>
                </a:cubicBezTo>
                <a:cubicBezTo>
                  <a:pt x="410" y="865"/>
                  <a:pt x="464" y="853"/>
                  <a:pt x="492" y="845"/>
                </a:cubicBezTo>
                <a:cubicBezTo>
                  <a:pt x="534" y="834"/>
                  <a:pt x="484" y="808"/>
                  <a:pt x="470" y="799"/>
                </a:cubicBezTo>
                <a:cubicBezTo>
                  <a:pt x="467" y="797"/>
                  <a:pt x="468" y="792"/>
                  <a:pt x="467" y="790"/>
                </a:cubicBezTo>
                <a:cubicBezTo>
                  <a:pt x="464" y="786"/>
                  <a:pt x="460" y="788"/>
                  <a:pt x="457" y="786"/>
                </a:cubicBezTo>
                <a:cubicBezTo>
                  <a:pt x="445" y="778"/>
                  <a:pt x="403" y="761"/>
                  <a:pt x="402" y="748"/>
                </a:cubicBezTo>
                <a:cubicBezTo>
                  <a:pt x="401" y="740"/>
                  <a:pt x="407" y="732"/>
                  <a:pt x="409" y="725"/>
                </a:cubicBezTo>
                <a:cubicBezTo>
                  <a:pt x="414" y="706"/>
                  <a:pt x="419" y="686"/>
                  <a:pt x="423" y="667"/>
                </a:cubicBezTo>
                <a:cubicBezTo>
                  <a:pt x="430" y="640"/>
                  <a:pt x="437" y="641"/>
                  <a:pt x="462" y="647"/>
                </a:cubicBezTo>
                <a:cubicBezTo>
                  <a:pt x="481" y="651"/>
                  <a:pt x="500" y="653"/>
                  <a:pt x="518" y="651"/>
                </a:cubicBezTo>
                <a:cubicBezTo>
                  <a:pt x="537" y="649"/>
                  <a:pt x="550" y="636"/>
                  <a:pt x="567" y="629"/>
                </a:cubicBezTo>
                <a:cubicBezTo>
                  <a:pt x="578" y="624"/>
                  <a:pt x="592" y="624"/>
                  <a:pt x="603" y="622"/>
                </a:cubicBezTo>
                <a:cubicBezTo>
                  <a:pt x="630" y="617"/>
                  <a:pt x="693" y="597"/>
                  <a:pt x="718" y="609"/>
                </a:cubicBezTo>
                <a:cubicBezTo>
                  <a:pt x="724" y="612"/>
                  <a:pt x="714" y="636"/>
                  <a:pt x="733" y="644"/>
                </a:cubicBezTo>
                <a:cubicBezTo>
                  <a:pt x="757" y="654"/>
                  <a:pt x="766" y="619"/>
                  <a:pt x="778" y="661"/>
                </a:cubicBezTo>
                <a:cubicBezTo>
                  <a:pt x="781" y="670"/>
                  <a:pt x="778" y="680"/>
                  <a:pt x="786" y="687"/>
                </a:cubicBezTo>
                <a:cubicBezTo>
                  <a:pt x="795" y="696"/>
                  <a:pt x="812" y="694"/>
                  <a:pt x="822" y="701"/>
                </a:cubicBezTo>
                <a:cubicBezTo>
                  <a:pt x="836" y="710"/>
                  <a:pt x="842" y="728"/>
                  <a:pt x="856" y="737"/>
                </a:cubicBezTo>
                <a:cubicBezTo>
                  <a:pt x="865" y="743"/>
                  <a:pt x="881" y="741"/>
                  <a:pt x="888" y="750"/>
                </a:cubicBezTo>
                <a:cubicBezTo>
                  <a:pt x="894" y="760"/>
                  <a:pt x="878" y="791"/>
                  <a:pt x="886" y="800"/>
                </a:cubicBezTo>
                <a:cubicBezTo>
                  <a:pt x="890" y="805"/>
                  <a:pt x="896" y="800"/>
                  <a:pt x="901" y="805"/>
                </a:cubicBezTo>
                <a:cubicBezTo>
                  <a:pt x="907" y="810"/>
                  <a:pt x="907" y="820"/>
                  <a:pt x="914" y="824"/>
                </a:cubicBezTo>
                <a:cubicBezTo>
                  <a:pt x="939" y="840"/>
                  <a:pt x="994" y="842"/>
                  <a:pt x="1020" y="823"/>
                </a:cubicBezTo>
                <a:cubicBezTo>
                  <a:pt x="1036" y="811"/>
                  <a:pt x="994" y="789"/>
                  <a:pt x="988" y="785"/>
                </a:cubicBezTo>
                <a:cubicBezTo>
                  <a:pt x="985" y="783"/>
                  <a:pt x="987" y="778"/>
                  <a:pt x="984" y="775"/>
                </a:cubicBezTo>
                <a:cubicBezTo>
                  <a:pt x="977" y="767"/>
                  <a:pt x="963" y="766"/>
                  <a:pt x="954" y="761"/>
                </a:cubicBezTo>
                <a:cubicBezTo>
                  <a:pt x="946" y="755"/>
                  <a:pt x="938" y="746"/>
                  <a:pt x="930" y="740"/>
                </a:cubicBezTo>
                <a:cubicBezTo>
                  <a:pt x="920" y="732"/>
                  <a:pt x="908" y="725"/>
                  <a:pt x="899" y="717"/>
                </a:cubicBezTo>
                <a:cubicBezTo>
                  <a:pt x="875" y="695"/>
                  <a:pt x="828" y="665"/>
                  <a:pt x="836" y="630"/>
                </a:cubicBezTo>
                <a:cubicBezTo>
                  <a:pt x="839" y="618"/>
                  <a:pt x="843" y="605"/>
                  <a:pt x="844" y="593"/>
                </a:cubicBezTo>
                <a:cubicBezTo>
                  <a:pt x="846" y="572"/>
                  <a:pt x="832" y="550"/>
                  <a:pt x="855" y="546"/>
                </a:cubicBezTo>
                <a:cubicBezTo>
                  <a:pt x="867" y="543"/>
                  <a:pt x="882" y="545"/>
                  <a:pt x="894" y="547"/>
                </a:cubicBezTo>
                <a:cubicBezTo>
                  <a:pt x="944" y="557"/>
                  <a:pt x="973" y="555"/>
                  <a:pt x="1019" y="531"/>
                </a:cubicBezTo>
                <a:cubicBezTo>
                  <a:pt x="1042" y="519"/>
                  <a:pt x="1045" y="510"/>
                  <a:pt x="1054" y="538"/>
                </a:cubicBezTo>
                <a:cubicBezTo>
                  <a:pt x="1066" y="576"/>
                  <a:pt x="1098" y="608"/>
                  <a:pt x="1139" y="612"/>
                </a:cubicBezTo>
                <a:cubicBezTo>
                  <a:pt x="1151" y="613"/>
                  <a:pt x="1166" y="608"/>
                  <a:pt x="1177" y="611"/>
                </a:cubicBezTo>
                <a:cubicBezTo>
                  <a:pt x="1191" y="616"/>
                  <a:pt x="1202" y="628"/>
                  <a:pt x="1213" y="638"/>
                </a:cubicBezTo>
                <a:cubicBezTo>
                  <a:pt x="1218" y="642"/>
                  <a:pt x="1229" y="644"/>
                  <a:pt x="1231" y="651"/>
                </a:cubicBezTo>
                <a:cubicBezTo>
                  <a:pt x="1235" y="661"/>
                  <a:pt x="1224" y="699"/>
                  <a:pt x="1218" y="704"/>
                </a:cubicBezTo>
                <a:cubicBezTo>
                  <a:pt x="1211" y="710"/>
                  <a:pt x="1199" y="690"/>
                  <a:pt x="1190" y="696"/>
                </a:cubicBezTo>
                <a:cubicBezTo>
                  <a:pt x="1185" y="700"/>
                  <a:pt x="1190" y="706"/>
                  <a:pt x="1186" y="709"/>
                </a:cubicBezTo>
                <a:cubicBezTo>
                  <a:pt x="1181" y="714"/>
                  <a:pt x="1170" y="711"/>
                  <a:pt x="1165" y="717"/>
                </a:cubicBezTo>
                <a:cubicBezTo>
                  <a:pt x="1144" y="736"/>
                  <a:pt x="1137" y="764"/>
                  <a:pt x="1137" y="790"/>
                </a:cubicBezTo>
                <a:cubicBezTo>
                  <a:pt x="1137" y="850"/>
                  <a:pt x="1158" y="819"/>
                  <a:pt x="1186" y="798"/>
                </a:cubicBezTo>
                <a:cubicBezTo>
                  <a:pt x="1189" y="796"/>
                  <a:pt x="1193" y="799"/>
                  <a:pt x="1195" y="796"/>
                </a:cubicBezTo>
                <a:cubicBezTo>
                  <a:pt x="1203" y="790"/>
                  <a:pt x="1207" y="779"/>
                  <a:pt x="1214" y="773"/>
                </a:cubicBezTo>
                <a:cubicBezTo>
                  <a:pt x="1220" y="769"/>
                  <a:pt x="1227" y="767"/>
                  <a:pt x="1233" y="763"/>
                </a:cubicBezTo>
                <a:cubicBezTo>
                  <a:pt x="1262" y="742"/>
                  <a:pt x="1255" y="718"/>
                  <a:pt x="1262" y="687"/>
                </a:cubicBezTo>
                <a:cubicBezTo>
                  <a:pt x="1265" y="673"/>
                  <a:pt x="1273" y="664"/>
                  <a:pt x="1281" y="652"/>
                </a:cubicBezTo>
                <a:cubicBezTo>
                  <a:pt x="1282" y="650"/>
                  <a:pt x="1283" y="640"/>
                  <a:pt x="1286" y="641"/>
                </a:cubicBezTo>
                <a:cubicBezTo>
                  <a:pt x="1293" y="643"/>
                  <a:pt x="1301" y="651"/>
                  <a:pt x="1307" y="655"/>
                </a:cubicBezTo>
                <a:cubicBezTo>
                  <a:pt x="1318" y="663"/>
                  <a:pt x="1330" y="669"/>
                  <a:pt x="1341" y="676"/>
                </a:cubicBezTo>
                <a:cubicBezTo>
                  <a:pt x="1357" y="686"/>
                  <a:pt x="1377" y="683"/>
                  <a:pt x="1393" y="692"/>
                </a:cubicBezTo>
                <a:cubicBezTo>
                  <a:pt x="1404" y="697"/>
                  <a:pt x="1410" y="709"/>
                  <a:pt x="1422" y="714"/>
                </a:cubicBezTo>
                <a:cubicBezTo>
                  <a:pt x="1452" y="728"/>
                  <a:pt x="1528" y="727"/>
                  <a:pt x="1520" y="777"/>
                </a:cubicBezTo>
                <a:cubicBezTo>
                  <a:pt x="1519" y="781"/>
                  <a:pt x="1515" y="788"/>
                  <a:pt x="1517" y="792"/>
                </a:cubicBezTo>
                <a:cubicBezTo>
                  <a:pt x="1520" y="798"/>
                  <a:pt x="1527" y="795"/>
                  <a:pt x="1530" y="800"/>
                </a:cubicBezTo>
                <a:cubicBezTo>
                  <a:pt x="1535" y="807"/>
                  <a:pt x="1533" y="816"/>
                  <a:pt x="1540" y="822"/>
                </a:cubicBezTo>
                <a:cubicBezTo>
                  <a:pt x="1560" y="841"/>
                  <a:pt x="1627" y="856"/>
                  <a:pt x="1656" y="841"/>
                </a:cubicBezTo>
                <a:cubicBezTo>
                  <a:pt x="1678" y="830"/>
                  <a:pt x="1633" y="802"/>
                  <a:pt x="1627" y="794"/>
                </a:cubicBezTo>
                <a:cubicBezTo>
                  <a:pt x="1624" y="790"/>
                  <a:pt x="1626" y="786"/>
                  <a:pt x="1623" y="782"/>
                </a:cubicBezTo>
                <a:cubicBezTo>
                  <a:pt x="1615" y="774"/>
                  <a:pt x="1602" y="770"/>
                  <a:pt x="1594" y="762"/>
                </a:cubicBezTo>
                <a:cubicBezTo>
                  <a:pt x="1588" y="755"/>
                  <a:pt x="1585" y="746"/>
                  <a:pt x="1578" y="739"/>
                </a:cubicBezTo>
                <a:cubicBezTo>
                  <a:pt x="1553" y="714"/>
                  <a:pt x="1522" y="711"/>
                  <a:pt x="1496" y="687"/>
                </a:cubicBezTo>
                <a:cubicBezTo>
                  <a:pt x="1485" y="677"/>
                  <a:pt x="1482" y="659"/>
                  <a:pt x="1474" y="646"/>
                </a:cubicBezTo>
                <a:cubicBezTo>
                  <a:pt x="1467" y="635"/>
                  <a:pt x="1457" y="627"/>
                  <a:pt x="1449" y="615"/>
                </a:cubicBezTo>
                <a:cubicBezTo>
                  <a:pt x="1442" y="605"/>
                  <a:pt x="1440" y="585"/>
                  <a:pt x="1434" y="572"/>
                </a:cubicBezTo>
                <a:cubicBezTo>
                  <a:pt x="1423" y="549"/>
                  <a:pt x="1420" y="548"/>
                  <a:pt x="1428" y="523"/>
                </a:cubicBezTo>
                <a:cubicBezTo>
                  <a:pt x="1436" y="498"/>
                  <a:pt x="1441" y="475"/>
                  <a:pt x="1444" y="449"/>
                </a:cubicBezTo>
                <a:cubicBezTo>
                  <a:pt x="1446" y="429"/>
                  <a:pt x="1443" y="428"/>
                  <a:pt x="1461" y="446"/>
                </a:cubicBezTo>
                <a:cubicBezTo>
                  <a:pt x="1489" y="473"/>
                  <a:pt x="1525" y="480"/>
                  <a:pt x="1561" y="484"/>
                </a:cubicBezTo>
                <a:cubicBezTo>
                  <a:pt x="1584" y="487"/>
                  <a:pt x="1606" y="493"/>
                  <a:pt x="1629" y="495"/>
                </a:cubicBezTo>
                <a:cubicBezTo>
                  <a:pt x="1641" y="496"/>
                  <a:pt x="1652" y="491"/>
                  <a:pt x="1663" y="491"/>
                </a:cubicBezTo>
                <a:cubicBezTo>
                  <a:pt x="1667" y="491"/>
                  <a:pt x="1670" y="497"/>
                  <a:pt x="1675" y="497"/>
                </a:cubicBezTo>
                <a:cubicBezTo>
                  <a:pt x="1683" y="498"/>
                  <a:pt x="1691" y="494"/>
                  <a:pt x="1699" y="494"/>
                </a:cubicBezTo>
                <a:cubicBezTo>
                  <a:pt x="1723" y="493"/>
                  <a:pt x="1732" y="490"/>
                  <a:pt x="1752" y="475"/>
                </a:cubicBezTo>
                <a:cubicBezTo>
                  <a:pt x="1771" y="459"/>
                  <a:pt x="1752" y="449"/>
                  <a:pt x="1750" y="433"/>
                </a:cubicBezTo>
                <a:cubicBezTo>
                  <a:pt x="1746" y="401"/>
                  <a:pt x="1729" y="373"/>
                  <a:pt x="1724" y="341"/>
                </a:cubicBezTo>
                <a:cubicBezTo>
                  <a:pt x="1723" y="335"/>
                  <a:pt x="1727" y="327"/>
                  <a:pt x="1728" y="320"/>
                </a:cubicBezTo>
                <a:cubicBezTo>
                  <a:pt x="1731" y="289"/>
                  <a:pt x="1731" y="290"/>
                  <a:pt x="1762" y="290"/>
                </a:cubicBezTo>
                <a:cubicBezTo>
                  <a:pt x="1782" y="290"/>
                  <a:pt x="1803" y="285"/>
                  <a:pt x="1820" y="276"/>
                </a:cubicBezTo>
                <a:cubicBezTo>
                  <a:pt x="1823" y="274"/>
                  <a:pt x="1855" y="254"/>
                  <a:pt x="1834" y="258"/>
                </a:cubicBezTo>
                <a:cubicBezTo>
                  <a:pt x="1797" y="265"/>
                  <a:pt x="1747" y="268"/>
                  <a:pt x="1722" y="237"/>
                </a:cubicBezTo>
                <a:cubicBezTo>
                  <a:pt x="1717" y="231"/>
                  <a:pt x="1713" y="230"/>
                  <a:pt x="1722" y="230"/>
                </a:cubicBezTo>
                <a:cubicBezTo>
                  <a:pt x="1752" y="230"/>
                  <a:pt x="1784" y="232"/>
                  <a:pt x="1813" y="224"/>
                </a:cubicBezTo>
                <a:cubicBezTo>
                  <a:pt x="1820" y="223"/>
                  <a:pt x="1845" y="216"/>
                  <a:pt x="1824" y="213"/>
                </a:cubicBezTo>
                <a:cubicBezTo>
                  <a:pt x="1814" y="211"/>
                  <a:pt x="1803" y="209"/>
                  <a:pt x="1793" y="208"/>
                </a:cubicBezTo>
                <a:cubicBezTo>
                  <a:pt x="1761" y="207"/>
                  <a:pt x="1733" y="190"/>
                  <a:pt x="1701" y="187"/>
                </a:cubicBezTo>
                <a:cubicBezTo>
                  <a:pt x="1695" y="186"/>
                  <a:pt x="1688" y="190"/>
                  <a:pt x="1682" y="190"/>
                </a:cubicBezTo>
                <a:cubicBezTo>
                  <a:pt x="1677" y="190"/>
                  <a:pt x="1672" y="183"/>
                  <a:pt x="1665" y="184"/>
                </a:cubicBezTo>
                <a:cubicBezTo>
                  <a:pt x="1657" y="184"/>
                  <a:pt x="1645" y="180"/>
                  <a:pt x="1635" y="182"/>
                </a:cubicBezTo>
                <a:cubicBezTo>
                  <a:pt x="1628" y="184"/>
                  <a:pt x="1613" y="193"/>
                  <a:pt x="1606" y="189"/>
                </a:cubicBezTo>
                <a:cubicBezTo>
                  <a:pt x="1598" y="185"/>
                  <a:pt x="1588" y="161"/>
                  <a:pt x="1584" y="153"/>
                </a:cubicBezTo>
                <a:cubicBezTo>
                  <a:pt x="1546" y="89"/>
                  <a:pt x="1478" y="80"/>
                  <a:pt x="1415" y="50"/>
                </a:cubicBezTo>
                <a:cubicBezTo>
                  <a:pt x="1389" y="38"/>
                  <a:pt x="1367" y="21"/>
                  <a:pt x="1339" y="12"/>
                </a:cubicBezTo>
                <a:cubicBezTo>
                  <a:pt x="1312" y="3"/>
                  <a:pt x="1283" y="7"/>
                  <a:pt x="12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Doppelte Welle 2"/>
          <p:cNvSpPr/>
          <p:nvPr/>
        </p:nvSpPr>
        <p:spPr>
          <a:xfrm rot="5400000">
            <a:off x="5598773" y="2772347"/>
            <a:ext cx="3086263" cy="1827442"/>
          </a:xfrm>
          <a:custGeom>
            <a:avLst/>
            <a:gdLst>
              <a:gd name="connsiteX0" fmla="*/ 576064 w 2880320"/>
              <a:gd name="connsiteY0" fmla="*/ 103512 h 1656184"/>
              <a:gd name="connsiteX1" fmla="*/ 1728192 w 2880320"/>
              <a:gd name="connsiteY1" fmla="*/ 103512 h 1656184"/>
              <a:gd name="connsiteX2" fmla="*/ 2880320 w 2880320"/>
              <a:gd name="connsiteY2" fmla="*/ 103512 h 1656184"/>
              <a:gd name="connsiteX3" fmla="*/ 2304256 w 2880320"/>
              <a:gd name="connsiteY3" fmla="*/ 1552673 h 1656184"/>
              <a:gd name="connsiteX4" fmla="*/ 1152128 w 2880320"/>
              <a:gd name="connsiteY4" fmla="*/ 1552673 h 1656184"/>
              <a:gd name="connsiteX5" fmla="*/ 0 w 2880320"/>
              <a:gd name="connsiteY5" fmla="*/ 1552673 h 1656184"/>
              <a:gd name="connsiteX6" fmla="*/ 576064 w 2880320"/>
              <a:gd name="connsiteY6" fmla="*/ 103512 h 1656184"/>
              <a:gd name="connsiteX0" fmla="*/ 576064 w 2880320"/>
              <a:gd name="connsiteY0" fmla="*/ 99605 h 1648369"/>
              <a:gd name="connsiteX1" fmla="*/ 1728192 w 2880320"/>
              <a:gd name="connsiteY1" fmla="*/ 99605 h 1648369"/>
              <a:gd name="connsiteX2" fmla="*/ 2880320 w 2880320"/>
              <a:gd name="connsiteY2" fmla="*/ 99605 h 1648369"/>
              <a:gd name="connsiteX3" fmla="*/ 2304256 w 2880320"/>
              <a:gd name="connsiteY3" fmla="*/ 1548766 h 1648369"/>
              <a:gd name="connsiteX4" fmla="*/ 1152128 w 2880320"/>
              <a:gd name="connsiteY4" fmla="*/ 1548766 h 1648369"/>
              <a:gd name="connsiteX5" fmla="*/ 0 w 2880320"/>
              <a:gd name="connsiteY5" fmla="*/ 1548766 h 1648369"/>
              <a:gd name="connsiteX6" fmla="*/ 576064 w 2880320"/>
              <a:gd name="connsiteY6" fmla="*/ 99605 h 1648369"/>
              <a:gd name="connsiteX0" fmla="*/ 576064 w 2880320"/>
              <a:gd name="connsiteY0" fmla="*/ 99605 h 1648369"/>
              <a:gd name="connsiteX1" fmla="*/ 1728192 w 2880320"/>
              <a:gd name="connsiteY1" fmla="*/ 99605 h 1648369"/>
              <a:gd name="connsiteX2" fmla="*/ 2880320 w 2880320"/>
              <a:gd name="connsiteY2" fmla="*/ 99605 h 1648369"/>
              <a:gd name="connsiteX3" fmla="*/ 2304256 w 2880320"/>
              <a:gd name="connsiteY3" fmla="*/ 1548766 h 1648369"/>
              <a:gd name="connsiteX4" fmla="*/ 1152128 w 2880320"/>
              <a:gd name="connsiteY4" fmla="*/ 1548766 h 1648369"/>
              <a:gd name="connsiteX5" fmla="*/ 0 w 2880320"/>
              <a:gd name="connsiteY5" fmla="*/ 1548766 h 1648369"/>
              <a:gd name="connsiteX6" fmla="*/ 576064 w 2880320"/>
              <a:gd name="connsiteY6" fmla="*/ 99605 h 1648369"/>
              <a:gd name="connsiteX0" fmla="*/ 576064 w 2880320"/>
              <a:gd name="connsiteY0" fmla="*/ 99605 h 1648369"/>
              <a:gd name="connsiteX1" fmla="*/ 1728192 w 2880320"/>
              <a:gd name="connsiteY1" fmla="*/ 99605 h 1648369"/>
              <a:gd name="connsiteX2" fmla="*/ 2880320 w 2880320"/>
              <a:gd name="connsiteY2" fmla="*/ 99605 h 1648369"/>
              <a:gd name="connsiteX3" fmla="*/ 2304256 w 2880320"/>
              <a:gd name="connsiteY3" fmla="*/ 1548766 h 1648369"/>
              <a:gd name="connsiteX4" fmla="*/ 1152128 w 2880320"/>
              <a:gd name="connsiteY4" fmla="*/ 1548766 h 1648369"/>
              <a:gd name="connsiteX5" fmla="*/ 0 w 2880320"/>
              <a:gd name="connsiteY5" fmla="*/ 1548766 h 1648369"/>
              <a:gd name="connsiteX6" fmla="*/ 576064 w 2880320"/>
              <a:gd name="connsiteY6" fmla="*/ 99605 h 164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0320" h="1648369">
                <a:moveTo>
                  <a:pt x="576064" y="99605"/>
                </a:moveTo>
                <a:cubicBezTo>
                  <a:pt x="960107" y="-245434"/>
                  <a:pt x="1344149" y="444643"/>
                  <a:pt x="1728192" y="99605"/>
                </a:cubicBezTo>
                <a:cubicBezTo>
                  <a:pt x="2112235" y="-245434"/>
                  <a:pt x="2496277" y="444643"/>
                  <a:pt x="2880320" y="99605"/>
                </a:cubicBezTo>
                <a:cubicBezTo>
                  <a:pt x="2671676" y="940106"/>
                  <a:pt x="2571094" y="1173777"/>
                  <a:pt x="2304256" y="1548766"/>
                </a:cubicBezTo>
                <a:cubicBezTo>
                  <a:pt x="1920213" y="1893804"/>
                  <a:pt x="1536171" y="1203727"/>
                  <a:pt x="1152128" y="1548766"/>
                </a:cubicBezTo>
                <a:cubicBezTo>
                  <a:pt x="768085" y="1893804"/>
                  <a:pt x="384043" y="1203727"/>
                  <a:pt x="0" y="1548766"/>
                </a:cubicBezTo>
                <a:cubicBezTo>
                  <a:pt x="192021" y="1065712"/>
                  <a:pt x="550298" y="682412"/>
                  <a:pt x="576064" y="9960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996095">
            <a:off x="5820094" y="2204864"/>
            <a:ext cx="2568330" cy="11521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Your</a:t>
            </a:r>
            <a:r>
              <a:rPr lang="de-DE" sz="2400" b="1" dirty="0" smtClean="0">
                <a:solidFill>
                  <a:schemeClr val="bg1"/>
                </a:solidFill>
              </a:rPr>
              <a:t> Text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996095">
            <a:off x="5870895" y="3222221"/>
            <a:ext cx="2568330" cy="15312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Your</a:t>
            </a:r>
            <a:r>
              <a:rPr lang="de-DE" sz="2400" b="1" dirty="0" smtClean="0">
                <a:solidFill>
                  <a:schemeClr val="bg1"/>
                </a:solidFill>
              </a:rPr>
              <a:t> Text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30732" y="4149841"/>
            <a:ext cx="2568330" cy="11521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err="1" smtClean="0">
                <a:solidFill>
                  <a:schemeClr val="bg1"/>
                </a:solidFill>
              </a:rPr>
              <a:t>Your</a:t>
            </a:r>
            <a:r>
              <a:rPr lang="de-DE" sz="2400" b="1" dirty="0" smtClean="0">
                <a:solidFill>
                  <a:schemeClr val="bg1"/>
                </a:solidFill>
              </a:rPr>
              <a:t> Text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836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14811" y="2728737"/>
            <a:ext cx="421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TOOLS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6" name="Freeform 14"/>
          <p:cNvSpPr>
            <a:spLocks noEditPoints="1"/>
          </p:cNvSpPr>
          <p:nvPr/>
        </p:nvSpPr>
        <p:spPr bwMode="auto">
          <a:xfrm>
            <a:off x="976088" y="2276872"/>
            <a:ext cx="2227760" cy="2236266"/>
          </a:xfrm>
          <a:custGeom>
            <a:avLst/>
            <a:gdLst>
              <a:gd name="T0" fmla="*/ 33 w 1528"/>
              <a:gd name="T1" fmla="*/ 1481 h 1531"/>
              <a:gd name="T2" fmla="*/ 0 w 1528"/>
              <a:gd name="T3" fmla="*/ 145 h 1531"/>
              <a:gd name="T4" fmla="*/ 50 w 1528"/>
              <a:gd name="T5" fmla="*/ 38 h 1531"/>
              <a:gd name="T6" fmla="*/ 161 w 1528"/>
              <a:gd name="T7" fmla="*/ 0 h 1531"/>
              <a:gd name="T8" fmla="*/ 1429 w 1528"/>
              <a:gd name="T9" fmla="*/ 10 h 1531"/>
              <a:gd name="T10" fmla="*/ 1515 w 1528"/>
              <a:gd name="T11" fmla="*/ 81 h 1531"/>
              <a:gd name="T12" fmla="*/ 1528 w 1528"/>
              <a:gd name="T13" fmla="*/ 1401 h 1531"/>
              <a:gd name="T14" fmla="*/ 1483 w 1528"/>
              <a:gd name="T15" fmla="*/ 1494 h 1531"/>
              <a:gd name="T16" fmla="*/ 1383 w 1528"/>
              <a:gd name="T17" fmla="*/ 1531 h 1531"/>
              <a:gd name="T18" fmla="*/ 132 w 1528"/>
              <a:gd name="T19" fmla="*/ 1529 h 1531"/>
              <a:gd name="T20" fmla="*/ 492 w 1528"/>
              <a:gd name="T21" fmla="*/ 750 h 1531"/>
              <a:gd name="T22" fmla="*/ 496 w 1528"/>
              <a:gd name="T23" fmla="*/ 889 h 1531"/>
              <a:gd name="T24" fmla="*/ 557 w 1528"/>
              <a:gd name="T25" fmla="*/ 1182 h 1531"/>
              <a:gd name="T26" fmla="*/ 693 w 1528"/>
              <a:gd name="T27" fmla="*/ 1355 h 1531"/>
              <a:gd name="T28" fmla="*/ 770 w 1528"/>
              <a:gd name="T29" fmla="*/ 1033 h 1531"/>
              <a:gd name="T30" fmla="*/ 723 w 1528"/>
              <a:gd name="T31" fmla="*/ 987 h 1531"/>
              <a:gd name="T32" fmla="*/ 710 w 1528"/>
              <a:gd name="T33" fmla="*/ 917 h 1531"/>
              <a:gd name="T34" fmla="*/ 701 w 1528"/>
              <a:gd name="T35" fmla="*/ 838 h 1531"/>
              <a:gd name="T36" fmla="*/ 697 w 1528"/>
              <a:gd name="T37" fmla="*/ 774 h 1531"/>
              <a:gd name="T38" fmla="*/ 697 w 1528"/>
              <a:gd name="T39" fmla="*/ 748 h 1531"/>
              <a:gd name="T40" fmla="*/ 697 w 1528"/>
              <a:gd name="T41" fmla="*/ 731 h 1531"/>
              <a:gd name="T42" fmla="*/ 697 w 1528"/>
              <a:gd name="T43" fmla="*/ 705 h 1531"/>
              <a:gd name="T44" fmla="*/ 701 w 1528"/>
              <a:gd name="T45" fmla="*/ 648 h 1531"/>
              <a:gd name="T46" fmla="*/ 705 w 1528"/>
              <a:gd name="T47" fmla="*/ 594 h 1531"/>
              <a:gd name="T48" fmla="*/ 720 w 1528"/>
              <a:gd name="T49" fmla="*/ 526 h 1531"/>
              <a:gd name="T50" fmla="*/ 770 w 1528"/>
              <a:gd name="T51" fmla="*/ 484 h 1531"/>
              <a:gd name="T52" fmla="*/ 766 w 1528"/>
              <a:gd name="T53" fmla="*/ 120 h 1531"/>
              <a:gd name="T54" fmla="*/ 718 w 1528"/>
              <a:gd name="T55" fmla="*/ 138 h 1531"/>
              <a:gd name="T56" fmla="*/ 591 w 1528"/>
              <a:gd name="T57" fmla="*/ 265 h 1531"/>
              <a:gd name="T58" fmla="*/ 499 w 1528"/>
              <a:gd name="T59" fmla="*/ 593 h 1531"/>
              <a:gd name="T60" fmla="*/ 802 w 1528"/>
              <a:gd name="T61" fmla="*/ 484 h 1531"/>
              <a:gd name="T62" fmla="*/ 904 w 1528"/>
              <a:gd name="T63" fmla="*/ 484 h 1531"/>
              <a:gd name="T64" fmla="*/ 938 w 1528"/>
              <a:gd name="T65" fmla="*/ 460 h 1531"/>
              <a:gd name="T66" fmla="*/ 926 w 1528"/>
              <a:gd name="T67" fmla="*/ 128 h 1531"/>
              <a:gd name="T68" fmla="*/ 802 w 1528"/>
              <a:gd name="T69" fmla="*/ 120 h 1531"/>
              <a:gd name="T70" fmla="*/ 802 w 1528"/>
              <a:gd name="T71" fmla="*/ 1033 h 1531"/>
              <a:gd name="T72" fmla="*/ 802 w 1528"/>
              <a:gd name="T73" fmla="*/ 1388 h 1531"/>
              <a:gd name="T74" fmla="*/ 926 w 1528"/>
              <a:gd name="T75" fmla="*/ 1380 h 1531"/>
              <a:gd name="T76" fmla="*/ 938 w 1528"/>
              <a:gd name="T77" fmla="*/ 1057 h 1531"/>
              <a:gd name="T78" fmla="*/ 909 w 1528"/>
              <a:gd name="T79" fmla="*/ 1033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8" h="1531">
                <a:moveTo>
                  <a:pt x="112" y="1528"/>
                </a:moveTo>
                <a:cubicBezTo>
                  <a:pt x="81" y="1522"/>
                  <a:pt x="54" y="1507"/>
                  <a:pt x="33" y="1481"/>
                </a:cubicBezTo>
                <a:cubicBezTo>
                  <a:pt x="11" y="1456"/>
                  <a:pt x="0" y="1428"/>
                  <a:pt x="0" y="1396"/>
                </a:cubicBezTo>
                <a:lnTo>
                  <a:pt x="0" y="145"/>
                </a:lnTo>
                <a:cubicBezTo>
                  <a:pt x="0" y="122"/>
                  <a:pt x="5" y="102"/>
                  <a:pt x="14" y="84"/>
                </a:cubicBezTo>
                <a:cubicBezTo>
                  <a:pt x="23" y="66"/>
                  <a:pt x="35" y="51"/>
                  <a:pt x="50" y="38"/>
                </a:cubicBezTo>
                <a:cubicBezTo>
                  <a:pt x="64" y="26"/>
                  <a:pt x="81" y="16"/>
                  <a:pt x="101" y="10"/>
                </a:cubicBezTo>
                <a:cubicBezTo>
                  <a:pt x="120" y="3"/>
                  <a:pt x="140" y="0"/>
                  <a:pt x="161" y="0"/>
                </a:cubicBezTo>
                <a:lnTo>
                  <a:pt x="1372" y="0"/>
                </a:lnTo>
                <a:cubicBezTo>
                  <a:pt x="1391" y="0"/>
                  <a:pt x="1411" y="3"/>
                  <a:pt x="1429" y="10"/>
                </a:cubicBezTo>
                <a:cubicBezTo>
                  <a:pt x="1448" y="16"/>
                  <a:pt x="1465" y="26"/>
                  <a:pt x="1480" y="38"/>
                </a:cubicBezTo>
                <a:cubicBezTo>
                  <a:pt x="1494" y="49"/>
                  <a:pt x="1506" y="64"/>
                  <a:pt x="1515" y="81"/>
                </a:cubicBezTo>
                <a:cubicBezTo>
                  <a:pt x="1523" y="99"/>
                  <a:pt x="1528" y="118"/>
                  <a:pt x="1528" y="140"/>
                </a:cubicBezTo>
                <a:lnTo>
                  <a:pt x="1528" y="1401"/>
                </a:lnTo>
                <a:cubicBezTo>
                  <a:pt x="1528" y="1420"/>
                  <a:pt x="1524" y="1438"/>
                  <a:pt x="1516" y="1454"/>
                </a:cubicBezTo>
                <a:cubicBezTo>
                  <a:pt x="1507" y="1469"/>
                  <a:pt x="1497" y="1483"/>
                  <a:pt x="1483" y="1494"/>
                </a:cubicBezTo>
                <a:cubicBezTo>
                  <a:pt x="1469" y="1506"/>
                  <a:pt x="1454" y="1515"/>
                  <a:pt x="1437" y="1521"/>
                </a:cubicBezTo>
                <a:cubicBezTo>
                  <a:pt x="1419" y="1528"/>
                  <a:pt x="1402" y="1531"/>
                  <a:pt x="1383" y="1531"/>
                </a:cubicBezTo>
                <a:lnTo>
                  <a:pt x="148" y="1531"/>
                </a:lnTo>
                <a:cubicBezTo>
                  <a:pt x="146" y="1531"/>
                  <a:pt x="140" y="1530"/>
                  <a:pt x="132" y="1529"/>
                </a:cubicBezTo>
                <a:cubicBezTo>
                  <a:pt x="123" y="1528"/>
                  <a:pt x="116" y="1528"/>
                  <a:pt x="112" y="1528"/>
                </a:cubicBezTo>
                <a:close/>
                <a:moveTo>
                  <a:pt x="492" y="750"/>
                </a:moveTo>
                <a:lnTo>
                  <a:pt x="492" y="750"/>
                </a:lnTo>
                <a:cubicBezTo>
                  <a:pt x="492" y="792"/>
                  <a:pt x="493" y="839"/>
                  <a:pt x="496" y="889"/>
                </a:cubicBezTo>
                <a:cubicBezTo>
                  <a:pt x="499" y="939"/>
                  <a:pt x="505" y="989"/>
                  <a:pt x="515" y="1039"/>
                </a:cubicBezTo>
                <a:cubicBezTo>
                  <a:pt x="524" y="1089"/>
                  <a:pt x="539" y="1136"/>
                  <a:pt x="557" y="1182"/>
                </a:cubicBezTo>
                <a:cubicBezTo>
                  <a:pt x="575" y="1227"/>
                  <a:pt x="600" y="1266"/>
                  <a:pt x="632" y="1299"/>
                </a:cubicBezTo>
                <a:cubicBezTo>
                  <a:pt x="651" y="1319"/>
                  <a:pt x="672" y="1338"/>
                  <a:pt x="693" y="1355"/>
                </a:cubicBezTo>
                <a:cubicBezTo>
                  <a:pt x="715" y="1372"/>
                  <a:pt x="740" y="1383"/>
                  <a:pt x="770" y="1388"/>
                </a:cubicBezTo>
                <a:lnTo>
                  <a:pt x="770" y="1033"/>
                </a:lnTo>
                <a:cubicBezTo>
                  <a:pt x="758" y="1029"/>
                  <a:pt x="748" y="1024"/>
                  <a:pt x="740" y="1015"/>
                </a:cubicBezTo>
                <a:cubicBezTo>
                  <a:pt x="733" y="1007"/>
                  <a:pt x="727" y="998"/>
                  <a:pt x="723" y="987"/>
                </a:cubicBezTo>
                <a:cubicBezTo>
                  <a:pt x="720" y="976"/>
                  <a:pt x="717" y="965"/>
                  <a:pt x="714" y="953"/>
                </a:cubicBezTo>
                <a:cubicBezTo>
                  <a:pt x="712" y="941"/>
                  <a:pt x="711" y="929"/>
                  <a:pt x="710" y="917"/>
                </a:cubicBezTo>
                <a:cubicBezTo>
                  <a:pt x="709" y="910"/>
                  <a:pt x="707" y="898"/>
                  <a:pt x="706" y="883"/>
                </a:cubicBezTo>
                <a:cubicBezTo>
                  <a:pt x="704" y="868"/>
                  <a:pt x="702" y="853"/>
                  <a:pt x="701" y="838"/>
                </a:cubicBezTo>
                <a:cubicBezTo>
                  <a:pt x="700" y="823"/>
                  <a:pt x="699" y="809"/>
                  <a:pt x="698" y="796"/>
                </a:cubicBezTo>
                <a:cubicBezTo>
                  <a:pt x="697" y="784"/>
                  <a:pt x="697" y="777"/>
                  <a:pt x="697" y="774"/>
                </a:cubicBezTo>
                <a:lnTo>
                  <a:pt x="697" y="770"/>
                </a:lnTo>
                <a:lnTo>
                  <a:pt x="697" y="748"/>
                </a:lnTo>
                <a:lnTo>
                  <a:pt x="697" y="740"/>
                </a:lnTo>
                <a:lnTo>
                  <a:pt x="697" y="731"/>
                </a:lnTo>
                <a:lnTo>
                  <a:pt x="697" y="710"/>
                </a:lnTo>
                <a:lnTo>
                  <a:pt x="697" y="705"/>
                </a:lnTo>
                <a:cubicBezTo>
                  <a:pt x="697" y="700"/>
                  <a:pt x="697" y="693"/>
                  <a:pt x="698" y="682"/>
                </a:cubicBezTo>
                <a:cubicBezTo>
                  <a:pt x="699" y="671"/>
                  <a:pt x="700" y="660"/>
                  <a:pt x="701" y="648"/>
                </a:cubicBezTo>
                <a:cubicBezTo>
                  <a:pt x="701" y="636"/>
                  <a:pt x="702" y="625"/>
                  <a:pt x="703" y="615"/>
                </a:cubicBezTo>
                <a:cubicBezTo>
                  <a:pt x="704" y="604"/>
                  <a:pt x="705" y="598"/>
                  <a:pt x="705" y="594"/>
                </a:cubicBezTo>
                <a:cubicBezTo>
                  <a:pt x="706" y="585"/>
                  <a:pt x="707" y="573"/>
                  <a:pt x="710" y="561"/>
                </a:cubicBezTo>
                <a:cubicBezTo>
                  <a:pt x="712" y="549"/>
                  <a:pt x="715" y="537"/>
                  <a:pt x="720" y="526"/>
                </a:cubicBezTo>
                <a:cubicBezTo>
                  <a:pt x="725" y="515"/>
                  <a:pt x="731" y="506"/>
                  <a:pt x="739" y="498"/>
                </a:cubicBezTo>
                <a:cubicBezTo>
                  <a:pt x="746" y="490"/>
                  <a:pt x="757" y="485"/>
                  <a:pt x="770" y="484"/>
                </a:cubicBezTo>
                <a:lnTo>
                  <a:pt x="770" y="119"/>
                </a:lnTo>
                <a:lnTo>
                  <a:pt x="766" y="120"/>
                </a:lnTo>
                <a:lnTo>
                  <a:pt x="740" y="127"/>
                </a:lnTo>
                <a:cubicBezTo>
                  <a:pt x="736" y="129"/>
                  <a:pt x="729" y="133"/>
                  <a:pt x="718" y="138"/>
                </a:cubicBezTo>
                <a:cubicBezTo>
                  <a:pt x="708" y="144"/>
                  <a:pt x="702" y="147"/>
                  <a:pt x="700" y="148"/>
                </a:cubicBezTo>
                <a:cubicBezTo>
                  <a:pt x="654" y="177"/>
                  <a:pt x="618" y="216"/>
                  <a:pt x="591" y="265"/>
                </a:cubicBezTo>
                <a:cubicBezTo>
                  <a:pt x="564" y="313"/>
                  <a:pt x="543" y="366"/>
                  <a:pt x="529" y="422"/>
                </a:cubicBezTo>
                <a:cubicBezTo>
                  <a:pt x="514" y="478"/>
                  <a:pt x="504" y="535"/>
                  <a:pt x="499" y="593"/>
                </a:cubicBezTo>
                <a:cubicBezTo>
                  <a:pt x="495" y="650"/>
                  <a:pt x="492" y="702"/>
                  <a:pt x="492" y="750"/>
                </a:cubicBezTo>
                <a:close/>
                <a:moveTo>
                  <a:pt x="802" y="484"/>
                </a:moveTo>
                <a:lnTo>
                  <a:pt x="802" y="484"/>
                </a:lnTo>
                <a:lnTo>
                  <a:pt x="904" y="484"/>
                </a:lnTo>
                <a:cubicBezTo>
                  <a:pt x="910" y="484"/>
                  <a:pt x="917" y="481"/>
                  <a:pt x="925" y="476"/>
                </a:cubicBezTo>
                <a:cubicBezTo>
                  <a:pt x="934" y="470"/>
                  <a:pt x="938" y="465"/>
                  <a:pt x="938" y="460"/>
                </a:cubicBezTo>
                <a:lnTo>
                  <a:pt x="938" y="145"/>
                </a:lnTo>
                <a:cubicBezTo>
                  <a:pt x="938" y="139"/>
                  <a:pt x="934" y="134"/>
                  <a:pt x="926" y="128"/>
                </a:cubicBezTo>
                <a:cubicBezTo>
                  <a:pt x="918" y="123"/>
                  <a:pt x="912" y="120"/>
                  <a:pt x="909" y="120"/>
                </a:cubicBezTo>
                <a:lnTo>
                  <a:pt x="802" y="120"/>
                </a:lnTo>
                <a:lnTo>
                  <a:pt x="802" y="484"/>
                </a:lnTo>
                <a:close/>
                <a:moveTo>
                  <a:pt x="802" y="1033"/>
                </a:moveTo>
                <a:lnTo>
                  <a:pt x="802" y="1033"/>
                </a:lnTo>
                <a:lnTo>
                  <a:pt x="802" y="1388"/>
                </a:lnTo>
                <a:lnTo>
                  <a:pt x="909" y="1388"/>
                </a:lnTo>
                <a:cubicBezTo>
                  <a:pt x="912" y="1388"/>
                  <a:pt x="918" y="1385"/>
                  <a:pt x="926" y="1380"/>
                </a:cubicBezTo>
                <a:cubicBezTo>
                  <a:pt x="934" y="1375"/>
                  <a:pt x="938" y="1369"/>
                  <a:pt x="938" y="1364"/>
                </a:cubicBezTo>
                <a:lnTo>
                  <a:pt x="938" y="1057"/>
                </a:lnTo>
                <a:cubicBezTo>
                  <a:pt x="938" y="1051"/>
                  <a:pt x="934" y="1046"/>
                  <a:pt x="926" y="1041"/>
                </a:cubicBezTo>
                <a:cubicBezTo>
                  <a:pt x="918" y="1035"/>
                  <a:pt x="912" y="1033"/>
                  <a:pt x="909" y="1033"/>
                </a:cubicBezTo>
                <a:lnTo>
                  <a:pt x="802" y="10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feld 68"/>
          <p:cNvSpPr txBox="1"/>
          <p:nvPr/>
        </p:nvSpPr>
        <p:spPr>
          <a:xfrm>
            <a:off x="6357950" y="3786190"/>
            <a:ext cx="2161246" cy="22145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%</a:t>
            </a:r>
            <a:endParaRPr lang="de-DE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14348" y="714356"/>
            <a:ext cx="1571636" cy="22145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$</a:t>
            </a:r>
            <a:endParaRPr lang="de-DE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571472" y="3714752"/>
            <a:ext cx="1571636" cy="22145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€</a:t>
            </a:r>
            <a:endParaRPr lang="de-DE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72" name="Textfeld 71"/>
          <p:cNvSpPr txBox="1"/>
          <p:nvPr/>
        </p:nvSpPr>
        <p:spPr>
          <a:xfrm>
            <a:off x="3643306" y="3786190"/>
            <a:ext cx="1286797" cy="22145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§</a:t>
            </a:r>
            <a:endParaRPr lang="de-DE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357950" y="714356"/>
            <a:ext cx="2161246" cy="22145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*</a:t>
            </a:r>
            <a:endParaRPr lang="de-DE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3643306" y="714356"/>
            <a:ext cx="1643074" cy="22145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de-DE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&amp;</a:t>
            </a:r>
            <a:endParaRPr lang="de-DE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208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8"/>
          <p:cNvSpPr>
            <a:spLocks/>
          </p:cNvSpPr>
          <p:nvPr/>
        </p:nvSpPr>
        <p:spPr bwMode="auto">
          <a:xfrm rot="18000000">
            <a:off x="3645810" y="1264079"/>
            <a:ext cx="5248622" cy="4383554"/>
          </a:xfrm>
          <a:custGeom>
            <a:avLst/>
            <a:gdLst>
              <a:gd name="T0" fmla="*/ 68 w 3679"/>
              <a:gd name="T1" fmla="*/ 1907 h 3077"/>
              <a:gd name="T2" fmla="*/ 581 w 3679"/>
              <a:gd name="T3" fmla="*/ 1933 h 3077"/>
              <a:gd name="T4" fmla="*/ 616 w 3679"/>
              <a:gd name="T5" fmla="*/ 1764 h 3077"/>
              <a:gd name="T6" fmla="*/ 762 w 3679"/>
              <a:gd name="T7" fmla="*/ 1760 h 3077"/>
              <a:gd name="T8" fmla="*/ 708 w 3679"/>
              <a:gd name="T9" fmla="*/ 1266 h 3077"/>
              <a:gd name="T10" fmla="*/ 924 w 3679"/>
              <a:gd name="T11" fmla="*/ 1191 h 3077"/>
              <a:gd name="T12" fmla="*/ 987 w 3679"/>
              <a:gd name="T13" fmla="*/ 1616 h 3077"/>
              <a:gd name="T14" fmla="*/ 1418 w 3679"/>
              <a:gd name="T15" fmla="*/ 736 h 3077"/>
              <a:gd name="T16" fmla="*/ 1325 w 3679"/>
              <a:gd name="T17" fmla="*/ 295 h 3077"/>
              <a:gd name="T18" fmla="*/ 1766 w 3679"/>
              <a:gd name="T19" fmla="*/ 291 h 3077"/>
              <a:gd name="T20" fmla="*/ 1859 w 3679"/>
              <a:gd name="T21" fmla="*/ 361 h 3077"/>
              <a:gd name="T22" fmla="*/ 1699 w 3679"/>
              <a:gd name="T23" fmla="*/ 678 h 3077"/>
              <a:gd name="T24" fmla="*/ 1938 w 3679"/>
              <a:gd name="T25" fmla="*/ 1163 h 3077"/>
              <a:gd name="T26" fmla="*/ 1916 w 3679"/>
              <a:gd name="T27" fmla="*/ 1267 h 3077"/>
              <a:gd name="T28" fmla="*/ 1411 w 3679"/>
              <a:gd name="T29" fmla="*/ 1003 h 3077"/>
              <a:gd name="T30" fmla="*/ 1374 w 3679"/>
              <a:gd name="T31" fmla="*/ 1366 h 3077"/>
              <a:gd name="T32" fmla="*/ 1532 w 3679"/>
              <a:gd name="T33" fmla="*/ 1242 h 3077"/>
              <a:gd name="T34" fmla="*/ 1236 w 3679"/>
              <a:gd name="T35" fmla="*/ 1481 h 3077"/>
              <a:gd name="T36" fmla="*/ 1209 w 3679"/>
              <a:gd name="T37" fmla="*/ 1671 h 3077"/>
              <a:gd name="T38" fmla="*/ 1432 w 3679"/>
              <a:gd name="T39" fmla="*/ 1716 h 3077"/>
              <a:gd name="T40" fmla="*/ 2670 w 3679"/>
              <a:gd name="T41" fmla="*/ 1779 h 3077"/>
              <a:gd name="T42" fmla="*/ 2726 w 3679"/>
              <a:gd name="T43" fmla="*/ 1559 h 3077"/>
              <a:gd name="T44" fmla="*/ 2873 w 3679"/>
              <a:gd name="T45" fmla="*/ 89 h 3077"/>
              <a:gd name="T46" fmla="*/ 2924 w 3679"/>
              <a:gd name="T47" fmla="*/ 1820 h 3077"/>
              <a:gd name="T48" fmla="*/ 3159 w 3679"/>
              <a:gd name="T49" fmla="*/ 1696 h 3077"/>
              <a:gd name="T50" fmla="*/ 3200 w 3679"/>
              <a:gd name="T51" fmla="*/ 1743 h 3077"/>
              <a:gd name="T52" fmla="*/ 3278 w 3679"/>
              <a:gd name="T53" fmla="*/ 1840 h 3077"/>
              <a:gd name="T54" fmla="*/ 3420 w 3679"/>
              <a:gd name="T55" fmla="*/ 1615 h 3077"/>
              <a:gd name="T56" fmla="*/ 3663 w 3679"/>
              <a:gd name="T57" fmla="*/ 1659 h 3077"/>
              <a:gd name="T58" fmla="*/ 3095 w 3679"/>
              <a:gd name="T59" fmla="*/ 2071 h 3077"/>
              <a:gd name="T60" fmla="*/ 2347 w 3679"/>
              <a:gd name="T61" fmla="*/ 2315 h 3077"/>
              <a:gd name="T62" fmla="*/ 2004 w 3679"/>
              <a:gd name="T63" fmla="*/ 2327 h 3077"/>
              <a:gd name="T64" fmla="*/ 1950 w 3679"/>
              <a:gd name="T65" fmla="*/ 2492 h 3077"/>
              <a:gd name="T66" fmla="*/ 1771 w 3679"/>
              <a:gd name="T67" fmla="*/ 3070 h 3077"/>
              <a:gd name="T68" fmla="*/ 1864 w 3679"/>
              <a:gd name="T69" fmla="*/ 2398 h 3077"/>
              <a:gd name="T70" fmla="*/ 1617 w 3679"/>
              <a:gd name="T71" fmla="*/ 2322 h 3077"/>
              <a:gd name="T72" fmla="*/ 1038 w 3679"/>
              <a:gd name="T73" fmla="*/ 2308 h 3077"/>
              <a:gd name="T74" fmla="*/ 803 w 3679"/>
              <a:gd name="T75" fmla="*/ 2169 h 3077"/>
              <a:gd name="T76" fmla="*/ 654 w 3679"/>
              <a:gd name="T77" fmla="*/ 2139 h 3077"/>
              <a:gd name="T78" fmla="*/ 25 w 3679"/>
              <a:gd name="T79" fmla="*/ 2064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79" h="3077">
                <a:moveTo>
                  <a:pt x="25" y="2064"/>
                </a:moveTo>
                <a:cubicBezTo>
                  <a:pt x="0" y="2054"/>
                  <a:pt x="29" y="1904"/>
                  <a:pt x="68" y="1907"/>
                </a:cubicBezTo>
                <a:cubicBezTo>
                  <a:pt x="110" y="1902"/>
                  <a:pt x="213" y="1876"/>
                  <a:pt x="249" y="1894"/>
                </a:cubicBezTo>
                <a:cubicBezTo>
                  <a:pt x="351" y="1929"/>
                  <a:pt x="478" y="2027"/>
                  <a:pt x="581" y="1933"/>
                </a:cubicBezTo>
                <a:cubicBezTo>
                  <a:pt x="597" y="1919"/>
                  <a:pt x="667" y="1848"/>
                  <a:pt x="663" y="1817"/>
                </a:cubicBezTo>
                <a:cubicBezTo>
                  <a:pt x="659" y="1786"/>
                  <a:pt x="628" y="1793"/>
                  <a:pt x="616" y="1764"/>
                </a:cubicBezTo>
                <a:cubicBezTo>
                  <a:pt x="603" y="1731"/>
                  <a:pt x="705" y="1741"/>
                  <a:pt x="719" y="1741"/>
                </a:cubicBezTo>
                <a:cubicBezTo>
                  <a:pt x="733" y="1745"/>
                  <a:pt x="758" y="1735"/>
                  <a:pt x="762" y="1760"/>
                </a:cubicBezTo>
                <a:cubicBezTo>
                  <a:pt x="767" y="1773"/>
                  <a:pt x="749" y="1805"/>
                  <a:pt x="771" y="1805"/>
                </a:cubicBezTo>
                <a:cubicBezTo>
                  <a:pt x="782" y="1805"/>
                  <a:pt x="713" y="1304"/>
                  <a:pt x="708" y="1266"/>
                </a:cubicBezTo>
                <a:cubicBezTo>
                  <a:pt x="684" y="1094"/>
                  <a:pt x="635" y="820"/>
                  <a:pt x="764" y="682"/>
                </a:cubicBezTo>
                <a:cubicBezTo>
                  <a:pt x="885" y="823"/>
                  <a:pt x="899" y="1015"/>
                  <a:pt x="924" y="1191"/>
                </a:cubicBezTo>
                <a:cubicBezTo>
                  <a:pt x="932" y="1269"/>
                  <a:pt x="941" y="1351"/>
                  <a:pt x="958" y="1428"/>
                </a:cubicBezTo>
                <a:cubicBezTo>
                  <a:pt x="963" y="1477"/>
                  <a:pt x="949" y="1583"/>
                  <a:pt x="987" y="1616"/>
                </a:cubicBezTo>
                <a:cubicBezTo>
                  <a:pt x="1100" y="1406"/>
                  <a:pt x="1213" y="1196"/>
                  <a:pt x="1326" y="986"/>
                </a:cubicBezTo>
                <a:cubicBezTo>
                  <a:pt x="1363" y="917"/>
                  <a:pt x="1460" y="809"/>
                  <a:pt x="1418" y="736"/>
                </a:cubicBezTo>
                <a:cubicBezTo>
                  <a:pt x="1327" y="575"/>
                  <a:pt x="1089" y="280"/>
                  <a:pt x="1172" y="81"/>
                </a:cubicBezTo>
                <a:cubicBezTo>
                  <a:pt x="1232" y="141"/>
                  <a:pt x="1277" y="226"/>
                  <a:pt x="1325" y="295"/>
                </a:cubicBezTo>
                <a:cubicBezTo>
                  <a:pt x="1401" y="405"/>
                  <a:pt x="1479" y="514"/>
                  <a:pt x="1553" y="625"/>
                </a:cubicBezTo>
                <a:cubicBezTo>
                  <a:pt x="1625" y="514"/>
                  <a:pt x="1695" y="402"/>
                  <a:pt x="1766" y="291"/>
                </a:cubicBezTo>
                <a:cubicBezTo>
                  <a:pt x="1826" y="198"/>
                  <a:pt x="1880" y="79"/>
                  <a:pt x="1958" y="0"/>
                </a:cubicBezTo>
                <a:cubicBezTo>
                  <a:pt x="2025" y="100"/>
                  <a:pt x="1904" y="275"/>
                  <a:pt x="1859" y="361"/>
                </a:cubicBezTo>
                <a:cubicBezTo>
                  <a:pt x="1822" y="433"/>
                  <a:pt x="1786" y="505"/>
                  <a:pt x="1750" y="577"/>
                </a:cubicBezTo>
                <a:cubicBezTo>
                  <a:pt x="1733" y="610"/>
                  <a:pt x="1716" y="644"/>
                  <a:pt x="1699" y="678"/>
                </a:cubicBezTo>
                <a:cubicBezTo>
                  <a:pt x="1667" y="743"/>
                  <a:pt x="1663" y="749"/>
                  <a:pt x="1700" y="811"/>
                </a:cubicBezTo>
                <a:cubicBezTo>
                  <a:pt x="1773" y="934"/>
                  <a:pt x="1848" y="1052"/>
                  <a:pt x="1938" y="1163"/>
                </a:cubicBezTo>
                <a:cubicBezTo>
                  <a:pt x="1986" y="1221"/>
                  <a:pt x="2163" y="1341"/>
                  <a:pt x="2154" y="1425"/>
                </a:cubicBezTo>
                <a:cubicBezTo>
                  <a:pt x="2141" y="1515"/>
                  <a:pt x="1939" y="1291"/>
                  <a:pt x="1916" y="1267"/>
                </a:cubicBezTo>
                <a:cubicBezTo>
                  <a:pt x="1827" y="1173"/>
                  <a:pt x="1769" y="1050"/>
                  <a:pt x="1680" y="960"/>
                </a:cubicBezTo>
                <a:cubicBezTo>
                  <a:pt x="1600" y="880"/>
                  <a:pt x="1457" y="913"/>
                  <a:pt x="1411" y="1003"/>
                </a:cubicBezTo>
                <a:cubicBezTo>
                  <a:pt x="1327" y="1165"/>
                  <a:pt x="1249" y="1331"/>
                  <a:pt x="1168" y="1495"/>
                </a:cubicBezTo>
                <a:cubicBezTo>
                  <a:pt x="1233" y="1445"/>
                  <a:pt x="1303" y="1406"/>
                  <a:pt x="1374" y="1366"/>
                </a:cubicBezTo>
                <a:cubicBezTo>
                  <a:pt x="1406" y="1347"/>
                  <a:pt x="1439" y="1329"/>
                  <a:pt x="1472" y="1310"/>
                </a:cubicBezTo>
                <a:cubicBezTo>
                  <a:pt x="1503" y="1292"/>
                  <a:pt x="1511" y="1263"/>
                  <a:pt x="1532" y="1242"/>
                </a:cubicBezTo>
                <a:cubicBezTo>
                  <a:pt x="1609" y="1242"/>
                  <a:pt x="1417" y="1369"/>
                  <a:pt x="1405" y="1377"/>
                </a:cubicBezTo>
                <a:cubicBezTo>
                  <a:pt x="1349" y="1412"/>
                  <a:pt x="1292" y="1446"/>
                  <a:pt x="1236" y="1481"/>
                </a:cubicBezTo>
                <a:cubicBezTo>
                  <a:pt x="1184" y="1512"/>
                  <a:pt x="1185" y="1603"/>
                  <a:pt x="1135" y="1630"/>
                </a:cubicBezTo>
                <a:cubicBezTo>
                  <a:pt x="1160" y="1643"/>
                  <a:pt x="1187" y="1654"/>
                  <a:pt x="1209" y="1671"/>
                </a:cubicBezTo>
                <a:cubicBezTo>
                  <a:pt x="1222" y="1692"/>
                  <a:pt x="1205" y="1713"/>
                  <a:pt x="1234" y="1713"/>
                </a:cubicBezTo>
                <a:cubicBezTo>
                  <a:pt x="1300" y="1714"/>
                  <a:pt x="1366" y="1715"/>
                  <a:pt x="1432" y="1716"/>
                </a:cubicBezTo>
                <a:cubicBezTo>
                  <a:pt x="1560" y="1717"/>
                  <a:pt x="1686" y="1719"/>
                  <a:pt x="1813" y="1726"/>
                </a:cubicBezTo>
                <a:cubicBezTo>
                  <a:pt x="2099" y="1739"/>
                  <a:pt x="2384" y="1758"/>
                  <a:pt x="2670" y="1779"/>
                </a:cubicBezTo>
                <a:cubicBezTo>
                  <a:pt x="2668" y="1724"/>
                  <a:pt x="2654" y="1681"/>
                  <a:pt x="2689" y="1639"/>
                </a:cubicBezTo>
                <a:cubicBezTo>
                  <a:pt x="2717" y="1604"/>
                  <a:pt x="2725" y="1600"/>
                  <a:pt x="2726" y="1559"/>
                </a:cubicBezTo>
                <a:cubicBezTo>
                  <a:pt x="2728" y="1423"/>
                  <a:pt x="2730" y="1287"/>
                  <a:pt x="2732" y="1151"/>
                </a:cubicBezTo>
                <a:cubicBezTo>
                  <a:pt x="2737" y="815"/>
                  <a:pt x="2692" y="383"/>
                  <a:pt x="2873" y="89"/>
                </a:cubicBezTo>
                <a:cubicBezTo>
                  <a:pt x="3133" y="350"/>
                  <a:pt x="3014" y="818"/>
                  <a:pt x="2985" y="1141"/>
                </a:cubicBezTo>
                <a:cubicBezTo>
                  <a:pt x="2964" y="1367"/>
                  <a:pt x="2945" y="1594"/>
                  <a:pt x="2924" y="1820"/>
                </a:cubicBezTo>
                <a:cubicBezTo>
                  <a:pt x="2914" y="1934"/>
                  <a:pt x="3010" y="1788"/>
                  <a:pt x="3050" y="1757"/>
                </a:cubicBezTo>
                <a:cubicBezTo>
                  <a:pt x="3083" y="1731"/>
                  <a:pt x="3120" y="1710"/>
                  <a:pt x="3159" y="1696"/>
                </a:cubicBezTo>
                <a:cubicBezTo>
                  <a:pt x="3171" y="1691"/>
                  <a:pt x="3297" y="1683"/>
                  <a:pt x="3273" y="1723"/>
                </a:cubicBezTo>
                <a:cubicBezTo>
                  <a:pt x="3271" y="1727"/>
                  <a:pt x="3207" y="1737"/>
                  <a:pt x="3200" y="1743"/>
                </a:cubicBezTo>
                <a:cubicBezTo>
                  <a:pt x="3170" y="1763"/>
                  <a:pt x="3151" y="1788"/>
                  <a:pt x="3152" y="1825"/>
                </a:cubicBezTo>
                <a:cubicBezTo>
                  <a:pt x="3153" y="1917"/>
                  <a:pt x="3236" y="1865"/>
                  <a:pt x="3278" y="1840"/>
                </a:cubicBezTo>
                <a:cubicBezTo>
                  <a:pt x="3326" y="1811"/>
                  <a:pt x="3408" y="1777"/>
                  <a:pt x="3438" y="1727"/>
                </a:cubicBezTo>
                <a:cubicBezTo>
                  <a:pt x="3454" y="1700"/>
                  <a:pt x="3395" y="1632"/>
                  <a:pt x="3420" y="1615"/>
                </a:cubicBezTo>
                <a:cubicBezTo>
                  <a:pt x="3456" y="1592"/>
                  <a:pt x="3512" y="1581"/>
                  <a:pt x="3553" y="1594"/>
                </a:cubicBezTo>
                <a:cubicBezTo>
                  <a:pt x="3576" y="1603"/>
                  <a:pt x="3679" y="1632"/>
                  <a:pt x="3663" y="1659"/>
                </a:cubicBezTo>
                <a:cubicBezTo>
                  <a:pt x="3617" y="1734"/>
                  <a:pt x="3513" y="1827"/>
                  <a:pt x="3435" y="1867"/>
                </a:cubicBezTo>
                <a:cubicBezTo>
                  <a:pt x="3349" y="1953"/>
                  <a:pt x="3199" y="2009"/>
                  <a:pt x="3095" y="2071"/>
                </a:cubicBezTo>
                <a:cubicBezTo>
                  <a:pt x="2959" y="2153"/>
                  <a:pt x="2942" y="2300"/>
                  <a:pt x="2755" y="2304"/>
                </a:cubicBezTo>
                <a:cubicBezTo>
                  <a:pt x="2619" y="2307"/>
                  <a:pt x="2483" y="2310"/>
                  <a:pt x="2347" y="2315"/>
                </a:cubicBezTo>
                <a:cubicBezTo>
                  <a:pt x="2273" y="2317"/>
                  <a:pt x="2198" y="2320"/>
                  <a:pt x="2124" y="2322"/>
                </a:cubicBezTo>
                <a:cubicBezTo>
                  <a:pt x="2084" y="2324"/>
                  <a:pt x="2044" y="2325"/>
                  <a:pt x="2004" y="2327"/>
                </a:cubicBezTo>
                <a:cubicBezTo>
                  <a:pt x="1996" y="2336"/>
                  <a:pt x="2000" y="2381"/>
                  <a:pt x="1998" y="2394"/>
                </a:cubicBezTo>
                <a:cubicBezTo>
                  <a:pt x="1996" y="2420"/>
                  <a:pt x="1958" y="2459"/>
                  <a:pt x="1950" y="2492"/>
                </a:cubicBezTo>
                <a:cubicBezTo>
                  <a:pt x="1932" y="2568"/>
                  <a:pt x="1914" y="2643"/>
                  <a:pt x="1896" y="2718"/>
                </a:cubicBezTo>
                <a:cubicBezTo>
                  <a:pt x="1883" y="2771"/>
                  <a:pt x="1857" y="3077"/>
                  <a:pt x="1771" y="3070"/>
                </a:cubicBezTo>
                <a:cubicBezTo>
                  <a:pt x="1698" y="3069"/>
                  <a:pt x="1782" y="2801"/>
                  <a:pt x="1788" y="2770"/>
                </a:cubicBezTo>
                <a:cubicBezTo>
                  <a:pt x="1815" y="2649"/>
                  <a:pt x="1856" y="2518"/>
                  <a:pt x="1864" y="2398"/>
                </a:cubicBezTo>
                <a:cubicBezTo>
                  <a:pt x="1867" y="2344"/>
                  <a:pt x="1880" y="2329"/>
                  <a:pt x="1828" y="2327"/>
                </a:cubicBezTo>
                <a:cubicBezTo>
                  <a:pt x="1758" y="2326"/>
                  <a:pt x="1687" y="2324"/>
                  <a:pt x="1617" y="2322"/>
                </a:cubicBezTo>
                <a:cubicBezTo>
                  <a:pt x="1447" y="2318"/>
                  <a:pt x="1278" y="2314"/>
                  <a:pt x="1109" y="2310"/>
                </a:cubicBezTo>
                <a:cubicBezTo>
                  <a:pt x="1086" y="2309"/>
                  <a:pt x="1062" y="2309"/>
                  <a:pt x="1038" y="2308"/>
                </a:cubicBezTo>
                <a:cubicBezTo>
                  <a:pt x="1015" y="2308"/>
                  <a:pt x="795" y="2248"/>
                  <a:pt x="863" y="2214"/>
                </a:cubicBezTo>
                <a:cubicBezTo>
                  <a:pt x="845" y="2196"/>
                  <a:pt x="816" y="2192"/>
                  <a:pt x="803" y="2169"/>
                </a:cubicBezTo>
                <a:cubicBezTo>
                  <a:pt x="777" y="2211"/>
                  <a:pt x="700" y="2244"/>
                  <a:pt x="682" y="2174"/>
                </a:cubicBezTo>
                <a:cubicBezTo>
                  <a:pt x="675" y="2136"/>
                  <a:pt x="684" y="2143"/>
                  <a:pt x="654" y="2139"/>
                </a:cubicBezTo>
                <a:cubicBezTo>
                  <a:pt x="582" y="2131"/>
                  <a:pt x="509" y="2122"/>
                  <a:pt x="437" y="2113"/>
                </a:cubicBezTo>
                <a:cubicBezTo>
                  <a:pt x="300" y="2097"/>
                  <a:pt x="160" y="2088"/>
                  <a:pt x="25" y="20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elaxed">
              <a:rot lat="20083715" lon="21299324" rev="255679"/>
            </a:camera>
            <a:lightRig rig="flood" dir="t">
              <a:rot lat="0" lon="0" rev="13800000"/>
            </a:lightRig>
          </a:scene3d>
          <a:sp3d extrusionH="95250" prstMaterial="plastic">
            <a:bevelT w="82550" h="63500" prst="coolSlant"/>
            <a:bevelB w="165100" prst="coolSlant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6352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54908" y="2210088"/>
            <a:ext cx="4214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ysClr val="windowText" lastClr="000000"/>
                </a:solidFill>
              </a:rPr>
              <a:t>BONUS</a:t>
            </a:r>
            <a:br>
              <a:rPr lang="de-DE" sz="6000" b="1" dirty="0" smtClean="0">
                <a:solidFill>
                  <a:sysClr val="windowText" lastClr="000000"/>
                </a:solidFill>
              </a:rPr>
            </a:br>
            <a:r>
              <a:rPr lang="de-DE" sz="6000" b="1" dirty="0" smtClean="0">
                <a:solidFill>
                  <a:sysClr val="windowText" lastClr="000000"/>
                </a:solidFill>
              </a:rPr>
              <a:t>MATERIAL</a:t>
            </a:r>
            <a:endParaRPr lang="de-DE" sz="6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1000100" y="1373249"/>
            <a:ext cx="191571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900" b="1" dirty="0" smtClean="0">
                <a:solidFill>
                  <a:schemeClr val="bg1"/>
                </a:solidFill>
              </a:rPr>
              <a:t>+</a:t>
            </a:r>
            <a:endParaRPr lang="de-DE" sz="23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4986046" y="5910379"/>
            <a:ext cx="3636404" cy="9030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2286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" name="Rad 1"/>
          <p:cNvSpPr/>
          <p:nvPr/>
        </p:nvSpPr>
        <p:spPr bwMode="auto">
          <a:xfrm>
            <a:off x="5508104" y="2374011"/>
            <a:ext cx="2592288" cy="2592288"/>
          </a:xfrm>
          <a:prstGeom prst="donut">
            <a:avLst>
              <a:gd name="adj" fmla="val 21364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17099985" lon="21599979" rev="0"/>
            </a:camera>
            <a:lightRig rig="threePt" dir="t"/>
          </a:scene3d>
          <a:sp3d extrusionH="2540000"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 rot="5400000">
            <a:off x="791582" y="863228"/>
            <a:ext cx="2952328" cy="4195439"/>
            <a:chOff x="2627784" y="1249785"/>
            <a:chExt cx="4032448" cy="4195439"/>
          </a:xfrm>
        </p:grpSpPr>
        <p:sp>
          <p:nvSpPr>
            <p:cNvPr id="6" name="Rad 5"/>
            <p:cNvSpPr/>
            <p:nvPr/>
          </p:nvSpPr>
          <p:spPr bwMode="auto">
            <a:xfrm>
              <a:off x="2627784" y="1412776"/>
              <a:ext cx="4032448" cy="4032448"/>
            </a:xfrm>
            <a:prstGeom prst="donut">
              <a:avLst>
                <a:gd name="adj" fmla="val 12521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17099985" lon="21599979" rev="0"/>
              </a:camera>
              <a:lightRig rig="threePt" dir="t"/>
            </a:scene3d>
            <a:sp3d extrusionH="2540000"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  <p:sp>
          <p:nvSpPr>
            <p:cNvPr id="5" name="Rad 4"/>
            <p:cNvSpPr/>
            <p:nvPr/>
          </p:nvSpPr>
          <p:spPr bwMode="auto">
            <a:xfrm>
              <a:off x="3048007" y="1249785"/>
              <a:ext cx="3162300" cy="3037260"/>
            </a:xfrm>
            <a:prstGeom prst="donut">
              <a:avLst>
                <a:gd name="adj" fmla="val 29119"/>
              </a:avLst>
            </a:prstGeom>
            <a:solidFill>
              <a:schemeClr val="accent6">
                <a:lumMod val="85000"/>
              </a:schemeClr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>
                <a:rot lat="17099985" lon="21599979" rev="0"/>
              </a:camera>
              <a:lightRig rig="freezing" dir="t">
                <a:rot lat="0" lon="0" rev="8400000"/>
              </a:lightRig>
            </a:scene3d>
            <a:sp3d extrusionH="635000">
              <a:bevelT/>
              <a:contourClr>
                <a:schemeClr val="tx1">
                  <a:lumMod val="50000"/>
                  <a:lumOff val="50000"/>
                </a:schemeClr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9469534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JEKTE\MEINE PROJEKTE\1000 SLIDES.com\DIE PRODUKTE\sky.blue\1000 slides (sky.blue)_prefinal\Folie100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712" y="588242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KTE\MEINE PROJEKTE\1000 SLIDES.com\DIE PRODUKTE\sky.blue\1000 slides (sky.blue)_prefinal\Folie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7" y="54868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KTE\MEINE PROJEKTE\1000 SLIDES.com\DIE PRODUKTE\sky.blue\1000 slides (sky.blue)_prefinal\Folie4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399" y="54868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KTE\MEINE PROJEKTE\1000 SLIDES.com\DIE PRODUKTE\sky.blue\1000 slides (sky.blue)_prefinal\Folie8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061" y="54868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KTE\MEINE PROJEKTE\1000 SLIDES.com\DIE PRODUKTE\sky.blue\1000 slides (sky.blue)_prefinal\Folie99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724" y="54868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ROJEKTE\MEINE PROJEKTE\1000 SLIDES.com\DIE PRODUKTE\sky.blue\1000 slides (sky.blue)_prefinal\Folie121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386" y="54868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ROJEKTE\MEINE PROJEKTE\1000 SLIDES.com\DIE PRODUKTE\sky.blue\1000 slides (sky.blue)_prefinal\Folie146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48" y="54868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OJEKTE\MEINE PROJEKTE\1000 SLIDES.com\DIE PRODUKTE\sky.blue\1000 slides (sky.blue)_prefinal\Folie175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712" y="54868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ROJEKTE\MEINE PROJEKTE\1000 SLIDES.com\DIE PRODUKTE\sky.blue\1000 slides (sky.blue)_prefinal\Folie20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7" y="143254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ROJEKTE\MEINE PROJEKTE\1000 SLIDES.com\DIE PRODUKTE\sky.blue\1000 slides (sky.blue)_prefinal\Folie226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399" y="143254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ROJEKTE\MEINE PROJEKTE\1000 SLIDES.com\DIE PRODUKTE\sky.blue\1000 slides (sky.blue)_prefinal\Folie234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061" y="143254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PROJEKTE\MEINE PROJEKTE\1000 SLIDES.com\DIE PRODUKTE\sky.blue\1000 slides (sky.blue)_prefinal\Folie286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724" y="143254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PROJEKTE\MEINE PROJEKTE\1000 SLIDES.com\DIE PRODUKTE\sky.blue\1000 slides (sky.blue)_prefinal\Folie300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386" y="143254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PROJEKTE\MEINE PROJEKTE\1000 SLIDES.com\DIE PRODUKTE\sky.blue\1000 slides (sky.blue)_prefinal\Folie312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48" y="143254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PROJEKTE\MEINE PROJEKTE\1000 SLIDES.com\DIE PRODUKTE\sky.blue\1000 slides (sky.blue)_prefinal\Folie333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712" y="143254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PROJEKTE\MEINE PROJEKTE\1000 SLIDES.com\DIE PRODUKTE\sky.blue\1000 slides (sky.blue)_prefinal\Folie339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7" y="2316407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PROJEKTE\MEINE PROJEKTE\1000 SLIDES.com\DIE PRODUKTE\sky.blue\1000 slides (sky.blue)_prefinal\Folie354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399" y="2316407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PROJEKTE\MEINE PROJEKTE\1000 SLIDES.com\DIE PRODUKTE\sky.blue\1000 slides (sky.blue)_prefinal\Folie358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061" y="2316407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PROJEKTE\MEINE PROJEKTE\1000 SLIDES.com\DIE PRODUKTE\sky.blue\1000 slides (sky.blue)_prefinal\Folie367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724" y="2316407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PROJEKTE\MEINE PROJEKTE\1000 SLIDES.com\DIE PRODUKTE\sky.blue\1000 slides (sky.blue)_prefinal\Folie399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386" y="2316407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PROJEKTE\MEINE PROJEKTE\1000 SLIDES.com\DIE PRODUKTE\sky.blue\1000 slides (sky.blue)_prefinal\Folie416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48" y="2316407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D:\PROJEKTE\MEINE PROJEKTE\1000 SLIDES.com\DIE PRODUKTE\sky.blue\1000 slides (sky.blue)_prefinal\Folie426.JPG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4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712" y="2316407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PROJEKTE\MEINE PROJEKTE\1000 SLIDES.com\DIE PRODUKTE\sky.blue\1000 slides (sky.blue)_prefinal\Folie435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7" y="320027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PROJEKTE\MEINE PROJEKTE\1000 SLIDES.com\DIE PRODUKTE\sky.blue\1000 slides (sky.blue)_prefinal\Folie470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399" y="320027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PROJEKTE\MEINE PROJEKTE\1000 SLIDES.com\DIE PRODUKTE\sky.blue\1000 slides (sky.blue)_prefinal\Folie474.JPG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5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061" y="320027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PROJEKTE\MEINE PROJEKTE\1000 SLIDES.com\DIE PRODUKTE\sky.blue\1000 slides (sky.blue)_prefinal\Folie497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724" y="320027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PROJEKTE\MEINE PROJEKTE\1000 SLIDES.com\DIE PRODUKTE\sky.blue\1000 slides (sky.blue)_prefinal\Folie503.JPG">
            <a:hlinkClick r:id="rId54" action="ppaction://hlinksldjump"/>
          </p:cNvPr>
          <p:cNvPicPr>
            <a:picLocks noChangeAspect="1" noChangeArrowheads="1"/>
          </p:cNvPicPr>
          <p:nvPr/>
        </p:nvPicPr>
        <p:blipFill>
          <a:blip r:embed="rId5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386" y="320027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PROJEKTE\MEINE PROJEKTE\1000 SLIDES.com\DIE PRODUKTE\sky.blue\1000 slides (sky.blue)_prefinal\Folie534.JPG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48" y="320027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PROJEKTE\MEINE PROJEKTE\1000 SLIDES.com\DIE PRODUKTE\sky.blue\1000 slides (sky.blue)_prefinal\Folie559.JPG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5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712" y="320027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PROJEKTE\MEINE PROJEKTE\1000 SLIDES.com\DIE PRODUKTE\sky.blue\1000 slides (sky.blue)_prefinal\Folie576.JPG">
            <a:hlinkClick r:id="rId60" action="ppaction://hlinksldjump"/>
          </p:cNvPr>
          <p:cNvPicPr>
            <a:picLocks noChangeAspect="1" noChangeArrowheads="1"/>
          </p:cNvPicPr>
          <p:nvPr/>
        </p:nvPicPr>
        <p:blipFill>
          <a:blip r:embed="rId6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7" y="408413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:\PROJEKTE\MEINE PROJEKTE\1000 SLIDES.com\DIE PRODUKTE\sky.blue\1000 slides (sky.blue)_prefinal\Folie583.JPG">
            <a:hlinkClick r:id="rId62" action="ppaction://hlinksldjump"/>
          </p:cNvPr>
          <p:cNvPicPr>
            <a:picLocks noChangeAspect="1" noChangeArrowheads="1"/>
          </p:cNvPicPr>
          <p:nvPr/>
        </p:nvPicPr>
        <p:blipFill>
          <a:blip r:embed="rId6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399" y="408413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PROJEKTE\MEINE PROJEKTE\1000 SLIDES.com\DIE PRODUKTE\sky.blue\1000 slides (sky.blue)_prefinal\Folie630.JPG">
            <a:hlinkClick r:id="rId64" action="ppaction://hlinksldjump"/>
          </p:cNvPr>
          <p:cNvPicPr>
            <a:picLocks noChangeAspect="1" noChangeArrowheads="1"/>
          </p:cNvPicPr>
          <p:nvPr/>
        </p:nvPicPr>
        <p:blipFill>
          <a:blip r:embed="rId6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061" y="408413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D:\PROJEKTE\MEINE PROJEKTE\1000 SLIDES.com\DIE PRODUKTE\sky.blue\1000 slides (sky.blue)_prefinal\Folie648.JPG">
            <a:hlinkClick r:id="rId66" action="ppaction://hlinksldjump"/>
          </p:cNvPr>
          <p:cNvPicPr>
            <a:picLocks noChangeAspect="1" noChangeArrowheads="1"/>
          </p:cNvPicPr>
          <p:nvPr/>
        </p:nvPicPr>
        <p:blipFill>
          <a:blip r:embed="rId6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724" y="408413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D:\PROJEKTE\MEINE PROJEKTE\1000 SLIDES.com\DIE PRODUKTE\sky.blue\1000 slides (sky.blue)_prefinal\Folie695.JPG">
            <a:hlinkClick r:id="rId68" action="ppaction://hlinksldjump"/>
          </p:cNvPr>
          <p:cNvPicPr>
            <a:picLocks noChangeAspect="1" noChangeArrowheads="1"/>
          </p:cNvPicPr>
          <p:nvPr/>
        </p:nvPicPr>
        <p:blipFill>
          <a:blip r:embed="rId6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386" y="408413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D:\PROJEKTE\MEINE PROJEKTE\1000 SLIDES.com\DIE PRODUKTE\sky.blue\1000 slides (sky.blue)_prefinal\Folie723.JPG">
            <a:hlinkClick r:id="rId70" action="ppaction://hlinksldjump"/>
          </p:cNvPr>
          <p:cNvPicPr>
            <a:picLocks noChangeAspect="1" noChangeArrowheads="1"/>
          </p:cNvPicPr>
          <p:nvPr/>
        </p:nvPicPr>
        <p:blipFill>
          <a:blip r:embed="rId7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48" y="408413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D:\PROJEKTE\MEINE PROJEKTE\1000 SLIDES.com\DIE PRODUKTE\sky.blue\1000 slides (sky.blue)_prefinal\Folie739.JPG">
            <a:hlinkClick r:id="rId72" action="ppaction://hlinksldjump"/>
          </p:cNvPr>
          <p:cNvPicPr>
            <a:picLocks noChangeAspect="1" noChangeArrowheads="1"/>
          </p:cNvPicPr>
          <p:nvPr/>
        </p:nvPicPr>
        <p:blipFill>
          <a:blip r:embed="rId7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712" y="4084133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D:\PROJEKTE\MEINE PROJEKTE\1000 SLIDES.com\DIE PRODUKTE\sky.blue\1000 slides (sky.blue)_prefinal\Folie759.JPG">
            <a:hlinkClick r:id="rId74" action="ppaction://hlinksldjump"/>
          </p:cNvPr>
          <p:cNvPicPr>
            <a:picLocks noChangeAspect="1" noChangeArrowheads="1"/>
          </p:cNvPicPr>
          <p:nvPr/>
        </p:nvPicPr>
        <p:blipFill>
          <a:blip r:embed="rId7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7" y="4967996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D:\PROJEKTE\MEINE PROJEKTE\1000 SLIDES.com\DIE PRODUKTE\sky.blue\1000 slides (sky.blue)_prefinal\Folie785.JPG">
            <a:hlinkClick r:id="rId76" action="ppaction://hlinksldjump"/>
          </p:cNvPr>
          <p:cNvPicPr>
            <a:picLocks noChangeAspect="1" noChangeArrowheads="1"/>
          </p:cNvPicPr>
          <p:nvPr/>
        </p:nvPicPr>
        <p:blipFill>
          <a:blip r:embed="rId7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399" y="4967996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D:\PROJEKTE\MEINE PROJEKTE\1000 SLIDES.com\DIE PRODUKTE\sky.blue\1000 slides (sky.blue)_prefinal\Folie806.JPG">
            <a:hlinkClick r:id="rId78" action="ppaction://hlinksldjump"/>
          </p:cNvPr>
          <p:cNvPicPr>
            <a:picLocks noChangeAspect="1" noChangeArrowheads="1"/>
          </p:cNvPicPr>
          <p:nvPr/>
        </p:nvPicPr>
        <p:blipFill>
          <a:blip r:embed="rId7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061" y="4967996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D:\PROJEKTE\MEINE PROJEKTE\1000 SLIDES.com\DIE PRODUKTE\sky.blue\1000 slides (sky.blue)_prefinal\Folie819.JPG">
            <a:hlinkClick r:id="rId80" action="ppaction://hlinksldjump"/>
          </p:cNvPr>
          <p:cNvPicPr>
            <a:picLocks noChangeAspect="1" noChangeArrowheads="1"/>
          </p:cNvPicPr>
          <p:nvPr/>
        </p:nvPicPr>
        <p:blipFill>
          <a:blip r:embed="rId8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724" y="4967996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D:\PROJEKTE\MEINE PROJEKTE\1000 SLIDES.com\DIE PRODUKTE\sky.blue\1000 slides (sky.blue)_prefinal\Folie848.JPG">
            <a:hlinkClick r:id="rId82" action="ppaction://hlinksldjump"/>
          </p:cNvPr>
          <p:cNvPicPr>
            <a:picLocks noChangeAspect="1" noChangeArrowheads="1"/>
          </p:cNvPicPr>
          <p:nvPr/>
        </p:nvPicPr>
        <p:blipFill>
          <a:blip r:embed="rId8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386" y="4967996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D:\PROJEKTE\MEINE PROJEKTE\1000 SLIDES.com\DIE PRODUKTE\sky.blue\1000 slides (sky.blue)_prefinal\Folie856.JPG">
            <a:hlinkClick r:id="rId84" action="ppaction://hlinksldjump"/>
          </p:cNvPr>
          <p:cNvPicPr>
            <a:picLocks noChangeAspect="1" noChangeArrowheads="1"/>
          </p:cNvPicPr>
          <p:nvPr/>
        </p:nvPicPr>
        <p:blipFill>
          <a:blip r:embed="rId8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48" y="4967996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D:\PROJEKTE\MEINE PROJEKTE\1000 SLIDES.com\DIE PRODUKTE\sky.blue\1000 slides (sky.blue)_prefinal\Folie862.JPG">
            <a:hlinkClick r:id="rId86" action="ppaction://hlinksldjump"/>
          </p:cNvPr>
          <p:cNvPicPr>
            <a:picLocks noChangeAspect="1" noChangeArrowheads="1"/>
          </p:cNvPicPr>
          <p:nvPr/>
        </p:nvPicPr>
        <p:blipFill>
          <a:blip r:embed="rId8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712" y="4967996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D:\PROJEKTE\MEINE PROJEKTE\1000 SLIDES.com\DIE PRODUKTE\sky.blue\1000 slides (sky.blue)_prefinal\Folie885.JPG">
            <a:hlinkClick r:id="rId88" action="ppaction://hlinksldjump"/>
          </p:cNvPr>
          <p:cNvPicPr>
            <a:picLocks noChangeAspect="1" noChangeArrowheads="1"/>
          </p:cNvPicPr>
          <p:nvPr/>
        </p:nvPicPr>
        <p:blipFill>
          <a:blip r:embed="rId8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737" y="588242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D:\PROJEKTE\MEINE PROJEKTE\1000 SLIDES.com\DIE PRODUKTE\sky.blue\1000 slides (sky.blue)_prefinal\Folie899.JPG">
            <a:hlinkClick r:id="rId90" action="ppaction://hlinksldjump"/>
          </p:cNvPr>
          <p:cNvPicPr>
            <a:picLocks noChangeAspect="1" noChangeArrowheads="1"/>
          </p:cNvPicPr>
          <p:nvPr/>
        </p:nvPicPr>
        <p:blipFill>
          <a:blip r:embed="rId9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399" y="588242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D:\PROJEKTE\MEINE PROJEKTE\1000 SLIDES.com\DIE PRODUKTE\sky.blue\1000 slides (sky.blue)_prefinal\Folie955.JPG">
            <a:hlinkClick r:id="rId92" action="ppaction://hlinksldjump"/>
          </p:cNvPr>
          <p:cNvPicPr>
            <a:picLocks noChangeAspect="1" noChangeArrowheads="1"/>
          </p:cNvPicPr>
          <p:nvPr/>
        </p:nvPicPr>
        <p:blipFill>
          <a:blip r:embed="rId9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061" y="588242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D:\PROJEKTE\MEINE PROJEKTE\1000 SLIDES.com\DIE PRODUKTE\sky.blue\1000 slides (sky.blue)_prefinal\Folie960.JPG">
            <a:hlinkClick r:id="rId94" action="ppaction://hlinksldjump"/>
          </p:cNvPr>
          <p:cNvPicPr>
            <a:picLocks noChangeAspect="1" noChangeArrowheads="1"/>
          </p:cNvPicPr>
          <p:nvPr/>
        </p:nvPicPr>
        <p:blipFill>
          <a:blip r:embed="rId9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7724" y="588242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D:\PROJEKTE\MEINE PROJEKTE\1000 SLIDES.com\DIE PRODUKTE\sky.blue\1000 slides (sky.blue)_prefinal\Folie983.JPG">
            <a:hlinkClick r:id="rId96" action="ppaction://hlinksldjump"/>
          </p:cNvPr>
          <p:cNvPicPr>
            <a:picLocks noChangeAspect="1" noChangeArrowheads="1"/>
          </p:cNvPicPr>
          <p:nvPr/>
        </p:nvPicPr>
        <p:blipFill>
          <a:blip r:embed="rId9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386" y="588242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D:\PROJEKTE\MEINE PROJEKTE\1000 SLIDES.com\DIE PRODUKTE\sky.blue\1000 slides (sky.blue)_prefinal\Folie992.JPG">
            <a:hlinkClick r:id="rId98" action="ppaction://hlinksldjump"/>
          </p:cNvPr>
          <p:cNvPicPr>
            <a:picLocks noChangeAspect="1" noChangeArrowheads="1"/>
          </p:cNvPicPr>
          <p:nvPr/>
        </p:nvPicPr>
        <p:blipFill>
          <a:blip r:embed="rId99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048" y="5882420"/>
            <a:ext cx="928552" cy="696415"/>
          </a:xfrm>
          <a:prstGeom prst="roundRect">
            <a:avLst/>
          </a:prstGeom>
          <a:noFill/>
          <a:effectLst>
            <a:outerShdw blurRad="101600" dist="1524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44050" y="142156"/>
            <a:ext cx="4455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QUICK-FINDER: </a:t>
            </a:r>
            <a:r>
              <a:rPr lang="de-DE" sz="1400" dirty="0" smtClean="0">
                <a:solidFill>
                  <a:srgbClr val="FF0000"/>
                </a:solidFill>
              </a:rPr>
              <a:t>PRESS </a:t>
            </a:r>
            <a:r>
              <a:rPr lang="de-DE" sz="1400" b="1" dirty="0" smtClean="0">
                <a:solidFill>
                  <a:srgbClr val="FF0000"/>
                </a:solidFill>
              </a:rPr>
              <a:t>F5</a:t>
            </a:r>
            <a:r>
              <a:rPr lang="de-DE" sz="1400" dirty="0" smtClean="0">
                <a:solidFill>
                  <a:srgbClr val="FF0000"/>
                </a:solidFill>
              </a:rPr>
              <a:t> AND </a:t>
            </a:r>
            <a:r>
              <a:rPr lang="de-DE" sz="1400" b="1" dirty="0" smtClean="0">
                <a:solidFill>
                  <a:srgbClr val="FF0000"/>
                </a:solidFill>
              </a:rPr>
              <a:t>CLICK</a:t>
            </a:r>
            <a:r>
              <a:rPr lang="de-DE" sz="1400" dirty="0" smtClean="0">
                <a:solidFill>
                  <a:srgbClr val="FF0000"/>
                </a:solidFill>
              </a:rPr>
              <a:t> A PICTURE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337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929454" y="5143512"/>
            <a:ext cx="428628" cy="192882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bgerundetes Rechteck 18"/>
          <p:cNvSpPr>
            <a:spLocks/>
          </p:cNvSpPr>
          <p:nvPr/>
        </p:nvSpPr>
        <p:spPr bwMode="auto">
          <a:xfrm>
            <a:off x="571472" y="1785926"/>
            <a:ext cx="5715040" cy="3429024"/>
          </a:xfrm>
          <a:prstGeom prst="roundRect">
            <a:avLst>
              <a:gd name="adj" fmla="val 9225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571472" y="1785927"/>
            <a:ext cx="5715040" cy="3429024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ctr"/>
            <a:r>
              <a:rPr lang="de-DE" sz="4000" dirty="0" smtClean="0"/>
              <a:t>YOUR </a:t>
            </a:r>
          </a:p>
          <a:p>
            <a:pPr algn="ctr"/>
            <a:r>
              <a:rPr lang="de-DE" sz="4000" dirty="0" smtClean="0"/>
              <a:t>TEXT</a:t>
            </a:r>
            <a:endParaRPr lang="de-DE" sz="4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5464204" y="2227262"/>
            <a:ext cx="3359128" cy="3356199"/>
            <a:chOff x="5464204" y="2227262"/>
            <a:chExt cx="3359128" cy="3356199"/>
          </a:xfrm>
        </p:grpSpPr>
        <p:grpSp>
          <p:nvGrpSpPr>
            <p:cNvPr id="2" name="Gruppieren 21"/>
            <p:cNvGrpSpPr/>
            <p:nvPr/>
          </p:nvGrpSpPr>
          <p:grpSpPr>
            <a:xfrm>
              <a:off x="5464204" y="2227262"/>
              <a:ext cx="3359128" cy="3356199"/>
              <a:chOff x="5464204" y="2227262"/>
              <a:chExt cx="3359128" cy="3356199"/>
            </a:xfrm>
          </p:grpSpPr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5464204" y="2227262"/>
                <a:ext cx="3359128" cy="3356199"/>
              </a:xfrm>
              <a:custGeom>
                <a:avLst/>
                <a:gdLst/>
                <a:ahLst/>
                <a:cxnLst>
                  <a:cxn ang="0">
                    <a:pos x="2285" y="1163"/>
                  </a:cxn>
                  <a:cxn ang="0">
                    <a:pos x="2292" y="1147"/>
                  </a:cxn>
                  <a:cxn ang="0">
                    <a:pos x="2285" y="1130"/>
                  </a:cxn>
                  <a:cxn ang="0">
                    <a:pos x="1164" y="7"/>
                  </a:cxn>
                  <a:cxn ang="0">
                    <a:pos x="1148" y="0"/>
                  </a:cxn>
                  <a:cxn ang="0">
                    <a:pos x="1130" y="7"/>
                  </a:cxn>
                  <a:cxn ang="0">
                    <a:pos x="8" y="1128"/>
                  </a:cxn>
                  <a:cxn ang="0">
                    <a:pos x="0" y="1145"/>
                  </a:cxn>
                  <a:cxn ang="0">
                    <a:pos x="8" y="1161"/>
                  </a:cxn>
                  <a:cxn ang="0">
                    <a:pos x="1128" y="2283"/>
                  </a:cxn>
                  <a:cxn ang="0">
                    <a:pos x="1145" y="2291"/>
                  </a:cxn>
                  <a:cxn ang="0">
                    <a:pos x="1161" y="2284"/>
                  </a:cxn>
                  <a:cxn ang="0">
                    <a:pos x="2285" y="1163"/>
                  </a:cxn>
                </a:cxnLst>
                <a:rect l="0" t="0" r="r" b="b"/>
                <a:pathLst>
                  <a:path w="2292" h="2291">
                    <a:moveTo>
                      <a:pt x="2285" y="1163"/>
                    </a:moveTo>
                    <a:lnTo>
                      <a:pt x="2292" y="1147"/>
                    </a:lnTo>
                    <a:lnTo>
                      <a:pt x="2285" y="1130"/>
                    </a:lnTo>
                    <a:lnTo>
                      <a:pt x="1164" y="7"/>
                    </a:lnTo>
                    <a:lnTo>
                      <a:pt x="1148" y="0"/>
                    </a:lnTo>
                    <a:lnTo>
                      <a:pt x="1130" y="7"/>
                    </a:lnTo>
                    <a:lnTo>
                      <a:pt x="8" y="1128"/>
                    </a:lnTo>
                    <a:lnTo>
                      <a:pt x="0" y="1145"/>
                    </a:lnTo>
                    <a:lnTo>
                      <a:pt x="8" y="1161"/>
                    </a:lnTo>
                    <a:lnTo>
                      <a:pt x="1128" y="2283"/>
                    </a:lnTo>
                    <a:lnTo>
                      <a:pt x="1145" y="2291"/>
                    </a:lnTo>
                    <a:lnTo>
                      <a:pt x="1161" y="2284"/>
                    </a:lnTo>
                    <a:lnTo>
                      <a:pt x="2285" y="11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prstMaterial="metal">
                <a:bevelT w="127000" h="508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auto">
              <a:xfrm>
                <a:off x="5537483" y="2297610"/>
                <a:ext cx="3215500" cy="3212571"/>
              </a:xfrm>
              <a:custGeom>
                <a:avLst/>
                <a:gdLst/>
                <a:ahLst/>
                <a:cxnLst>
                  <a:cxn ang="0">
                    <a:pos x="2187" y="1112"/>
                  </a:cxn>
                  <a:cxn ang="0">
                    <a:pos x="2194" y="1096"/>
                  </a:cxn>
                  <a:cxn ang="0">
                    <a:pos x="2187" y="1080"/>
                  </a:cxn>
                  <a:cxn ang="0">
                    <a:pos x="1115" y="5"/>
                  </a:cxn>
                  <a:cxn ang="0">
                    <a:pos x="1099" y="0"/>
                  </a:cxn>
                  <a:cxn ang="0">
                    <a:pos x="1081" y="5"/>
                  </a:cxn>
                  <a:cxn ang="0">
                    <a:pos x="6" y="1078"/>
                  </a:cxn>
                  <a:cxn ang="0">
                    <a:pos x="0" y="1095"/>
                  </a:cxn>
                  <a:cxn ang="0">
                    <a:pos x="6" y="1111"/>
                  </a:cxn>
                  <a:cxn ang="0">
                    <a:pos x="1080" y="2186"/>
                  </a:cxn>
                  <a:cxn ang="0">
                    <a:pos x="1096" y="2191"/>
                  </a:cxn>
                  <a:cxn ang="0">
                    <a:pos x="1112" y="2186"/>
                  </a:cxn>
                  <a:cxn ang="0">
                    <a:pos x="2187" y="1112"/>
                  </a:cxn>
                </a:cxnLst>
                <a:rect l="0" t="0" r="r" b="b"/>
                <a:pathLst>
                  <a:path w="2194" h="2191">
                    <a:moveTo>
                      <a:pt x="2187" y="1112"/>
                    </a:moveTo>
                    <a:lnTo>
                      <a:pt x="2194" y="1096"/>
                    </a:lnTo>
                    <a:lnTo>
                      <a:pt x="2187" y="1080"/>
                    </a:lnTo>
                    <a:lnTo>
                      <a:pt x="1115" y="5"/>
                    </a:lnTo>
                    <a:lnTo>
                      <a:pt x="1099" y="0"/>
                    </a:lnTo>
                    <a:lnTo>
                      <a:pt x="1081" y="5"/>
                    </a:lnTo>
                    <a:lnTo>
                      <a:pt x="6" y="1078"/>
                    </a:lnTo>
                    <a:lnTo>
                      <a:pt x="0" y="1095"/>
                    </a:lnTo>
                    <a:lnTo>
                      <a:pt x="6" y="1111"/>
                    </a:lnTo>
                    <a:lnTo>
                      <a:pt x="1080" y="2186"/>
                    </a:lnTo>
                    <a:lnTo>
                      <a:pt x="1096" y="2191"/>
                    </a:lnTo>
                    <a:lnTo>
                      <a:pt x="1112" y="2186"/>
                    </a:lnTo>
                    <a:lnTo>
                      <a:pt x="2187" y="11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auto">
              <a:xfrm>
                <a:off x="5678180" y="2438307"/>
                <a:ext cx="2931176" cy="2937041"/>
              </a:xfrm>
              <a:custGeom>
                <a:avLst/>
                <a:gdLst/>
                <a:ahLst/>
                <a:cxnLst>
                  <a:cxn ang="0">
                    <a:pos x="1977" y="935"/>
                  </a:cxn>
                  <a:cxn ang="0">
                    <a:pos x="1995" y="965"/>
                  </a:cxn>
                  <a:cxn ang="0">
                    <a:pos x="2002" y="1001"/>
                  </a:cxn>
                  <a:cxn ang="0">
                    <a:pos x="1996" y="1035"/>
                  </a:cxn>
                  <a:cxn ang="0">
                    <a:pos x="1980" y="1066"/>
                  </a:cxn>
                  <a:cxn ang="0">
                    <a:pos x="1068" y="1980"/>
                  </a:cxn>
                  <a:cxn ang="0">
                    <a:pos x="1038" y="1997"/>
                  </a:cxn>
                  <a:cxn ang="0">
                    <a:pos x="1003" y="2004"/>
                  </a:cxn>
                  <a:cxn ang="0">
                    <a:pos x="968" y="1998"/>
                  </a:cxn>
                  <a:cxn ang="0">
                    <a:pos x="937" y="1981"/>
                  </a:cxn>
                  <a:cxn ang="0">
                    <a:pos x="24" y="1068"/>
                  </a:cxn>
                  <a:cxn ang="0">
                    <a:pos x="7" y="1038"/>
                  </a:cxn>
                  <a:cxn ang="0">
                    <a:pos x="0" y="1003"/>
                  </a:cxn>
                  <a:cxn ang="0">
                    <a:pos x="6" y="967"/>
                  </a:cxn>
                  <a:cxn ang="0">
                    <a:pos x="23" y="936"/>
                  </a:cxn>
                  <a:cxn ang="0">
                    <a:pos x="935" y="24"/>
                  </a:cxn>
                  <a:cxn ang="0">
                    <a:pos x="965" y="7"/>
                  </a:cxn>
                  <a:cxn ang="0">
                    <a:pos x="1000" y="0"/>
                  </a:cxn>
                  <a:cxn ang="0">
                    <a:pos x="1036" y="6"/>
                  </a:cxn>
                  <a:cxn ang="0">
                    <a:pos x="1066" y="23"/>
                  </a:cxn>
                  <a:cxn ang="0">
                    <a:pos x="1977" y="935"/>
                  </a:cxn>
                </a:cxnLst>
                <a:rect l="0" t="0" r="r" b="b"/>
                <a:pathLst>
                  <a:path w="2002" h="2004">
                    <a:moveTo>
                      <a:pt x="1977" y="935"/>
                    </a:moveTo>
                    <a:lnTo>
                      <a:pt x="1995" y="965"/>
                    </a:lnTo>
                    <a:lnTo>
                      <a:pt x="2002" y="1001"/>
                    </a:lnTo>
                    <a:lnTo>
                      <a:pt x="1996" y="1035"/>
                    </a:lnTo>
                    <a:lnTo>
                      <a:pt x="1980" y="1066"/>
                    </a:lnTo>
                    <a:lnTo>
                      <a:pt x="1068" y="1980"/>
                    </a:lnTo>
                    <a:lnTo>
                      <a:pt x="1038" y="1997"/>
                    </a:lnTo>
                    <a:lnTo>
                      <a:pt x="1003" y="2004"/>
                    </a:lnTo>
                    <a:lnTo>
                      <a:pt x="968" y="1998"/>
                    </a:lnTo>
                    <a:lnTo>
                      <a:pt x="937" y="1981"/>
                    </a:lnTo>
                    <a:lnTo>
                      <a:pt x="24" y="1068"/>
                    </a:lnTo>
                    <a:lnTo>
                      <a:pt x="7" y="1038"/>
                    </a:lnTo>
                    <a:lnTo>
                      <a:pt x="0" y="1003"/>
                    </a:lnTo>
                    <a:lnTo>
                      <a:pt x="6" y="967"/>
                    </a:lnTo>
                    <a:lnTo>
                      <a:pt x="23" y="936"/>
                    </a:lnTo>
                    <a:lnTo>
                      <a:pt x="935" y="24"/>
                    </a:lnTo>
                    <a:lnTo>
                      <a:pt x="965" y="7"/>
                    </a:lnTo>
                    <a:lnTo>
                      <a:pt x="1000" y="0"/>
                    </a:lnTo>
                    <a:lnTo>
                      <a:pt x="1036" y="6"/>
                    </a:lnTo>
                    <a:lnTo>
                      <a:pt x="1066" y="23"/>
                    </a:lnTo>
                    <a:lnTo>
                      <a:pt x="1977" y="93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prstMaterial="metal">
                <a:bevelT w="127000" h="508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/>
            <p:cNvGrpSpPr/>
            <p:nvPr/>
          </p:nvGrpSpPr>
          <p:grpSpPr>
            <a:xfrm>
              <a:off x="6566106" y="3188609"/>
              <a:ext cx="1116012" cy="1348187"/>
              <a:chOff x="8027988" y="838200"/>
              <a:chExt cx="671512" cy="811213"/>
            </a:xfrm>
          </p:grpSpPr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8027988" y="838200"/>
                <a:ext cx="276225" cy="811213"/>
              </a:xfrm>
              <a:custGeom>
                <a:avLst/>
                <a:gdLst/>
                <a:ahLst/>
                <a:cxnLst>
                  <a:cxn ang="0">
                    <a:pos x="195" y="614"/>
                  </a:cxn>
                  <a:cxn ang="0">
                    <a:pos x="195" y="1023"/>
                  </a:cxn>
                  <a:cxn ang="0">
                    <a:pos x="0" y="1023"/>
                  </a:cxn>
                  <a:cxn ang="0">
                    <a:pos x="0" y="614"/>
                  </a:cxn>
                  <a:cxn ang="0">
                    <a:pos x="153" y="366"/>
                  </a:cxn>
                  <a:cxn ang="0">
                    <a:pos x="153" y="0"/>
                  </a:cxn>
                  <a:cxn ang="0">
                    <a:pos x="349" y="0"/>
                  </a:cxn>
                  <a:cxn ang="0">
                    <a:pos x="349" y="366"/>
                  </a:cxn>
                  <a:cxn ang="0">
                    <a:pos x="195" y="614"/>
                  </a:cxn>
                </a:cxnLst>
                <a:rect l="0" t="0" r="r" b="b"/>
                <a:pathLst>
                  <a:path w="349" h="1023">
                    <a:moveTo>
                      <a:pt x="195" y="614"/>
                    </a:moveTo>
                    <a:lnTo>
                      <a:pt x="195" y="1023"/>
                    </a:lnTo>
                    <a:lnTo>
                      <a:pt x="0" y="1023"/>
                    </a:lnTo>
                    <a:lnTo>
                      <a:pt x="0" y="614"/>
                    </a:lnTo>
                    <a:lnTo>
                      <a:pt x="153" y="366"/>
                    </a:lnTo>
                    <a:lnTo>
                      <a:pt x="153" y="0"/>
                    </a:lnTo>
                    <a:lnTo>
                      <a:pt x="349" y="0"/>
                    </a:lnTo>
                    <a:lnTo>
                      <a:pt x="349" y="366"/>
                    </a:lnTo>
                    <a:lnTo>
                      <a:pt x="195" y="6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8423275" y="838200"/>
                <a:ext cx="276225" cy="811213"/>
              </a:xfrm>
              <a:custGeom>
                <a:avLst/>
                <a:gdLst/>
                <a:ahLst/>
                <a:cxnLst>
                  <a:cxn ang="0">
                    <a:pos x="152" y="614"/>
                  </a:cxn>
                  <a:cxn ang="0">
                    <a:pos x="152" y="1023"/>
                  </a:cxn>
                  <a:cxn ang="0">
                    <a:pos x="348" y="1023"/>
                  </a:cxn>
                  <a:cxn ang="0">
                    <a:pos x="348" y="614"/>
                  </a:cxn>
                  <a:cxn ang="0">
                    <a:pos x="196" y="366"/>
                  </a:cxn>
                  <a:cxn ang="0">
                    <a:pos x="196" y="0"/>
                  </a:cxn>
                  <a:cxn ang="0">
                    <a:pos x="0" y="0"/>
                  </a:cxn>
                  <a:cxn ang="0">
                    <a:pos x="0" y="366"/>
                  </a:cxn>
                  <a:cxn ang="0">
                    <a:pos x="152" y="614"/>
                  </a:cxn>
                </a:cxnLst>
                <a:rect l="0" t="0" r="r" b="b"/>
                <a:pathLst>
                  <a:path w="348" h="1023">
                    <a:moveTo>
                      <a:pt x="152" y="614"/>
                    </a:moveTo>
                    <a:lnTo>
                      <a:pt x="152" y="1023"/>
                    </a:lnTo>
                    <a:lnTo>
                      <a:pt x="348" y="1023"/>
                    </a:lnTo>
                    <a:lnTo>
                      <a:pt x="348" y="614"/>
                    </a:lnTo>
                    <a:lnTo>
                      <a:pt x="196" y="366"/>
                    </a:lnTo>
                    <a:lnTo>
                      <a:pt x="196" y="0"/>
                    </a:lnTo>
                    <a:lnTo>
                      <a:pt x="0" y="0"/>
                    </a:lnTo>
                    <a:lnTo>
                      <a:pt x="0" y="366"/>
                    </a:lnTo>
                    <a:lnTo>
                      <a:pt x="152" y="61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0553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us 2"/>
          <p:cNvSpPr/>
          <p:nvPr/>
        </p:nvSpPr>
        <p:spPr bwMode="auto">
          <a:xfrm>
            <a:off x="323528" y="1298724"/>
            <a:ext cx="4824536" cy="4824536"/>
          </a:xfrm>
          <a:prstGeom prst="mathPlus">
            <a:avLst>
              <a:gd name="adj1" fmla="val 26989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 fov="6000000">
              <a:rot lat="0" lon="19873672" rev="600000"/>
            </a:camera>
            <a:lightRig rig="threePt" dir="t"/>
          </a:scene3d>
          <a:sp3d extrusionH="635000">
            <a:bevelT w="177800" h="1651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8354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Clipart\Signs\Signtrfc\CS00523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288" y="642918"/>
            <a:ext cx="1210679" cy="1207439"/>
          </a:xfrm>
          <a:prstGeom prst="rect">
            <a:avLst/>
          </a:prstGeom>
          <a:noFill/>
        </p:spPr>
      </p:pic>
      <p:pic>
        <p:nvPicPr>
          <p:cNvPr id="1033" name="Picture 9" descr="E:\Clipart\Signs\Signtrfc\SGNJR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472" y="2710652"/>
            <a:ext cx="1793875" cy="1801812"/>
          </a:xfrm>
          <a:prstGeom prst="rect">
            <a:avLst/>
          </a:prstGeom>
          <a:noFill/>
        </p:spPr>
      </p:pic>
      <p:pic>
        <p:nvPicPr>
          <p:cNvPr id="1034" name="Picture 10" descr="E:\Clipart\Signs\Signtrfc\SGNJR01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953" y="2714620"/>
            <a:ext cx="1793875" cy="1793875"/>
          </a:xfrm>
          <a:prstGeom prst="rect">
            <a:avLst/>
          </a:prstGeom>
          <a:noFill/>
        </p:spPr>
      </p:pic>
      <p:pic>
        <p:nvPicPr>
          <p:cNvPr id="1035" name="Picture 11" descr="E:\Clipart\Signs\Signtrfc\SGNJR014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2916" y="2714620"/>
            <a:ext cx="1793875" cy="1793875"/>
          </a:xfrm>
          <a:prstGeom prst="rect">
            <a:avLst/>
          </a:prstGeom>
          <a:noFill/>
        </p:spPr>
      </p:pic>
      <p:pic>
        <p:nvPicPr>
          <p:cNvPr id="1036" name="Picture 12" descr="E:\Clipart\Signs\Signtrfc\SGNJR01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3434" y="2714620"/>
            <a:ext cx="1793875" cy="1793875"/>
          </a:xfrm>
          <a:prstGeom prst="rect">
            <a:avLst/>
          </a:prstGeom>
          <a:noFill/>
        </p:spPr>
      </p:pic>
      <p:pic>
        <p:nvPicPr>
          <p:cNvPr id="1038" name="Picture 14" descr="E:\Clipart\Signs\Signtrfc\SGNJR07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68009" y="4997491"/>
            <a:ext cx="1541434" cy="1541434"/>
          </a:xfrm>
          <a:prstGeom prst="rect">
            <a:avLst/>
          </a:prstGeom>
          <a:noFill/>
        </p:spPr>
      </p:pic>
      <p:pic>
        <p:nvPicPr>
          <p:cNvPr id="1039" name="Picture 15" descr="E:\Clipart\Signs\Signtrfc\SGNJR081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556" y="4997491"/>
            <a:ext cx="1541434" cy="1541434"/>
          </a:xfrm>
          <a:prstGeom prst="rect">
            <a:avLst/>
          </a:prstGeom>
          <a:noFill/>
        </p:spPr>
      </p:pic>
      <p:pic>
        <p:nvPicPr>
          <p:cNvPr id="1040" name="Picture 16" descr="E:\Clipart\Signs\Signtrfc\SGNJR086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8782" y="4997491"/>
            <a:ext cx="1541434" cy="1541434"/>
          </a:xfrm>
          <a:prstGeom prst="rect">
            <a:avLst/>
          </a:prstGeom>
          <a:noFill/>
        </p:spPr>
      </p:pic>
      <p:pic>
        <p:nvPicPr>
          <p:cNvPr id="1041" name="Picture 17" descr="E:\Clipart\Signs\Signtrfc\SGNJR091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7235" y="4997491"/>
            <a:ext cx="1541434" cy="1541434"/>
          </a:xfrm>
          <a:prstGeom prst="rect">
            <a:avLst/>
          </a:prstGeom>
          <a:noFill/>
        </p:spPr>
      </p:pic>
      <p:pic>
        <p:nvPicPr>
          <p:cNvPr id="1042" name="Picture 18" descr="E:\Clipart\Signs\Signtrfc\SGNJR098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6462" y="4997492"/>
            <a:ext cx="1541434" cy="1541434"/>
          </a:xfrm>
          <a:prstGeom prst="rect">
            <a:avLst/>
          </a:prstGeom>
          <a:noFill/>
        </p:spPr>
      </p:pic>
      <p:pic>
        <p:nvPicPr>
          <p:cNvPr id="1049" name="Picture 25" descr="E:\Clipart\Signs\Signtrfc\SGNRD026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07798" y="642918"/>
            <a:ext cx="1210679" cy="1207439"/>
          </a:xfrm>
          <a:prstGeom prst="rect">
            <a:avLst/>
          </a:prstGeom>
          <a:noFill/>
        </p:spPr>
      </p:pic>
      <p:pic>
        <p:nvPicPr>
          <p:cNvPr id="1052" name="Picture 28" descr="E:\Clipart\Signs\Signtrfc\SGNRD030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642918"/>
            <a:ext cx="1210680" cy="1207440"/>
          </a:xfrm>
          <a:prstGeom prst="rect">
            <a:avLst/>
          </a:prstGeom>
          <a:noFill/>
        </p:spPr>
      </p:pic>
      <p:pic>
        <p:nvPicPr>
          <p:cNvPr id="1056" name="Picture 32" descr="E:\Clipart\Signs\Signtrfc\SGNRD152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97" y="657234"/>
            <a:ext cx="3000396" cy="1235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0681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50"/>
          <p:cNvSpPr>
            <a:spLocks noEditPoints="1"/>
          </p:cNvSpPr>
          <p:nvPr/>
        </p:nvSpPr>
        <p:spPr bwMode="auto">
          <a:xfrm>
            <a:off x="1071549" y="1571612"/>
            <a:ext cx="1052512" cy="977900"/>
          </a:xfrm>
          <a:custGeom>
            <a:avLst/>
            <a:gdLst>
              <a:gd name="T0" fmla="*/ 156 w 331"/>
              <a:gd name="T1" fmla="*/ 308 h 308"/>
              <a:gd name="T2" fmla="*/ 0 w 331"/>
              <a:gd name="T3" fmla="*/ 308 h 308"/>
              <a:gd name="T4" fmla="*/ 0 w 331"/>
              <a:gd name="T5" fmla="*/ 192 h 308"/>
              <a:gd name="T6" fmla="*/ 98 w 331"/>
              <a:gd name="T7" fmla="*/ 0 h 308"/>
              <a:gd name="T8" fmla="*/ 132 w 331"/>
              <a:gd name="T9" fmla="*/ 39 h 308"/>
              <a:gd name="T10" fmla="*/ 88 w 331"/>
              <a:gd name="T11" fmla="*/ 139 h 308"/>
              <a:gd name="T12" fmla="*/ 156 w 331"/>
              <a:gd name="T13" fmla="*/ 139 h 308"/>
              <a:gd name="T14" fmla="*/ 156 w 331"/>
              <a:gd name="T15" fmla="*/ 308 h 308"/>
              <a:gd name="T16" fmla="*/ 331 w 331"/>
              <a:gd name="T17" fmla="*/ 308 h 308"/>
              <a:gd name="T18" fmla="*/ 176 w 331"/>
              <a:gd name="T19" fmla="*/ 308 h 308"/>
              <a:gd name="T20" fmla="*/ 176 w 331"/>
              <a:gd name="T21" fmla="*/ 192 h 308"/>
              <a:gd name="T22" fmla="*/ 273 w 331"/>
              <a:gd name="T23" fmla="*/ 0 h 308"/>
              <a:gd name="T24" fmla="*/ 308 w 331"/>
              <a:gd name="T25" fmla="*/ 39 h 308"/>
              <a:gd name="T26" fmla="*/ 264 w 331"/>
              <a:gd name="T27" fmla="*/ 139 h 308"/>
              <a:gd name="T28" fmla="*/ 331 w 331"/>
              <a:gd name="T29" fmla="*/ 139 h 308"/>
              <a:gd name="T30" fmla="*/ 331 w 331"/>
              <a:gd name="T31" fmla="*/ 308 h 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1"/>
              <a:gd name="T49" fmla="*/ 0 h 308"/>
              <a:gd name="T50" fmla="*/ 331 w 331"/>
              <a:gd name="T51" fmla="*/ 308 h 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1" h="308">
                <a:moveTo>
                  <a:pt x="156" y="308"/>
                </a:moveTo>
                <a:cubicBezTo>
                  <a:pt x="0" y="308"/>
                  <a:pt x="0" y="308"/>
                  <a:pt x="0" y="30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22"/>
                  <a:pt x="33" y="58"/>
                  <a:pt x="98" y="0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105" y="76"/>
                  <a:pt x="91" y="109"/>
                  <a:pt x="88" y="139"/>
                </a:cubicBezTo>
                <a:cubicBezTo>
                  <a:pt x="156" y="139"/>
                  <a:pt x="156" y="139"/>
                  <a:pt x="156" y="139"/>
                </a:cubicBezTo>
                <a:lnTo>
                  <a:pt x="156" y="308"/>
                </a:lnTo>
                <a:close/>
                <a:moveTo>
                  <a:pt x="331" y="308"/>
                </a:moveTo>
                <a:cubicBezTo>
                  <a:pt x="176" y="308"/>
                  <a:pt x="176" y="308"/>
                  <a:pt x="176" y="308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76" y="122"/>
                  <a:pt x="208" y="58"/>
                  <a:pt x="273" y="0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281" y="76"/>
                  <a:pt x="266" y="109"/>
                  <a:pt x="264" y="139"/>
                </a:cubicBezTo>
                <a:cubicBezTo>
                  <a:pt x="331" y="139"/>
                  <a:pt x="331" y="139"/>
                  <a:pt x="331" y="139"/>
                </a:cubicBezTo>
                <a:lnTo>
                  <a:pt x="331" y="308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reeform 551"/>
          <p:cNvSpPr>
            <a:spLocks noEditPoints="1"/>
          </p:cNvSpPr>
          <p:nvPr/>
        </p:nvSpPr>
        <p:spPr bwMode="auto">
          <a:xfrm>
            <a:off x="2571736" y="1571612"/>
            <a:ext cx="1055688" cy="977900"/>
          </a:xfrm>
          <a:custGeom>
            <a:avLst/>
            <a:gdLst>
              <a:gd name="T0" fmla="*/ 58 w 332"/>
              <a:gd name="T1" fmla="*/ 308 h 308"/>
              <a:gd name="T2" fmla="*/ 24 w 332"/>
              <a:gd name="T3" fmla="*/ 270 h 308"/>
              <a:gd name="T4" fmla="*/ 68 w 332"/>
              <a:gd name="T5" fmla="*/ 169 h 308"/>
              <a:gd name="T6" fmla="*/ 0 w 332"/>
              <a:gd name="T7" fmla="*/ 169 h 308"/>
              <a:gd name="T8" fmla="*/ 0 w 332"/>
              <a:gd name="T9" fmla="*/ 0 h 308"/>
              <a:gd name="T10" fmla="*/ 156 w 332"/>
              <a:gd name="T11" fmla="*/ 0 h 308"/>
              <a:gd name="T12" fmla="*/ 156 w 332"/>
              <a:gd name="T13" fmla="*/ 116 h 308"/>
              <a:gd name="T14" fmla="*/ 58 w 332"/>
              <a:gd name="T15" fmla="*/ 308 h 308"/>
              <a:gd name="T16" fmla="*/ 233 w 332"/>
              <a:gd name="T17" fmla="*/ 308 h 308"/>
              <a:gd name="T18" fmla="*/ 199 w 332"/>
              <a:gd name="T19" fmla="*/ 270 h 308"/>
              <a:gd name="T20" fmla="*/ 243 w 332"/>
              <a:gd name="T21" fmla="*/ 169 h 308"/>
              <a:gd name="T22" fmla="*/ 176 w 332"/>
              <a:gd name="T23" fmla="*/ 169 h 308"/>
              <a:gd name="T24" fmla="*/ 176 w 332"/>
              <a:gd name="T25" fmla="*/ 0 h 308"/>
              <a:gd name="T26" fmla="*/ 332 w 332"/>
              <a:gd name="T27" fmla="*/ 0 h 308"/>
              <a:gd name="T28" fmla="*/ 332 w 332"/>
              <a:gd name="T29" fmla="*/ 116 h 308"/>
              <a:gd name="T30" fmla="*/ 233 w 332"/>
              <a:gd name="T31" fmla="*/ 308 h 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2"/>
              <a:gd name="T49" fmla="*/ 0 h 308"/>
              <a:gd name="T50" fmla="*/ 332 w 332"/>
              <a:gd name="T51" fmla="*/ 308 h 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2" h="308">
                <a:moveTo>
                  <a:pt x="58" y="308"/>
                </a:moveTo>
                <a:cubicBezTo>
                  <a:pt x="24" y="270"/>
                  <a:pt x="24" y="270"/>
                  <a:pt x="24" y="270"/>
                </a:cubicBezTo>
                <a:cubicBezTo>
                  <a:pt x="51" y="233"/>
                  <a:pt x="65" y="199"/>
                  <a:pt x="68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0"/>
                  <a:pt x="0" y="0"/>
                  <a:pt x="0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56" y="188"/>
                  <a:pt x="123" y="252"/>
                  <a:pt x="58" y="308"/>
                </a:cubicBezTo>
                <a:close/>
                <a:moveTo>
                  <a:pt x="233" y="308"/>
                </a:moveTo>
                <a:cubicBezTo>
                  <a:pt x="199" y="270"/>
                  <a:pt x="199" y="270"/>
                  <a:pt x="199" y="270"/>
                </a:cubicBezTo>
                <a:cubicBezTo>
                  <a:pt x="226" y="234"/>
                  <a:pt x="241" y="200"/>
                  <a:pt x="243" y="169"/>
                </a:cubicBezTo>
                <a:cubicBezTo>
                  <a:pt x="176" y="169"/>
                  <a:pt x="176" y="169"/>
                  <a:pt x="176" y="169"/>
                </a:cubicBezTo>
                <a:cubicBezTo>
                  <a:pt x="176" y="0"/>
                  <a:pt x="176" y="0"/>
                  <a:pt x="1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16"/>
                  <a:pt x="332" y="116"/>
                  <a:pt x="332" y="116"/>
                </a:cubicBezTo>
                <a:cubicBezTo>
                  <a:pt x="332" y="188"/>
                  <a:pt x="299" y="252"/>
                  <a:pt x="233" y="308"/>
                </a:cubicBez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reeform 11"/>
          <p:cNvSpPr>
            <a:spLocks noEditPoints="1"/>
          </p:cNvSpPr>
          <p:nvPr/>
        </p:nvSpPr>
        <p:spPr bwMode="auto">
          <a:xfrm>
            <a:off x="5310204" y="1574787"/>
            <a:ext cx="1008062" cy="984250"/>
          </a:xfrm>
          <a:custGeom>
            <a:avLst/>
            <a:gdLst>
              <a:gd name="T0" fmla="*/ 59 w 317"/>
              <a:gd name="T1" fmla="*/ 51 h 310"/>
              <a:gd name="T2" fmla="*/ 125 w 317"/>
              <a:gd name="T3" fmla="*/ 2 h 310"/>
              <a:gd name="T4" fmla="*/ 147 w 317"/>
              <a:gd name="T5" fmla="*/ 22 h 310"/>
              <a:gd name="T6" fmla="*/ 119 w 317"/>
              <a:gd name="T7" fmla="*/ 59 h 310"/>
              <a:gd name="T8" fmla="*/ 72 w 317"/>
              <a:gd name="T9" fmla="*/ 121 h 310"/>
              <a:gd name="T10" fmla="*/ 92 w 317"/>
              <a:gd name="T11" fmla="*/ 134 h 310"/>
              <a:gd name="T12" fmla="*/ 144 w 317"/>
              <a:gd name="T13" fmla="*/ 222 h 310"/>
              <a:gd name="T14" fmla="*/ 75 w 317"/>
              <a:gd name="T15" fmla="*/ 310 h 310"/>
              <a:gd name="T16" fmla="*/ 0 w 317"/>
              <a:gd name="T17" fmla="*/ 197 h 310"/>
              <a:gd name="T18" fmla="*/ 59 w 317"/>
              <a:gd name="T19" fmla="*/ 51 h 310"/>
              <a:gd name="T20" fmla="*/ 229 w 317"/>
              <a:gd name="T21" fmla="*/ 51 h 310"/>
              <a:gd name="T22" fmla="*/ 295 w 317"/>
              <a:gd name="T23" fmla="*/ 2 h 310"/>
              <a:gd name="T24" fmla="*/ 317 w 317"/>
              <a:gd name="T25" fmla="*/ 22 h 310"/>
              <a:gd name="T26" fmla="*/ 289 w 317"/>
              <a:gd name="T27" fmla="*/ 59 h 310"/>
              <a:gd name="T28" fmla="*/ 241 w 317"/>
              <a:gd name="T29" fmla="*/ 121 h 310"/>
              <a:gd name="T30" fmla="*/ 262 w 317"/>
              <a:gd name="T31" fmla="*/ 134 h 310"/>
              <a:gd name="T32" fmla="*/ 313 w 317"/>
              <a:gd name="T33" fmla="*/ 222 h 310"/>
              <a:gd name="T34" fmla="*/ 245 w 317"/>
              <a:gd name="T35" fmla="*/ 310 h 310"/>
              <a:gd name="T36" fmla="*/ 170 w 317"/>
              <a:gd name="T37" fmla="*/ 197 h 310"/>
              <a:gd name="T38" fmla="*/ 229 w 317"/>
              <a:gd name="T39" fmla="*/ 51 h 3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7"/>
              <a:gd name="T61" fmla="*/ 0 h 310"/>
              <a:gd name="T62" fmla="*/ 317 w 317"/>
              <a:gd name="T63" fmla="*/ 310 h 3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7" h="310">
                <a:moveTo>
                  <a:pt x="59" y="51"/>
                </a:moveTo>
                <a:cubicBezTo>
                  <a:pt x="88" y="18"/>
                  <a:pt x="111" y="5"/>
                  <a:pt x="125" y="2"/>
                </a:cubicBezTo>
                <a:cubicBezTo>
                  <a:pt x="140" y="0"/>
                  <a:pt x="147" y="9"/>
                  <a:pt x="147" y="22"/>
                </a:cubicBezTo>
                <a:cubicBezTo>
                  <a:pt x="147" y="39"/>
                  <a:pt x="128" y="51"/>
                  <a:pt x="119" y="59"/>
                </a:cubicBezTo>
                <a:cubicBezTo>
                  <a:pt x="90" y="82"/>
                  <a:pt x="72" y="104"/>
                  <a:pt x="72" y="121"/>
                </a:cubicBezTo>
                <a:cubicBezTo>
                  <a:pt x="72" y="133"/>
                  <a:pt x="86" y="133"/>
                  <a:pt x="92" y="134"/>
                </a:cubicBezTo>
                <a:cubicBezTo>
                  <a:pt x="123" y="137"/>
                  <a:pt x="144" y="182"/>
                  <a:pt x="144" y="222"/>
                </a:cubicBezTo>
                <a:cubicBezTo>
                  <a:pt x="144" y="273"/>
                  <a:pt x="112" y="310"/>
                  <a:pt x="75" y="310"/>
                </a:cubicBezTo>
                <a:cubicBezTo>
                  <a:pt x="29" y="310"/>
                  <a:pt x="0" y="254"/>
                  <a:pt x="0" y="197"/>
                </a:cubicBezTo>
                <a:cubicBezTo>
                  <a:pt x="0" y="142"/>
                  <a:pt x="29" y="85"/>
                  <a:pt x="59" y="51"/>
                </a:cubicBezTo>
                <a:close/>
                <a:moveTo>
                  <a:pt x="229" y="51"/>
                </a:moveTo>
                <a:cubicBezTo>
                  <a:pt x="258" y="18"/>
                  <a:pt x="280" y="5"/>
                  <a:pt x="295" y="2"/>
                </a:cubicBezTo>
                <a:cubicBezTo>
                  <a:pt x="310" y="0"/>
                  <a:pt x="317" y="9"/>
                  <a:pt x="317" y="22"/>
                </a:cubicBezTo>
                <a:cubicBezTo>
                  <a:pt x="317" y="39"/>
                  <a:pt x="298" y="51"/>
                  <a:pt x="289" y="59"/>
                </a:cubicBezTo>
                <a:cubicBezTo>
                  <a:pt x="260" y="82"/>
                  <a:pt x="241" y="104"/>
                  <a:pt x="241" y="121"/>
                </a:cubicBezTo>
                <a:cubicBezTo>
                  <a:pt x="241" y="133"/>
                  <a:pt x="256" y="133"/>
                  <a:pt x="262" y="134"/>
                </a:cubicBezTo>
                <a:cubicBezTo>
                  <a:pt x="293" y="137"/>
                  <a:pt x="313" y="182"/>
                  <a:pt x="313" y="222"/>
                </a:cubicBezTo>
                <a:cubicBezTo>
                  <a:pt x="313" y="273"/>
                  <a:pt x="282" y="310"/>
                  <a:pt x="245" y="310"/>
                </a:cubicBezTo>
                <a:cubicBezTo>
                  <a:pt x="199" y="310"/>
                  <a:pt x="170" y="254"/>
                  <a:pt x="170" y="197"/>
                </a:cubicBezTo>
                <a:cubicBezTo>
                  <a:pt x="170" y="142"/>
                  <a:pt x="199" y="85"/>
                  <a:pt x="229" y="51"/>
                </a:cubicBez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6858016" y="1571612"/>
            <a:ext cx="1008063" cy="987425"/>
          </a:xfrm>
          <a:custGeom>
            <a:avLst/>
            <a:gdLst>
              <a:gd name="T0" fmla="*/ 88 w 317"/>
              <a:gd name="T1" fmla="*/ 259 h 311"/>
              <a:gd name="T2" fmla="*/ 22 w 317"/>
              <a:gd name="T3" fmla="*/ 308 h 311"/>
              <a:gd name="T4" fmla="*/ 0 w 317"/>
              <a:gd name="T5" fmla="*/ 288 h 311"/>
              <a:gd name="T6" fmla="*/ 28 w 317"/>
              <a:gd name="T7" fmla="*/ 251 h 311"/>
              <a:gd name="T8" fmla="*/ 76 w 317"/>
              <a:gd name="T9" fmla="*/ 190 h 311"/>
              <a:gd name="T10" fmla="*/ 55 w 317"/>
              <a:gd name="T11" fmla="*/ 177 h 311"/>
              <a:gd name="T12" fmla="*/ 4 w 317"/>
              <a:gd name="T13" fmla="*/ 89 h 311"/>
              <a:gd name="T14" fmla="*/ 72 w 317"/>
              <a:gd name="T15" fmla="*/ 0 h 311"/>
              <a:gd name="T16" fmla="*/ 147 w 317"/>
              <a:gd name="T17" fmla="*/ 113 h 311"/>
              <a:gd name="T18" fmla="*/ 88 w 317"/>
              <a:gd name="T19" fmla="*/ 259 h 311"/>
              <a:gd name="T20" fmla="*/ 258 w 317"/>
              <a:gd name="T21" fmla="*/ 259 h 311"/>
              <a:gd name="T22" fmla="*/ 192 w 317"/>
              <a:gd name="T23" fmla="*/ 308 h 311"/>
              <a:gd name="T24" fmla="*/ 170 w 317"/>
              <a:gd name="T25" fmla="*/ 288 h 311"/>
              <a:gd name="T26" fmla="*/ 198 w 317"/>
              <a:gd name="T27" fmla="*/ 251 h 311"/>
              <a:gd name="T28" fmla="*/ 245 w 317"/>
              <a:gd name="T29" fmla="*/ 190 h 311"/>
              <a:gd name="T30" fmla="*/ 225 w 317"/>
              <a:gd name="T31" fmla="*/ 177 h 311"/>
              <a:gd name="T32" fmla="*/ 173 w 317"/>
              <a:gd name="T33" fmla="*/ 89 h 311"/>
              <a:gd name="T34" fmla="*/ 242 w 317"/>
              <a:gd name="T35" fmla="*/ 0 h 311"/>
              <a:gd name="T36" fmla="*/ 317 w 317"/>
              <a:gd name="T37" fmla="*/ 113 h 311"/>
              <a:gd name="T38" fmla="*/ 258 w 317"/>
              <a:gd name="T39" fmla="*/ 259 h 3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7"/>
              <a:gd name="T61" fmla="*/ 0 h 311"/>
              <a:gd name="T62" fmla="*/ 317 w 317"/>
              <a:gd name="T63" fmla="*/ 311 h 31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7" h="311">
                <a:moveTo>
                  <a:pt x="88" y="259"/>
                </a:moveTo>
                <a:cubicBezTo>
                  <a:pt x="59" y="292"/>
                  <a:pt x="37" y="305"/>
                  <a:pt x="22" y="308"/>
                </a:cubicBezTo>
                <a:cubicBezTo>
                  <a:pt x="8" y="311"/>
                  <a:pt x="0" y="301"/>
                  <a:pt x="0" y="288"/>
                </a:cubicBezTo>
                <a:cubicBezTo>
                  <a:pt x="0" y="271"/>
                  <a:pt x="19" y="259"/>
                  <a:pt x="28" y="251"/>
                </a:cubicBezTo>
                <a:cubicBezTo>
                  <a:pt x="57" y="228"/>
                  <a:pt x="76" y="206"/>
                  <a:pt x="76" y="190"/>
                </a:cubicBezTo>
                <a:cubicBezTo>
                  <a:pt x="76" y="177"/>
                  <a:pt x="61" y="177"/>
                  <a:pt x="55" y="177"/>
                </a:cubicBezTo>
                <a:cubicBezTo>
                  <a:pt x="24" y="173"/>
                  <a:pt x="4" y="128"/>
                  <a:pt x="4" y="89"/>
                </a:cubicBezTo>
                <a:cubicBezTo>
                  <a:pt x="4" y="37"/>
                  <a:pt x="35" y="0"/>
                  <a:pt x="72" y="0"/>
                </a:cubicBezTo>
                <a:cubicBezTo>
                  <a:pt x="118" y="0"/>
                  <a:pt x="147" y="57"/>
                  <a:pt x="147" y="113"/>
                </a:cubicBezTo>
                <a:cubicBezTo>
                  <a:pt x="147" y="169"/>
                  <a:pt x="118" y="225"/>
                  <a:pt x="88" y="259"/>
                </a:cubicBezTo>
                <a:close/>
                <a:moveTo>
                  <a:pt x="258" y="259"/>
                </a:moveTo>
                <a:cubicBezTo>
                  <a:pt x="229" y="292"/>
                  <a:pt x="207" y="305"/>
                  <a:pt x="192" y="308"/>
                </a:cubicBezTo>
                <a:cubicBezTo>
                  <a:pt x="177" y="311"/>
                  <a:pt x="170" y="301"/>
                  <a:pt x="170" y="288"/>
                </a:cubicBezTo>
                <a:cubicBezTo>
                  <a:pt x="170" y="271"/>
                  <a:pt x="189" y="259"/>
                  <a:pt x="198" y="251"/>
                </a:cubicBezTo>
                <a:cubicBezTo>
                  <a:pt x="227" y="228"/>
                  <a:pt x="245" y="206"/>
                  <a:pt x="245" y="190"/>
                </a:cubicBezTo>
                <a:cubicBezTo>
                  <a:pt x="245" y="177"/>
                  <a:pt x="231" y="177"/>
                  <a:pt x="225" y="177"/>
                </a:cubicBezTo>
                <a:cubicBezTo>
                  <a:pt x="194" y="173"/>
                  <a:pt x="173" y="128"/>
                  <a:pt x="173" y="89"/>
                </a:cubicBezTo>
                <a:cubicBezTo>
                  <a:pt x="173" y="37"/>
                  <a:pt x="205" y="0"/>
                  <a:pt x="242" y="0"/>
                </a:cubicBezTo>
                <a:cubicBezTo>
                  <a:pt x="288" y="0"/>
                  <a:pt x="317" y="57"/>
                  <a:pt x="317" y="113"/>
                </a:cubicBezTo>
                <a:cubicBezTo>
                  <a:pt x="317" y="169"/>
                  <a:pt x="288" y="225"/>
                  <a:pt x="258" y="259"/>
                </a:cubicBez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348305" y="3071810"/>
            <a:ext cx="903287" cy="1071562"/>
          </a:xfrm>
          <a:custGeom>
            <a:avLst/>
            <a:gdLst>
              <a:gd name="T0" fmla="*/ 103 w 256"/>
              <a:gd name="T1" fmla="*/ 0 h 304"/>
              <a:gd name="T2" fmla="*/ 103 w 256"/>
              <a:gd name="T3" fmla="*/ 22 h 304"/>
              <a:gd name="T4" fmla="*/ 54 w 256"/>
              <a:gd name="T5" fmla="*/ 77 h 304"/>
              <a:gd name="T6" fmla="*/ 36 w 256"/>
              <a:gd name="T7" fmla="*/ 154 h 304"/>
              <a:gd name="T8" fmla="*/ 38 w 256"/>
              <a:gd name="T9" fmla="*/ 167 h 304"/>
              <a:gd name="T10" fmla="*/ 41 w 256"/>
              <a:gd name="T11" fmla="*/ 170 h 304"/>
              <a:gd name="T12" fmla="*/ 45 w 256"/>
              <a:gd name="T13" fmla="*/ 166 h 304"/>
              <a:gd name="T14" fmla="*/ 69 w 256"/>
              <a:gd name="T15" fmla="*/ 156 h 304"/>
              <a:gd name="T16" fmla="*/ 99 w 256"/>
              <a:gd name="T17" fmla="*/ 177 h 304"/>
              <a:gd name="T18" fmla="*/ 113 w 256"/>
              <a:gd name="T19" fmla="*/ 227 h 304"/>
              <a:gd name="T20" fmla="*/ 97 w 256"/>
              <a:gd name="T21" fmla="*/ 281 h 304"/>
              <a:gd name="T22" fmla="*/ 61 w 256"/>
              <a:gd name="T23" fmla="*/ 304 h 304"/>
              <a:gd name="T24" fmla="*/ 18 w 256"/>
              <a:gd name="T25" fmla="*/ 273 h 304"/>
              <a:gd name="T26" fmla="*/ 0 w 256"/>
              <a:gd name="T27" fmla="*/ 189 h 304"/>
              <a:gd name="T28" fmla="*/ 24 w 256"/>
              <a:gd name="T29" fmla="*/ 78 h 304"/>
              <a:gd name="T30" fmla="*/ 103 w 256"/>
              <a:gd name="T31" fmla="*/ 0 h 304"/>
              <a:gd name="T32" fmla="*/ 246 w 256"/>
              <a:gd name="T33" fmla="*/ 0 h 304"/>
              <a:gd name="T34" fmla="*/ 246 w 256"/>
              <a:gd name="T35" fmla="*/ 22 h 304"/>
              <a:gd name="T36" fmla="*/ 197 w 256"/>
              <a:gd name="T37" fmla="*/ 77 h 304"/>
              <a:gd name="T38" fmla="*/ 179 w 256"/>
              <a:gd name="T39" fmla="*/ 154 h 304"/>
              <a:gd name="T40" fmla="*/ 181 w 256"/>
              <a:gd name="T41" fmla="*/ 167 h 304"/>
              <a:gd name="T42" fmla="*/ 184 w 256"/>
              <a:gd name="T43" fmla="*/ 170 h 304"/>
              <a:gd name="T44" fmla="*/ 188 w 256"/>
              <a:gd name="T45" fmla="*/ 166 h 304"/>
              <a:gd name="T46" fmla="*/ 212 w 256"/>
              <a:gd name="T47" fmla="*/ 156 h 304"/>
              <a:gd name="T48" fmla="*/ 242 w 256"/>
              <a:gd name="T49" fmla="*/ 177 h 304"/>
              <a:gd name="T50" fmla="*/ 256 w 256"/>
              <a:gd name="T51" fmla="*/ 227 h 304"/>
              <a:gd name="T52" fmla="*/ 241 w 256"/>
              <a:gd name="T53" fmla="*/ 281 h 304"/>
              <a:gd name="T54" fmla="*/ 204 w 256"/>
              <a:gd name="T55" fmla="*/ 304 h 304"/>
              <a:gd name="T56" fmla="*/ 161 w 256"/>
              <a:gd name="T57" fmla="*/ 273 h 304"/>
              <a:gd name="T58" fmla="*/ 143 w 256"/>
              <a:gd name="T59" fmla="*/ 189 h 304"/>
              <a:gd name="T60" fmla="*/ 167 w 256"/>
              <a:gd name="T61" fmla="*/ 78 h 304"/>
              <a:gd name="T62" fmla="*/ 246 w 256"/>
              <a:gd name="T63" fmla="*/ 0 h 3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6"/>
              <a:gd name="T97" fmla="*/ 0 h 304"/>
              <a:gd name="T98" fmla="*/ 256 w 256"/>
              <a:gd name="T99" fmla="*/ 304 h 3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6" h="304">
                <a:moveTo>
                  <a:pt x="103" y="0"/>
                </a:moveTo>
                <a:cubicBezTo>
                  <a:pt x="103" y="22"/>
                  <a:pt x="103" y="22"/>
                  <a:pt x="103" y="22"/>
                </a:cubicBezTo>
                <a:cubicBezTo>
                  <a:pt x="82" y="34"/>
                  <a:pt x="66" y="52"/>
                  <a:pt x="54" y="77"/>
                </a:cubicBezTo>
                <a:cubicBezTo>
                  <a:pt x="42" y="102"/>
                  <a:pt x="36" y="127"/>
                  <a:pt x="36" y="154"/>
                </a:cubicBezTo>
                <a:cubicBezTo>
                  <a:pt x="36" y="160"/>
                  <a:pt x="37" y="164"/>
                  <a:pt x="38" y="167"/>
                </a:cubicBezTo>
                <a:cubicBezTo>
                  <a:pt x="39" y="169"/>
                  <a:pt x="40" y="170"/>
                  <a:pt x="41" y="170"/>
                </a:cubicBezTo>
                <a:cubicBezTo>
                  <a:pt x="42" y="170"/>
                  <a:pt x="43" y="168"/>
                  <a:pt x="45" y="166"/>
                </a:cubicBezTo>
                <a:cubicBezTo>
                  <a:pt x="52" y="159"/>
                  <a:pt x="60" y="156"/>
                  <a:pt x="69" y="156"/>
                </a:cubicBezTo>
                <a:cubicBezTo>
                  <a:pt x="81" y="156"/>
                  <a:pt x="91" y="163"/>
                  <a:pt x="99" y="177"/>
                </a:cubicBezTo>
                <a:cubicBezTo>
                  <a:pt x="108" y="191"/>
                  <a:pt x="113" y="208"/>
                  <a:pt x="113" y="227"/>
                </a:cubicBezTo>
                <a:cubicBezTo>
                  <a:pt x="113" y="248"/>
                  <a:pt x="107" y="266"/>
                  <a:pt x="97" y="281"/>
                </a:cubicBezTo>
                <a:cubicBezTo>
                  <a:pt x="87" y="297"/>
                  <a:pt x="75" y="304"/>
                  <a:pt x="61" y="304"/>
                </a:cubicBezTo>
                <a:cubicBezTo>
                  <a:pt x="44" y="304"/>
                  <a:pt x="30" y="294"/>
                  <a:pt x="18" y="273"/>
                </a:cubicBezTo>
                <a:cubicBezTo>
                  <a:pt x="6" y="252"/>
                  <a:pt x="0" y="224"/>
                  <a:pt x="0" y="189"/>
                </a:cubicBezTo>
                <a:cubicBezTo>
                  <a:pt x="0" y="148"/>
                  <a:pt x="8" y="111"/>
                  <a:pt x="24" y="78"/>
                </a:cubicBezTo>
                <a:cubicBezTo>
                  <a:pt x="41" y="46"/>
                  <a:pt x="67" y="20"/>
                  <a:pt x="103" y="0"/>
                </a:cubicBezTo>
                <a:close/>
                <a:moveTo>
                  <a:pt x="246" y="0"/>
                </a:moveTo>
                <a:cubicBezTo>
                  <a:pt x="246" y="22"/>
                  <a:pt x="246" y="22"/>
                  <a:pt x="246" y="22"/>
                </a:cubicBezTo>
                <a:cubicBezTo>
                  <a:pt x="225" y="34"/>
                  <a:pt x="209" y="52"/>
                  <a:pt x="197" y="77"/>
                </a:cubicBezTo>
                <a:cubicBezTo>
                  <a:pt x="185" y="102"/>
                  <a:pt x="179" y="127"/>
                  <a:pt x="179" y="154"/>
                </a:cubicBezTo>
                <a:cubicBezTo>
                  <a:pt x="179" y="160"/>
                  <a:pt x="180" y="164"/>
                  <a:pt x="181" y="167"/>
                </a:cubicBezTo>
                <a:cubicBezTo>
                  <a:pt x="182" y="169"/>
                  <a:pt x="183" y="170"/>
                  <a:pt x="184" y="170"/>
                </a:cubicBezTo>
                <a:cubicBezTo>
                  <a:pt x="185" y="170"/>
                  <a:pt x="186" y="168"/>
                  <a:pt x="188" y="166"/>
                </a:cubicBezTo>
                <a:cubicBezTo>
                  <a:pt x="195" y="159"/>
                  <a:pt x="203" y="156"/>
                  <a:pt x="212" y="156"/>
                </a:cubicBezTo>
                <a:cubicBezTo>
                  <a:pt x="224" y="156"/>
                  <a:pt x="234" y="163"/>
                  <a:pt x="242" y="177"/>
                </a:cubicBezTo>
                <a:cubicBezTo>
                  <a:pt x="251" y="191"/>
                  <a:pt x="256" y="208"/>
                  <a:pt x="256" y="227"/>
                </a:cubicBezTo>
                <a:cubicBezTo>
                  <a:pt x="256" y="248"/>
                  <a:pt x="251" y="266"/>
                  <a:pt x="241" y="281"/>
                </a:cubicBezTo>
                <a:cubicBezTo>
                  <a:pt x="230" y="297"/>
                  <a:pt x="218" y="304"/>
                  <a:pt x="204" y="304"/>
                </a:cubicBezTo>
                <a:cubicBezTo>
                  <a:pt x="187" y="304"/>
                  <a:pt x="173" y="294"/>
                  <a:pt x="161" y="273"/>
                </a:cubicBezTo>
                <a:cubicBezTo>
                  <a:pt x="149" y="252"/>
                  <a:pt x="143" y="224"/>
                  <a:pt x="143" y="189"/>
                </a:cubicBezTo>
                <a:cubicBezTo>
                  <a:pt x="143" y="148"/>
                  <a:pt x="151" y="111"/>
                  <a:pt x="167" y="78"/>
                </a:cubicBezTo>
                <a:cubicBezTo>
                  <a:pt x="184" y="46"/>
                  <a:pt x="210" y="20"/>
                  <a:pt x="246" y="0"/>
                </a:cubicBez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000892" y="3071810"/>
            <a:ext cx="903288" cy="1071562"/>
          </a:xfrm>
          <a:custGeom>
            <a:avLst/>
            <a:gdLst>
              <a:gd name="T0" fmla="*/ 10 w 256"/>
              <a:gd name="T1" fmla="*/ 304 h 304"/>
              <a:gd name="T2" fmla="*/ 10 w 256"/>
              <a:gd name="T3" fmla="*/ 282 h 304"/>
              <a:gd name="T4" fmla="*/ 58 w 256"/>
              <a:gd name="T5" fmla="*/ 227 h 304"/>
              <a:gd name="T6" fmla="*/ 76 w 256"/>
              <a:gd name="T7" fmla="*/ 150 h 304"/>
              <a:gd name="T8" fmla="*/ 74 w 256"/>
              <a:gd name="T9" fmla="*/ 137 h 304"/>
              <a:gd name="T10" fmla="*/ 72 w 256"/>
              <a:gd name="T11" fmla="*/ 135 h 304"/>
              <a:gd name="T12" fmla="*/ 67 w 256"/>
              <a:gd name="T13" fmla="*/ 138 h 304"/>
              <a:gd name="T14" fmla="*/ 43 w 256"/>
              <a:gd name="T15" fmla="*/ 149 h 304"/>
              <a:gd name="T16" fmla="*/ 13 w 256"/>
              <a:gd name="T17" fmla="*/ 127 h 304"/>
              <a:gd name="T18" fmla="*/ 0 w 256"/>
              <a:gd name="T19" fmla="*/ 77 h 304"/>
              <a:gd name="T20" fmla="*/ 15 w 256"/>
              <a:gd name="T21" fmla="*/ 23 h 304"/>
              <a:gd name="T22" fmla="*/ 52 w 256"/>
              <a:gd name="T23" fmla="*/ 0 h 304"/>
              <a:gd name="T24" fmla="*/ 95 w 256"/>
              <a:gd name="T25" fmla="*/ 31 h 304"/>
              <a:gd name="T26" fmla="*/ 113 w 256"/>
              <a:gd name="T27" fmla="*/ 115 h 304"/>
              <a:gd name="T28" fmla="*/ 88 w 256"/>
              <a:gd name="T29" fmla="*/ 226 h 304"/>
              <a:gd name="T30" fmla="*/ 10 w 256"/>
              <a:gd name="T31" fmla="*/ 304 h 304"/>
              <a:gd name="T32" fmla="*/ 153 w 256"/>
              <a:gd name="T33" fmla="*/ 304 h 304"/>
              <a:gd name="T34" fmla="*/ 153 w 256"/>
              <a:gd name="T35" fmla="*/ 282 h 304"/>
              <a:gd name="T36" fmla="*/ 201 w 256"/>
              <a:gd name="T37" fmla="*/ 227 h 304"/>
              <a:gd name="T38" fmla="*/ 219 w 256"/>
              <a:gd name="T39" fmla="*/ 150 h 304"/>
              <a:gd name="T40" fmla="*/ 217 w 256"/>
              <a:gd name="T41" fmla="*/ 137 h 304"/>
              <a:gd name="T42" fmla="*/ 215 w 256"/>
              <a:gd name="T43" fmla="*/ 135 h 304"/>
              <a:gd name="T44" fmla="*/ 210 w 256"/>
              <a:gd name="T45" fmla="*/ 138 h 304"/>
              <a:gd name="T46" fmla="*/ 186 w 256"/>
              <a:gd name="T47" fmla="*/ 149 h 304"/>
              <a:gd name="T48" fmla="*/ 156 w 256"/>
              <a:gd name="T49" fmla="*/ 127 h 304"/>
              <a:gd name="T50" fmla="*/ 143 w 256"/>
              <a:gd name="T51" fmla="*/ 77 h 304"/>
              <a:gd name="T52" fmla="*/ 158 w 256"/>
              <a:gd name="T53" fmla="*/ 23 h 304"/>
              <a:gd name="T54" fmla="*/ 195 w 256"/>
              <a:gd name="T55" fmla="*/ 0 h 304"/>
              <a:gd name="T56" fmla="*/ 238 w 256"/>
              <a:gd name="T57" fmla="*/ 31 h 304"/>
              <a:gd name="T58" fmla="*/ 256 w 256"/>
              <a:gd name="T59" fmla="*/ 115 h 304"/>
              <a:gd name="T60" fmla="*/ 231 w 256"/>
              <a:gd name="T61" fmla="*/ 226 h 304"/>
              <a:gd name="T62" fmla="*/ 153 w 256"/>
              <a:gd name="T63" fmla="*/ 304 h 3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6"/>
              <a:gd name="T97" fmla="*/ 0 h 304"/>
              <a:gd name="T98" fmla="*/ 256 w 256"/>
              <a:gd name="T99" fmla="*/ 304 h 3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6" h="304">
                <a:moveTo>
                  <a:pt x="10" y="304"/>
                </a:moveTo>
                <a:cubicBezTo>
                  <a:pt x="10" y="282"/>
                  <a:pt x="10" y="282"/>
                  <a:pt x="10" y="282"/>
                </a:cubicBezTo>
                <a:cubicBezTo>
                  <a:pt x="31" y="270"/>
                  <a:pt x="47" y="252"/>
                  <a:pt x="58" y="227"/>
                </a:cubicBezTo>
                <a:cubicBezTo>
                  <a:pt x="70" y="202"/>
                  <a:pt x="76" y="177"/>
                  <a:pt x="76" y="150"/>
                </a:cubicBezTo>
                <a:cubicBezTo>
                  <a:pt x="76" y="144"/>
                  <a:pt x="75" y="140"/>
                  <a:pt x="74" y="137"/>
                </a:cubicBezTo>
                <a:cubicBezTo>
                  <a:pt x="73" y="135"/>
                  <a:pt x="73" y="135"/>
                  <a:pt x="72" y="135"/>
                </a:cubicBezTo>
                <a:cubicBezTo>
                  <a:pt x="71" y="135"/>
                  <a:pt x="69" y="136"/>
                  <a:pt x="67" y="138"/>
                </a:cubicBezTo>
                <a:cubicBezTo>
                  <a:pt x="61" y="145"/>
                  <a:pt x="53" y="149"/>
                  <a:pt x="43" y="149"/>
                </a:cubicBezTo>
                <a:cubicBezTo>
                  <a:pt x="32" y="149"/>
                  <a:pt x="22" y="142"/>
                  <a:pt x="13" y="127"/>
                </a:cubicBezTo>
                <a:cubicBezTo>
                  <a:pt x="5" y="113"/>
                  <a:pt x="0" y="97"/>
                  <a:pt x="0" y="77"/>
                </a:cubicBezTo>
                <a:cubicBezTo>
                  <a:pt x="0" y="56"/>
                  <a:pt x="5" y="38"/>
                  <a:pt x="15" y="23"/>
                </a:cubicBezTo>
                <a:cubicBezTo>
                  <a:pt x="25" y="8"/>
                  <a:pt x="37" y="0"/>
                  <a:pt x="52" y="0"/>
                </a:cubicBezTo>
                <a:cubicBezTo>
                  <a:pt x="68" y="0"/>
                  <a:pt x="83" y="10"/>
                  <a:pt x="95" y="31"/>
                </a:cubicBezTo>
                <a:cubicBezTo>
                  <a:pt x="107" y="52"/>
                  <a:pt x="113" y="80"/>
                  <a:pt x="113" y="115"/>
                </a:cubicBezTo>
                <a:cubicBezTo>
                  <a:pt x="113" y="156"/>
                  <a:pt x="105" y="193"/>
                  <a:pt x="88" y="226"/>
                </a:cubicBezTo>
                <a:cubicBezTo>
                  <a:pt x="72" y="258"/>
                  <a:pt x="46" y="284"/>
                  <a:pt x="10" y="304"/>
                </a:cubicBezTo>
                <a:close/>
                <a:moveTo>
                  <a:pt x="153" y="304"/>
                </a:moveTo>
                <a:cubicBezTo>
                  <a:pt x="153" y="282"/>
                  <a:pt x="153" y="282"/>
                  <a:pt x="153" y="282"/>
                </a:cubicBezTo>
                <a:cubicBezTo>
                  <a:pt x="174" y="270"/>
                  <a:pt x="190" y="252"/>
                  <a:pt x="201" y="227"/>
                </a:cubicBezTo>
                <a:cubicBezTo>
                  <a:pt x="213" y="202"/>
                  <a:pt x="219" y="177"/>
                  <a:pt x="219" y="150"/>
                </a:cubicBezTo>
                <a:cubicBezTo>
                  <a:pt x="219" y="144"/>
                  <a:pt x="218" y="140"/>
                  <a:pt x="217" y="137"/>
                </a:cubicBezTo>
                <a:cubicBezTo>
                  <a:pt x="216" y="135"/>
                  <a:pt x="216" y="135"/>
                  <a:pt x="215" y="135"/>
                </a:cubicBezTo>
                <a:cubicBezTo>
                  <a:pt x="214" y="135"/>
                  <a:pt x="212" y="136"/>
                  <a:pt x="210" y="138"/>
                </a:cubicBezTo>
                <a:cubicBezTo>
                  <a:pt x="204" y="145"/>
                  <a:pt x="196" y="149"/>
                  <a:pt x="186" y="149"/>
                </a:cubicBezTo>
                <a:cubicBezTo>
                  <a:pt x="175" y="149"/>
                  <a:pt x="165" y="142"/>
                  <a:pt x="156" y="127"/>
                </a:cubicBezTo>
                <a:cubicBezTo>
                  <a:pt x="148" y="113"/>
                  <a:pt x="143" y="97"/>
                  <a:pt x="143" y="77"/>
                </a:cubicBezTo>
                <a:cubicBezTo>
                  <a:pt x="143" y="56"/>
                  <a:pt x="148" y="38"/>
                  <a:pt x="158" y="23"/>
                </a:cubicBezTo>
                <a:cubicBezTo>
                  <a:pt x="168" y="8"/>
                  <a:pt x="180" y="0"/>
                  <a:pt x="195" y="0"/>
                </a:cubicBezTo>
                <a:cubicBezTo>
                  <a:pt x="211" y="0"/>
                  <a:pt x="226" y="10"/>
                  <a:pt x="238" y="31"/>
                </a:cubicBezTo>
                <a:cubicBezTo>
                  <a:pt x="250" y="52"/>
                  <a:pt x="256" y="80"/>
                  <a:pt x="256" y="115"/>
                </a:cubicBezTo>
                <a:cubicBezTo>
                  <a:pt x="256" y="156"/>
                  <a:pt x="248" y="193"/>
                  <a:pt x="231" y="226"/>
                </a:cubicBezTo>
                <a:cubicBezTo>
                  <a:pt x="215" y="258"/>
                  <a:pt x="189" y="284"/>
                  <a:pt x="153" y="304"/>
                </a:cubicBez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903275" y="3143248"/>
            <a:ext cx="852487" cy="977900"/>
          </a:xfrm>
          <a:custGeom>
            <a:avLst/>
            <a:gdLst>
              <a:gd name="T0" fmla="*/ 120 w 268"/>
              <a:gd name="T1" fmla="*/ 11 h 308"/>
              <a:gd name="T2" fmla="*/ 70 w 268"/>
              <a:gd name="T3" fmla="*/ 174 h 308"/>
              <a:gd name="T4" fmla="*/ 79 w 268"/>
              <a:gd name="T5" fmla="*/ 221 h 308"/>
              <a:gd name="T6" fmla="*/ 115 w 268"/>
              <a:gd name="T7" fmla="*/ 245 h 308"/>
              <a:gd name="T8" fmla="*/ 115 w 268"/>
              <a:gd name="T9" fmla="*/ 254 h 308"/>
              <a:gd name="T10" fmla="*/ 40 w 268"/>
              <a:gd name="T11" fmla="*/ 308 h 308"/>
              <a:gd name="T12" fmla="*/ 30 w 268"/>
              <a:gd name="T13" fmla="*/ 308 h 308"/>
              <a:gd name="T14" fmla="*/ 0 w 268"/>
              <a:gd name="T15" fmla="*/ 216 h 308"/>
              <a:gd name="T16" fmla="*/ 114 w 268"/>
              <a:gd name="T17" fmla="*/ 0 h 308"/>
              <a:gd name="T18" fmla="*/ 120 w 268"/>
              <a:gd name="T19" fmla="*/ 11 h 308"/>
              <a:gd name="T20" fmla="*/ 268 w 268"/>
              <a:gd name="T21" fmla="*/ 11 h 308"/>
              <a:gd name="T22" fmla="*/ 220 w 268"/>
              <a:gd name="T23" fmla="*/ 174 h 308"/>
              <a:gd name="T24" fmla="*/ 228 w 268"/>
              <a:gd name="T25" fmla="*/ 221 h 308"/>
              <a:gd name="T26" fmla="*/ 263 w 268"/>
              <a:gd name="T27" fmla="*/ 245 h 308"/>
              <a:gd name="T28" fmla="*/ 263 w 268"/>
              <a:gd name="T29" fmla="*/ 254 h 308"/>
              <a:gd name="T30" fmla="*/ 190 w 268"/>
              <a:gd name="T31" fmla="*/ 308 h 308"/>
              <a:gd name="T32" fmla="*/ 179 w 268"/>
              <a:gd name="T33" fmla="*/ 308 h 308"/>
              <a:gd name="T34" fmla="*/ 150 w 268"/>
              <a:gd name="T35" fmla="*/ 216 h 308"/>
              <a:gd name="T36" fmla="*/ 263 w 268"/>
              <a:gd name="T37" fmla="*/ 0 h 308"/>
              <a:gd name="T38" fmla="*/ 268 w 268"/>
              <a:gd name="T39" fmla="*/ 11 h 3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308"/>
              <a:gd name="T62" fmla="*/ 268 w 268"/>
              <a:gd name="T63" fmla="*/ 308 h 3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308">
                <a:moveTo>
                  <a:pt x="120" y="11"/>
                </a:moveTo>
                <a:cubicBezTo>
                  <a:pt x="90" y="57"/>
                  <a:pt x="70" y="115"/>
                  <a:pt x="70" y="174"/>
                </a:cubicBezTo>
                <a:cubicBezTo>
                  <a:pt x="70" y="192"/>
                  <a:pt x="73" y="210"/>
                  <a:pt x="79" y="221"/>
                </a:cubicBezTo>
                <a:cubicBezTo>
                  <a:pt x="115" y="245"/>
                  <a:pt x="115" y="245"/>
                  <a:pt x="115" y="24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30" y="308"/>
                  <a:pt x="30" y="308"/>
                  <a:pt x="30" y="308"/>
                </a:cubicBezTo>
                <a:cubicBezTo>
                  <a:pt x="23" y="303"/>
                  <a:pt x="1" y="271"/>
                  <a:pt x="0" y="216"/>
                </a:cubicBezTo>
                <a:cubicBezTo>
                  <a:pt x="0" y="145"/>
                  <a:pt x="41" y="63"/>
                  <a:pt x="114" y="0"/>
                </a:cubicBezTo>
                <a:lnTo>
                  <a:pt x="120" y="11"/>
                </a:lnTo>
                <a:close/>
                <a:moveTo>
                  <a:pt x="268" y="11"/>
                </a:moveTo>
                <a:cubicBezTo>
                  <a:pt x="239" y="57"/>
                  <a:pt x="220" y="115"/>
                  <a:pt x="220" y="174"/>
                </a:cubicBezTo>
                <a:cubicBezTo>
                  <a:pt x="220" y="192"/>
                  <a:pt x="222" y="210"/>
                  <a:pt x="228" y="221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3" y="254"/>
                  <a:pt x="263" y="254"/>
                  <a:pt x="263" y="254"/>
                </a:cubicBezTo>
                <a:cubicBezTo>
                  <a:pt x="190" y="308"/>
                  <a:pt x="190" y="308"/>
                  <a:pt x="190" y="308"/>
                </a:cubicBezTo>
                <a:cubicBezTo>
                  <a:pt x="179" y="308"/>
                  <a:pt x="179" y="308"/>
                  <a:pt x="179" y="308"/>
                </a:cubicBezTo>
                <a:cubicBezTo>
                  <a:pt x="172" y="303"/>
                  <a:pt x="151" y="271"/>
                  <a:pt x="150" y="216"/>
                </a:cubicBezTo>
                <a:cubicBezTo>
                  <a:pt x="149" y="145"/>
                  <a:pt x="190" y="63"/>
                  <a:pt x="263" y="0"/>
                </a:cubicBezTo>
                <a:lnTo>
                  <a:pt x="268" y="11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714612" y="3143248"/>
            <a:ext cx="852488" cy="974725"/>
          </a:xfrm>
          <a:custGeom>
            <a:avLst/>
            <a:gdLst>
              <a:gd name="T0" fmla="*/ 0 w 268"/>
              <a:gd name="T1" fmla="*/ 298 h 307"/>
              <a:gd name="T2" fmla="*/ 49 w 268"/>
              <a:gd name="T3" fmla="*/ 134 h 307"/>
              <a:gd name="T4" fmla="*/ 40 w 268"/>
              <a:gd name="T5" fmla="*/ 88 h 307"/>
              <a:gd name="T6" fmla="*/ 5 w 268"/>
              <a:gd name="T7" fmla="*/ 63 h 307"/>
              <a:gd name="T8" fmla="*/ 5 w 268"/>
              <a:gd name="T9" fmla="*/ 56 h 307"/>
              <a:gd name="T10" fmla="*/ 79 w 268"/>
              <a:gd name="T11" fmla="*/ 0 h 307"/>
              <a:gd name="T12" fmla="*/ 89 w 268"/>
              <a:gd name="T13" fmla="*/ 0 h 307"/>
              <a:gd name="T14" fmla="*/ 118 w 268"/>
              <a:gd name="T15" fmla="*/ 92 h 307"/>
              <a:gd name="T16" fmla="*/ 5 w 268"/>
              <a:gd name="T17" fmla="*/ 307 h 307"/>
              <a:gd name="T18" fmla="*/ 0 w 268"/>
              <a:gd name="T19" fmla="*/ 298 h 307"/>
              <a:gd name="T20" fmla="*/ 148 w 268"/>
              <a:gd name="T21" fmla="*/ 298 h 307"/>
              <a:gd name="T22" fmla="*/ 197 w 268"/>
              <a:gd name="T23" fmla="*/ 134 h 307"/>
              <a:gd name="T24" fmla="*/ 188 w 268"/>
              <a:gd name="T25" fmla="*/ 88 h 307"/>
              <a:gd name="T26" fmla="*/ 153 w 268"/>
              <a:gd name="T27" fmla="*/ 63 h 307"/>
              <a:gd name="T28" fmla="*/ 153 w 268"/>
              <a:gd name="T29" fmla="*/ 56 h 307"/>
              <a:gd name="T30" fmla="*/ 228 w 268"/>
              <a:gd name="T31" fmla="*/ 0 h 307"/>
              <a:gd name="T32" fmla="*/ 237 w 268"/>
              <a:gd name="T33" fmla="*/ 0 h 307"/>
              <a:gd name="T34" fmla="*/ 267 w 268"/>
              <a:gd name="T35" fmla="*/ 92 h 307"/>
              <a:gd name="T36" fmla="*/ 153 w 268"/>
              <a:gd name="T37" fmla="*/ 307 h 307"/>
              <a:gd name="T38" fmla="*/ 148 w 268"/>
              <a:gd name="T39" fmla="*/ 298 h 3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307"/>
              <a:gd name="T62" fmla="*/ 268 w 268"/>
              <a:gd name="T63" fmla="*/ 307 h 3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307">
                <a:moveTo>
                  <a:pt x="0" y="298"/>
                </a:moveTo>
                <a:cubicBezTo>
                  <a:pt x="29" y="252"/>
                  <a:pt x="49" y="193"/>
                  <a:pt x="49" y="134"/>
                </a:cubicBezTo>
                <a:cubicBezTo>
                  <a:pt x="49" y="117"/>
                  <a:pt x="46" y="98"/>
                  <a:pt x="40" y="88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6"/>
                  <a:pt x="5" y="56"/>
                  <a:pt x="5" y="56"/>
                </a:cubicBezTo>
                <a:cubicBezTo>
                  <a:pt x="79" y="0"/>
                  <a:pt x="79" y="0"/>
                  <a:pt x="7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6" y="4"/>
                  <a:pt x="118" y="33"/>
                  <a:pt x="118" y="92"/>
                </a:cubicBezTo>
                <a:cubicBezTo>
                  <a:pt x="119" y="163"/>
                  <a:pt x="78" y="245"/>
                  <a:pt x="5" y="307"/>
                </a:cubicBezTo>
                <a:lnTo>
                  <a:pt x="0" y="298"/>
                </a:lnTo>
                <a:close/>
                <a:moveTo>
                  <a:pt x="148" y="298"/>
                </a:moveTo>
                <a:cubicBezTo>
                  <a:pt x="177" y="252"/>
                  <a:pt x="197" y="193"/>
                  <a:pt x="197" y="134"/>
                </a:cubicBezTo>
                <a:cubicBezTo>
                  <a:pt x="197" y="117"/>
                  <a:pt x="194" y="98"/>
                  <a:pt x="188" y="8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3" y="56"/>
                  <a:pt x="153" y="56"/>
                  <a:pt x="153" y="56"/>
                </a:cubicBezTo>
                <a:cubicBezTo>
                  <a:pt x="228" y="0"/>
                  <a:pt x="228" y="0"/>
                  <a:pt x="228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44" y="4"/>
                  <a:pt x="266" y="33"/>
                  <a:pt x="267" y="92"/>
                </a:cubicBezTo>
                <a:cubicBezTo>
                  <a:pt x="268" y="163"/>
                  <a:pt x="226" y="245"/>
                  <a:pt x="153" y="307"/>
                </a:cubicBezTo>
                <a:lnTo>
                  <a:pt x="148" y="298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08010" y="4714884"/>
            <a:ext cx="1255712" cy="974725"/>
          </a:xfrm>
          <a:custGeom>
            <a:avLst/>
            <a:gdLst>
              <a:gd name="T0" fmla="*/ 0 w 395"/>
              <a:gd name="T1" fmla="*/ 273 h 307"/>
              <a:gd name="T2" fmla="*/ 12 w 395"/>
              <a:gd name="T3" fmla="*/ 239 h 307"/>
              <a:gd name="T4" fmla="*/ 170 w 395"/>
              <a:gd name="T5" fmla="*/ 16 h 307"/>
              <a:gd name="T6" fmla="*/ 192 w 395"/>
              <a:gd name="T7" fmla="*/ 3 h 307"/>
              <a:gd name="T8" fmla="*/ 182 w 395"/>
              <a:gd name="T9" fmla="*/ 34 h 307"/>
              <a:gd name="T10" fmla="*/ 131 w 395"/>
              <a:gd name="T11" fmla="*/ 165 h 307"/>
              <a:gd name="T12" fmla="*/ 143 w 395"/>
              <a:gd name="T13" fmla="*/ 236 h 307"/>
              <a:gd name="T14" fmla="*/ 41 w 395"/>
              <a:gd name="T15" fmla="*/ 302 h 307"/>
              <a:gd name="T16" fmla="*/ 0 w 395"/>
              <a:gd name="T17" fmla="*/ 275 h 307"/>
              <a:gd name="T18" fmla="*/ 0 w 395"/>
              <a:gd name="T19" fmla="*/ 273 h 307"/>
              <a:gd name="T20" fmla="*/ 195 w 395"/>
              <a:gd name="T21" fmla="*/ 273 h 307"/>
              <a:gd name="T22" fmla="*/ 207 w 395"/>
              <a:gd name="T23" fmla="*/ 239 h 307"/>
              <a:gd name="T24" fmla="*/ 365 w 395"/>
              <a:gd name="T25" fmla="*/ 16 h 307"/>
              <a:gd name="T26" fmla="*/ 387 w 395"/>
              <a:gd name="T27" fmla="*/ 3 h 307"/>
              <a:gd name="T28" fmla="*/ 377 w 395"/>
              <a:gd name="T29" fmla="*/ 34 h 307"/>
              <a:gd name="T30" fmla="*/ 326 w 395"/>
              <a:gd name="T31" fmla="*/ 165 h 307"/>
              <a:gd name="T32" fmla="*/ 338 w 395"/>
              <a:gd name="T33" fmla="*/ 236 h 307"/>
              <a:gd name="T34" fmla="*/ 236 w 395"/>
              <a:gd name="T35" fmla="*/ 302 h 307"/>
              <a:gd name="T36" fmla="*/ 195 w 395"/>
              <a:gd name="T37" fmla="*/ 275 h 307"/>
              <a:gd name="T38" fmla="*/ 195 w 395"/>
              <a:gd name="T39" fmla="*/ 273 h 3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5"/>
              <a:gd name="T61" fmla="*/ 0 h 307"/>
              <a:gd name="T62" fmla="*/ 395 w 395"/>
              <a:gd name="T63" fmla="*/ 307 h 3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5" h="307">
                <a:moveTo>
                  <a:pt x="0" y="273"/>
                </a:moveTo>
                <a:cubicBezTo>
                  <a:pt x="0" y="268"/>
                  <a:pt x="4" y="254"/>
                  <a:pt x="12" y="239"/>
                </a:cubicBezTo>
                <a:cubicBezTo>
                  <a:pt x="51" y="155"/>
                  <a:pt x="125" y="60"/>
                  <a:pt x="170" y="16"/>
                </a:cubicBezTo>
                <a:cubicBezTo>
                  <a:pt x="180" y="5"/>
                  <a:pt x="188" y="0"/>
                  <a:pt x="192" y="3"/>
                </a:cubicBezTo>
                <a:cubicBezTo>
                  <a:pt x="199" y="8"/>
                  <a:pt x="188" y="24"/>
                  <a:pt x="182" y="34"/>
                </a:cubicBezTo>
                <a:cubicBezTo>
                  <a:pt x="162" y="68"/>
                  <a:pt x="135" y="116"/>
                  <a:pt x="131" y="165"/>
                </a:cubicBezTo>
                <a:cubicBezTo>
                  <a:pt x="129" y="194"/>
                  <a:pt x="143" y="202"/>
                  <a:pt x="143" y="236"/>
                </a:cubicBezTo>
                <a:cubicBezTo>
                  <a:pt x="143" y="262"/>
                  <a:pt x="98" y="291"/>
                  <a:pt x="41" y="302"/>
                </a:cubicBezTo>
                <a:cubicBezTo>
                  <a:pt x="14" y="307"/>
                  <a:pt x="0" y="299"/>
                  <a:pt x="0" y="275"/>
                </a:cubicBezTo>
                <a:lnTo>
                  <a:pt x="0" y="273"/>
                </a:lnTo>
                <a:close/>
                <a:moveTo>
                  <a:pt x="195" y="273"/>
                </a:moveTo>
                <a:cubicBezTo>
                  <a:pt x="195" y="268"/>
                  <a:pt x="199" y="254"/>
                  <a:pt x="207" y="239"/>
                </a:cubicBezTo>
                <a:cubicBezTo>
                  <a:pt x="246" y="155"/>
                  <a:pt x="320" y="60"/>
                  <a:pt x="365" y="16"/>
                </a:cubicBezTo>
                <a:cubicBezTo>
                  <a:pt x="375" y="5"/>
                  <a:pt x="383" y="0"/>
                  <a:pt x="387" y="3"/>
                </a:cubicBezTo>
                <a:cubicBezTo>
                  <a:pt x="395" y="8"/>
                  <a:pt x="383" y="24"/>
                  <a:pt x="377" y="34"/>
                </a:cubicBezTo>
                <a:cubicBezTo>
                  <a:pt x="358" y="68"/>
                  <a:pt x="330" y="116"/>
                  <a:pt x="326" y="165"/>
                </a:cubicBezTo>
                <a:cubicBezTo>
                  <a:pt x="324" y="194"/>
                  <a:pt x="338" y="202"/>
                  <a:pt x="338" y="236"/>
                </a:cubicBezTo>
                <a:cubicBezTo>
                  <a:pt x="338" y="262"/>
                  <a:pt x="293" y="291"/>
                  <a:pt x="236" y="302"/>
                </a:cubicBezTo>
                <a:cubicBezTo>
                  <a:pt x="209" y="307"/>
                  <a:pt x="195" y="299"/>
                  <a:pt x="195" y="275"/>
                </a:cubicBezTo>
                <a:lnTo>
                  <a:pt x="195" y="273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2428860" y="4714884"/>
            <a:ext cx="1382712" cy="981075"/>
          </a:xfrm>
          <a:custGeom>
            <a:avLst/>
            <a:gdLst>
              <a:gd name="T0" fmla="*/ 240 w 435"/>
              <a:gd name="T1" fmla="*/ 29 h 309"/>
              <a:gd name="T2" fmla="*/ 222 w 435"/>
              <a:gd name="T3" fmla="*/ 68 h 309"/>
              <a:gd name="T4" fmla="*/ 31 w 435"/>
              <a:gd name="T5" fmla="*/ 291 h 309"/>
              <a:gd name="T6" fmla="*/ 3 w 435"/>
              <a:gd name="T7" fmla="*/ 304 h 309"/>
              <a:gd name="T8" fmla="*/ 19 w 435"/>
              <a:gd name="T9" fmla="*/ 270 h 309"/>
              <a:gd name="T10" fmla="*/ 95 w 435"/>
              <a:gd name="T11" fmla="*/ 139 h 309"/>
              <a:gd name="T12" fmla="*/ 89 w 435"/>
              <a:gd name="T13" fmla="*/ 55 h 309"/>
              <a:gd name="T14" fmla="*/ 209 w 435"/>
              <a:gd name="T15" fmla="*/ 3 h 309"/>
              <a:gd name="T16" fmla="*/ 240 w 435"/>
              <a:gd name="T17" fmla="*/ 26 h 309"/>
              <a:gd name="T18" fmla="*/ 240 w 435"/>
              <a:gd name="T19" fmla="*/ 29 h 309"/>
              <a:gd name="T20" fmla="*/ 435 w 435"/>
              <a:gd name="T21" fmla="*/ 29 h 309"/>
              <a:gd name="T22" fmla="*/ 418 w 435"/>
              <a:gd name="T23" fmla="*/ 68 h 309"/>
              <a:gd name="T24" fmla="*/ 226 w 435"/>
              <a:gd name="T25" fmla="*/ 291 h 309"/>
              <a:gd name="T26" fmla="*/ 199 w 435"/>
              <a:gd name="T27" fmla="*/ 304 h 309"/>
              <a:gd name="T28" fmla="*/ 214 w 435"/>
              <a:gd name="T29" fmla="*/ 270 h 309"/>
              <a:gd name="T30" fmla="*/ 291 w 435"/>
              <a:gd name="T31" fmla="*/ 139 h 309"/>
              <a:gd name="T32" fmla="*/ 285 w 435"/>
              <a:gd name="T33" fmla="*/ 55 h 309"/>
              <a:gd name="T34" fmla="*/ 404 w 435"/>
              <a:gd name="T35" fmla="*/ 3 h 309"/>
              <a:gd name="T36" fmla="*/ 435 w 435"/>
              <a:gd name="T37" fmla="*/ 26 h 309"/>
              <a:gd name="T38" fmla="*/ 435 w 435"/>
              <a:gd name="T39" fmla="*/ 29 h 3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5"/>
              <a:gd name="T61" fmla="*/ 0 h 309"/>
              <a:gd name="T62" fmla="*/ 435 w 435"/>
              <a:gd name="T63" fmla="*/ 309 h 3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5" h="309">
                <a:moveTo>
                  <a:pt x="240" y="29"/>
                </a:moveTo>
                <a:cubicBezTo>
                  <a:pt x="240" y="37"/>
                  <a:pt x="232" y="52"/>
                  <a:pt x="222" y="68"/>
                </a:cubicBezTo>
                <a:cubicBezTo>
                  <a:pt x="168" y="160"/>
                  <a:pt x="76" y="249"/>
                  <a:pt x="31" y="291"/>
                </a:cubicBezTo>
                <a:cubicBezTo>
                  <a:pt x="17" y="304"/>
                  <a:pt x="5" y="309"/>
                  <a:pt x="3" y="304"/>
                </a:cubicBezTo>
                <a:cubicBezTo>
                  <a:pt x="0" y="296"/>
                  <a:pt x="7" y="286"/>
                  <a:pt x="19" y="270"/>
                </a:cubicBezTo>
                <a:cubicBezTo>
                  <a:pt x="46" y="233"/>
                  <a:pt x="78" y="189"/>
                  <a:pt x="95" y="139"/>
                </a:cubicBezTo>
                <a:cubicBezTo>
                  <a:pt x="105" y="110"/>
                  <a:pt x="82" y="79"/>
                  <a:pt x="89" y="55"/>
                </a:cubicBezTo>
                <a:cubicBezTo>
                  <a:pt x="95" y="37"/>
                  <a:pt x="152" y="8"/>
                  <a:pt x="209" y="3"/>
                </a:cubicBezTo>
                <a:cubicBezTo>
                  <a:pt x="230" y="0"/>
                  <a:pt x="240" y="8"/>
                  <a:pt x="240" y="26"/>
                </a:cubicBezTo>
                <a:lnTo>
                  <a:pt x="240" y="29"/>
                </a:lnTo>
                <a:close/>
                <a:moveTo>
                  <a:pt x="435" y="29"/>
                </a:moveTo>
                <a:cubicBezTo>
                  <a:pt x="435" y="37"/>
                  <a:pt x="427" y="52"/>
                  <a:pt x="418" y="68"/>
                </a:cubicBezTo>
                <a:cubicBezTo>
                  <a:pt x="363" y="160"/>
                  <a:pt x="271" y="249"/>
                  <a:pt x="226" y="291"/>
                </a:cubicBezTo>
                <a:cubicBezTo>
                  <a:pt x="212" y="304"/>
                  <a:pt x="201" y="309"/>
                  <a:pt x="199" y="304"/>
                </a:cubicBezTo>
                <a:cubicBezTo>
                  <a:pt x="195" y="296"/>
                  <a:pt x="203" y="286"/>
                  <a:pt x="214" y="270"/>
                </a:cubicBezTo>
                <a:cubicBezTo>
                  <a:pt x="242" y="233"/>
                  <a:pt x="273" y="189"/>
                  <a:pt x="291" y="139"/>
                </a:cubicBezTo>
                <a:cubicBezTo>
                  <a:pt x="300" y="110"/>
                  <a:pt x="277" y="79"/>
                  <a:pt x="285" y="55"/>
                </a:cubicBezTo>
                <a:cubicBezTo>
                  <a:pt x="291" y="37"/>
                  <a:pt x="347" y="8"/>
                  <a:pt x="404" y="3"/>
                </a:cubicBezTo>
                <a:cubicBezTo>
                  <a:pt x="425" y="0"/>
                  <a:pt x="435" y="8"/>
                  <a:pt x="435" y="26"/>
                </a:cubicBezTo>
                <a:lnTo>
                  <a:pt x="435" y="29"/>
                </a:ln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>
            <a:spLocks noEditPoints="1"/>
          </p:cNvSpPr>
          <p:nvPr/>
        </p:nvSpPr>
        <p:spPr bwMode="auto">
          <a:xfrm>
            <a:off x="5054615" y="4500570"/>
            <a:ext cx="1157288" cy="1022350"/>
          </a:xfrm>
          <a:custGeom>
            <a:avLst/>
            <a:gdLst>
              <a:gd name="T0" fmla="*/ 58 w 364"/>
              <a:gd name="T1" fmla="*/ 322 h 322"/>
              <a:gd name="T2" fmla="*/ 0 w 364"/>
              <a:gd name="T3" fmla="*/ 286 h 322"/>
              <a:gd name="T4" fmla="*/ 54 w 364"/>
              <a:gd name="T5" fmla="*/ 114 h 322"/>
              <a:gd name="T6" fmla="*/ 171 w 364"/>
              <a:gd name="T7" fmla="*/ 12 h 322"/>
              <a:gd name="T8" fmla="*/ 120 w 364"/>
              <a:gd name="T9" fmla="*/ 118 h 322"/>
              <a:gd name="T10" fmla="*/ 163 w 364"/>
              <a:gd name="T11" fmla="*/ 172 h 322"/>
              <a:gd name="T12" fmla="*/ 58 w 364"/>
              <a:gd name="T13" fmla="*/ 322 h 322"/>
              <a:gd name="T14" fmla="*/ 251 w 364"/>
              <a:gd name="T15" fmla="*/ 322 h 322"/>
              <a:gd name="T16" fmla="*/ 193 w 364"/>
              <a:gd name="T17" fmla="*/ 286 h 322"/>
              <a:gd name="T18" fmla="*/ 247 w 364"/>
              <a:gd name="T19" fmla="*/ 114 h 322"/>
              <a:gd name="T20" fmla="*/ 364 w 364"/>
              <a:gd name="T21" fmla="*/ 12 h 322"/>
              <a:gd name="T22" fmla="*/ 313 w 364"/>
              <a:gd name="T23" fmla="*/ 118 h 322"/>
              <a:gd name="T24" fmla="*/ 356 w 364"/>
              <a:gd name="T25" fmla="*/ 172 h 322"/>
              <a:gd name="T26" fmla="*/ 251 w 364"/>
              <a:gd name="T27" fmla="*/ 322 h 3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4"/>
              <a:gd name="T43" fmla="*/ 0 h 322"/>
              <a:gd name="T44" fmla="*/ 364 w 364"/>
              <a:gd name="T45" fmla="*/ 322 h 3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4" h="322">
                <a:moveTo>
                  <a:pt x="58" y="322"/>
                </a:moveTo>
                <a:cubicBezTo>
                  <a:pt x="40" y="322"/>
                  <a:pt x="0" y="322"/>
                  <a:pt x="0" y="286"/>
                </a:cubicBezTo>
                <a:cubicBezTo>
                  <a:pt x="0" y="244"/>
                  <a:pt x="34" y="145"/>
                  <a:pt x="54" y="114"/>
                </a:cubicBezTo>
                <a:cubicBezTo>
                  <a:pt x="122" y="0"/>
                  <a:pt x="146" y="12"/>
                  <a:pt x="171" y="12"/>
                </a:cubicBezTo>
                <a:cubicBezTo>
                  <a:pt x="153" y="45"/>
                  <a:pt x="134" y="79"/>
                  <a:pt x="120" y="118"/>
                </a:cubicBezTo>
                <a:cubicBezTo>
                  <a:pt x="140" y="127"/>
                  <a:pt x="163" y="136"/>
                  <a:pt x="163" y="172"/>
                </a:cubicBezTo>
                <a:cubicBezTo>
                  <a:pt x="163" y="235"/>
                  <a:pt x="107" y="322"/>
                  <a:pt x="58" y="322"/>
                </a:cubicBezTo>
                <a:close/>
                <a:moveTo>
                  <a:pt x="251" y="322"/>
                </a:moveTo>
                <a:cubicBezTo>
                  <a:pt x="233" y="322"/>
                  <a:pt x="193" y="322"/>
                  <a:pt x="193" y="286"/>
                </a:cubicBezTo>
                <a:cubicBezTo>
                  <a:pt x="193" y="244"/>
                  <a:pt x="227" y="145"/>
                  <a:pt x="247" y="114"/>
                </a:cubicBezTo>
                <a:cubicBezTo>
                  <a:pt x="315" y="0"/>
                  <a:pt x="339" y="12"/>
                  <a:pt x="364" y="12"/>
                </a:cubicBezTo>
                <a:cubicBezTo>
                  <a:pt x="346" y="45"/>
                  <a:pt x="327" y="79"/>
                  <a:pt x="313" y="118"/>
                </a:cubicBezTo>
                <a:cubicBezTo>
                  <a:pt x="333" y="127"/>
                  <a:pt x="356" y="136"/>
                  <a:pt x="356" y="172"/>
                </a:cubicBezTo>
                <a:cubicBezTo>
                  <a:pt x="356" y="235"/>
                  <a:pt x="300" y="322"/>
                  <a:pt x="251" y="322"/>
                </a:cubicBez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Freeform 4"/>
          <p:cNvSpPr>
            <a:spLocks noEditPoints="1"/>
          </p:cNvSpPr>
          <p:nvPr/>
        </p:nvSpPr>
        <p:spPr bwMode="auto">
          <a:xfrm>
            <a:off x="6786578" y="4500570"/>
            <a:ext cx="1157287" cy="1022350"/>
          </a:xfrm>
          <a:custGeom>
            <a:avLst/>
            <a:gdLst>
              <a:gd name="T0" fmla="*/ 113 w 364"/>
              <a:gd name="T1" fmla="*/ 0 h 322"/>
              <a:gd name="T2" fmla="*/ 171 w 364"/>
              <a:gd name="T3" fmla="*/ 36 h 322"/>
              <a:gd name="T4" fmla="*/ 118 w 364"/>
              <a:gd name="T5" fmla="*/ 207 h 322"/>
              <a:gd name="T6" fmla="*/ 0 w 364"/>
              <a:gd name="T7" fmla="*/ 309 h 322"/>
              <a:gd name="T8" fmla="*/ 52 w 364"/>
              <a:gd name="T9" fmla="*/ 204 h 322"/>
              <a:gd name="T10" fmla="*/ 8 w 364"/>
              <a:gd name="T11" fmla="*/ 150 h 322"/>
              <a:gd name="T12" fmla="*/ 113 w 364"/>
              <a:gd name="T13" fmla="*/ 0 h 322"/>
              <a:gd name="T14" fmla="*/ 306 w 364"/>
              <a:gd name="T15" fmla="*/ 0 h 322"/>
              <a:gd name="T16" fmla="*/ 364 w 364"/>
              <a:gd name="T17" fmla="*/ 36 h 322"/>
              <a:gd name="T18" fmla="*/ 311 w 364"/>
              <a:gd name="T19" fmla="*/ 207 h 322"/>
              <a:gd name="T20" fmla="*/ 193 w 364"/>
              <a:gd name="T21" fmla="*/ 309 h 322"/>
              <a:gd name="T22" fmla="*/ 245 w 364"/>
              <a:gd name="T23" fmla="*/ 204 h 322"/>
              <a:gd name="T24" fmla="*/ 201 w 364"/>
              <a:gd name="T25" fmla="*/ 150 h 322"/>
              <a:gd name="T26" fmla="*/ 306 w 364"/>
              <a:gd name="T27" fmla="*/ 0 h 3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4"/>
              <a:gd name="T43" fmla="*/ 0 h 322"/>
              <a:gd name="T44" fmla="*/ 364 w 364"/>
              <a:gd name="T45" fmla="*/ 322 h 3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4" h="322">
                <a:moveTo>
                  <a:pt x="113" y="0"/>
                </a:moveTo>
                <a:cubicBezTo>
                  <a:pt x="131" y="0"/>
                  <a:pt x="171" y="0"/>
                  <a:pt x="171" y="36"/>
                </a:cubicBezTo>
                <a:cubicBezTo>
                  <a:pt x="171" y="77"/>
                  <a:pt x="137" y="176"/>
                  <a:pt x="118" y="207"/>
                </a:cubicBezTo>
                <a:cubicBezTo>
                  <a:pt x="49" y="322"/>
                  <a:pt x="25" y="309"/>
                  <a:pt x="0" y="309"/>
                </a:cubicBezTo>
                <a:cubicBezTo>
                  <a:pt x="18" y="277"/>
                  <a:pt x="38" y="243"/>
                  <a:pt x="52" y="204"/>
                </a:cubicBezTo>
                <a:cubicBezTo>
                  <a:pt x="31" y="195"/>
                  <a:pt x="8" y="186"/>
                  <a:pt x="8" y="150"/>
                </a:cubicBezTo>
                <a:cubicBezTo>
                  <a:pt x="8" y="87"/>
                  <a:pt x="64" y="0"/>
                  <a:pt x="113" y="0"/>
                </a:cubicBezTo>
                <a:close/>
                <a:moveTo>
                  <a:pt x="306" y="0"/>
                </a:moveTo>
                <a:cubicBezTo>
                  <a:pt x="324" y="0"/>
                  <a:pt x="364" y="0"/>
                  <a:pt x="364" y="36"/>
                </a:cubicBezTo>
                <a:cubicBezTo>
                  <a:pt x="364" y="77"/>
                  <a:pt x="330" y="176"/>
                  <a:pt x="311" y="207"/>
                </a:cubicBezTo>
                <a:cubicBezTo>
                  <a:pt x="242" y="322"/>
                  <a:pt x="218" y="309"/>
                  <a:pt x="193" y="309"/>
                </a:cubicBezTo>
                <a:cubicBezTo>
                  <a:pt x="211" y="277"/>
                  <a:pt x="231" y="243"/>
                  <a:pt x="245" y="204"/>
                </a:cubicBezTo>
                <a:cubicBezTo>
                  <a:pt x="224" y="195"/>
                  <a:pt x="201" y="186"/>
                  <a:pt x="201" y="150"/>
                </a:cubicBezTo>
                <a:cubicBezTo>
                  <a:pt x="201" y="87"/>
                  <a:pt x="257" y="0"/>
                  <a:pt x="306" y="0"/>
                </a:cubicBezTo>
                <a:close/>
              </a:path>
            </a:pathLst>
          </a:custGeom>
          <a:solidFill>
            <a:srgbClr val="D0D0D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990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50"/>
          <p:cNvSpPr>
            <a:spLocks noEditPoints="1"/>
          </p:cNvSpPr>
          <p:nvPr/>
        </p:nvSpPr>
        <p:spPr bwMode="auto">
          <a:xfrm>
            <a:off x="1071549" y="1571612"/>
            <a:ext cx="1052512" cy="977900"/>
          </a:xfrm>
          <a:custGeom>
            <a:avLst/>
            <a:gdLst>
              <a:gd name="T0" fmla="*/ 156 w 331"/>
              <a:gd name="T1" fmla="*/ 308 h 308"/>
              <a:gd name="T2" fmla="*/ 0 w 331"/>
              <a:gd name="T3" fmla="*/ 308 h 308"/>
              <a:gd name="T4" fmla="*/ 0 w 331"/>
              <a:gd name="T5" fmla="*/ 192 h 308"/>
              <a:gd name="T6" fmla="*/ 98 w 331"/>
              <a:gd name="T7" fmla="*/ 0 h 308"/>
              <a:gd name="T8" fmla="*/ 132 w 331"/>
              <a:gd name="T9" fmla="*/ 39 h 308"/>
              <a:gd name="T10" fmla="*/ 88 w 331"/>
              <a:gd name="T11" fmla="*/ 139 h 308"/>
              <a:gd name="T12" fmla="*/ 156 w 331"/>
              <a:gd name="T13" fmla="*/ 139 h 308"/>
              <a:gd name="T14" fmla="*/ 156 w 331"/>
              <a:gd name="T15" fmla="*/ 308 h 308"/>
              <a:gd name="T16" fmla="*/ 331 w 331"/>
              <a:gd name="T17" fmla="*/ 308 h 308"/>
              <a:gd name="T18" fmla="*/ 176 w 331"/>
              <a:gd name="T19" fmla="*/ 308 h 308"/>
              <a:gd name="T20" fmla="*/ 176 w 331"/>
              <a:gd name="T21" fmla="*/ 192 h 308"/>
              <a:gd name="T22" fmla="*/ 273 w 331"/>
              <a:gd name="T23" fmla="*/ 0 h 308"/>
              <a:gd name="T24" fmla="*/ 308 w 331"/>
              <a:gd name="T25" fmla="*/ 39 h 308"/>
              <a:gd name="T26" fmla="*/ 264 w 331"/>
              <a:gd name="T27" fmla="*/ 139 h 308"/>
              <a:gd name="T28" fmla="*/ 331 w 331"/>
              <a:gd name="T29" fmla="*/ 139 h 308"/>
              <a:gd name="T30" fmla="*/ 331 w 331"/>
              <a:gd name="T31" fmla="*/ 308 h 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1"/>
              <a:gd name="T49" fmla="*/ 0 h 308"/>
              <a:gd name="T50" fmla="*/ 331 w 331"/>
              <a:gd name="T51" fmla="*/ 308 h 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1" h="308">
                <a:moveTo>
                  <a:pt x="156" y="308"/>
                </a:moveTo>
                <a:cubicBezTo>
                  <a:pt x="0" y="308"/>
                  <a:pt x="0" y="308"/>
                  <a:pt x="0" y="308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22"/>
                  <a:pt x="33" y="58"/>
                  <a:pt x="98" y="0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105" y="76"/>
                  <a:pt x="91" y="109"/>
                  <a:pt x="88" y="139"/>
                </a:cubicBezTo>
                <a:cubicBezTo>
                  <a:pt x="156" y="139"/>
                  <a:pt x="156" y="139"/>
                  <a:pt x="156" y="139"/>
                </a:cubicBezTo>
                <a:lnTo>
                  <a:pt x="156" y="308"/>
                </a:lnTo>
                <a:close/>
                <a:moveTo>
                  <a:pt x="331" y="308"/>
                </a:moveTo>
                <a:cubicBezTo>
                  <a:pt x="176" y="308"/>
                  <a:pt x="176" y="308"/>
                  <a:pt x="176" y="308"/>
                </a:cubicBezTo>
                <a:cubicBezTo>
                  <a:pt x="176" y="192"/>
                  <a:pt x="176" y="192"/>
                  <a:pt x="176" y="192"/>
                </a:cubicBezTo>
                <a:cubicBezTo>
                  <a:pt x="176" y="122"/>
                  <a:pt x="208" y="58"/>
                  <a:pt x="273" y="0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281" y="76"/>
                  <a:pt x="266" y="109"/>
                  <a:pt x="264" y="139"/>
                </a:cubicBezTo>
                <a:cubicBezTo>
                  <a:pt x="331" y="139"/>
                  <a:pt x="331" y="139"/>
                  <a:pt x="331" y="139"/>
                </a:cubicBezTo>
                <a:lnTo>
                  <a:pt x="331" y="30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reeform 551"/>
          <p:cNvSpPr>
            <a:spLocks noEditPoints="1"/>
          </p:cNvSpPr>
          <p:nvPr/>
        </p:nvSpPr>
        <p:spPr bwMode="auto">
          <a:xfrm>
            <a:off x="2571736" y="1571612"/>
            <a:ext cx="1055688" cy="977900"/>
          </a:xfrm>
          <a:custGeom>
            <a:avLst/>
            <a:gdLst>
              <a:gd name="T0" fmla="*/ 58 w 332"/>
              <a:gd name="T1" fmla="*/ 308 h 308"/>
              <a:gd name="T2" fmla="*/ 24 w 332"/>
              <a:gd name="T3" fmla="*/ 270 h 308"/>
              <a:gd name="T4" fmla="*/ 68 w 332"/>
              <a:gd name="T5" fmla="*/ 169 h 308"/>
              <a:gd name="T6" fmla="*/ 0 w 332"/>
              <a:gd name="T7" fmla="*/ 169 h 308"/>
              <a:gd name="T8" fmla="*/ 0 w 332"/>
              <a:gd name="T9" fmla="*/ 0 h 308"/>
              <a:gd name="T10" fmla="*/ 156 w 332"/>
              <a:gd name="T11" fmla="*/ 0 h 308"/>
              <a:gd name="T12" fmla="*/ 156 w 332"/>
              <a:gd name="T13" fmla="*/ 116 h 308"/>
              <a:gd name="T14" fmla="*/ 58 w 332"/>
              <a:gd name="T15" fmla="*/ 308 h 308"/>
              <a:gd name="T16" fmla="*/ 233 w 332"/>
              <a:gd name="T17" fmla="*/ 308 h 308"/>
              <a:gd name="T18" fmla="*/ 199 w 332"/>
              <a:gd name="T19" fmla="*/ 270 h 308"/>
              <a:gd name="T20" fmla="*/ 243 w 332"/>
              <a:gd name="T21" fmla="*/ 169 h 308"/>
              <a:gd name="T22" fmla="*/ 176 w 332"/>
              <a:gd name="T23" fmla="*/ 169 h 308"/>
              <a:gd name="T24" fmla="*/ 176 w 332"/>
              <a:gd name="T25" fmla="*/ 0 h 308"/>
              <a:gd name="T26" fmla="*/ 332 w 332"/>
              <a:gd name="T27" fmla="*/ 0 h 308"/>
              <a:gd name="T28" fmla="*/ 332 w 332"/>
              <a:gd name="T29" fmla="*/ 116 h 308"/>
              <a:gd name="T30" fmla="*/ 233 w 332"/>
              <a:gd name="T31" fmla="*/ 308 h 3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2"/>
              <a:gd name="T49" fmla="*/ 0 h 308"/>
              <a:gd name="T50" fmla="*/ 332 w 332"/>
              <a:gd name="T51" fmla="*/ 308 h 3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2" h="308">
                <a:moveTo>
                  <a:pt x="58" y="308"/>
                </a:moveTo>
                <a:cubicBezTo>
                  <a:pt x="24" y="270"/>
                  <a:pt x="24" y="270"/>
                  <a:pt x="24" y="270"/>
                </a:cubicBezTo>
                <a:cubicBezTo>
                  <a:pt x="51" y="233"/>
                  <a:pt x="65" y="199"/>
                  <a:pt x="68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0"/>
                  <a:pt x="0" y="0"/>
                  <a:pt x="0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56" y="188"/>
                  <a:pt x="123" y="252"/>
                  <a:pt x="58" y="308"/>
                </a:cubicBezTo>
                <a:close/>
                <a:moveTo>
                  <a:pt x="233" y="308"/>
                </a:moveTo>
                <a:cubicBezTo>
                  <a:pt x="199" y="270"/>
                  <a:pt x="199" y="270"/>
                  <a:pt x="199" y="270"/>
                </a:cubicBezTo>
                <a:cubicBezTo>
                  <a:pt x="226" y="234"/>
                  <a:pt x="241" y="200"/>
                  <a:pt x="243" y="169"/>
                </a:cubicBezTo>
                <a:cubicBezTo>
                  <a:pt x="176" y="169"/>
                  <a:pt x="176" y="169"/>
                  <a:pt x="176" y="169"/>
                </a:cubicBezTo>
                <a:cubicBezTo>
                  <a:pt x="176" y="0"/>
                  <a:pt x="176" y="0"/>
                  <a:pt x="1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32" y="116"/>
                  <a:pt x="332" y="116"/>
                  <a:pt x="332" y="116"/>
                </a:cubicBezTo>
                <a:cubicBezTo>
                  <a:pt x="332" y="188"/>
                  <a:pt x="299" y="252"/>
                  <a:pt x="233" y="308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reeform 11"/>
          <p:cNvSpPr>
            <a:spLocks noEditPoints="1"/>
          </p:cNvSpPr>
          <p:nvPr/>
        </p:nvSpPr>
        <p:spPr bwMode="auto">
          <a:xfrm>
            <a:off x="5310204" y="1574787"/>
            <a:ext cx="1008062" cy="984250"/>
          </a:xfrm>
          <a:custGeom>
            <a:avLst/>
            <a:gdLst>
              <a:gd name="T0" fmla="*/ 59 w 317"/>
              <a:gd name="T1" fmla="*/ 51 h 310"/>
              <a:gd name="T2" fmla="*/ 125 w 317"/>
              <a:gd name="T3" fmla="*/ 2 h 310"/>
              <a:gd name="T4" fmla="*/ 147 w 317"/>
              <a:gd name="T5" fmla="*/ 22 h 310"/>
              <a:gd name="T6" fmla="*/ 119 w 317"/>
              <a:gd name="T7" fmla="*/ 59 h 310"/>
              <a:gd name="T8" fmla="*/ 72 w 317"/>
              <a:gd name="T9" fmla="*/ 121 h 310"/>
              <a:gd name="T10" fmla="*/ 92 w 317"/>
              <a:gd name="T11" fmla="*/ 134 h 310"/>
              <a:gd name="T12" fmla="*/ 144 w 317"/>
              <a:gd name="T13" fmla="*/ 222 h 310"/>
              <a:gd name="T14" fmla="*/ 75 w 317"/>
              <a:gd name="T15" fmla="*/ 310 h 310"/>
              <a:gd name="T16" fmla="*/ 0 w 317"/>
              <a:gd name="T17" fmla="*/ 197 h 310"/>
              <a:gd name="T18" fmla="*/ 59 w 317"/>
              <a:gd name="T19" fmla="*/ 51 h 310"/>
              <a:gd name="T20" fmla="*/ 229 w 317"/>
              <a:gd name="T21" fmla="*/ 51 h 310"/>
              <a:gd name="T22" fmla="*/ 295 w 317"/>
              <a:gd name="T23" fmla="*/ 2 h 310"/>
              <a:gd name="T24" fmla="*/ 317 w 317"/>
              <a:gd name="T25" fmla="*/ 22 h 310"/>
              <a:gd name="T26" fmla="*/ 289 w 317"/>
              <a:gd name="T27" fmla="*/ 59 h 310"/>
              <a:gd name="T28" fmla="*/ 241 w 317"/>
              <a:gd name="T29" fmla="*/ 121 h 310"/>
              <a:gd name="T30" fmla="*/ 262 w 317"/>
              <a:gd name="T31" fmla="*/ 134 h 310"/>
              <a:gd name="T32" fmla="*/ 313 w 317"/>
              <a:gd name="T33" fmla="*/ 222 h 310"/>
              <a:gd name="T34" fmla="*/ 245 w 317"/>
              <a:gd name="T35" fmla="*/ 310 h 310"/>
              <a:gd name="T36" fmla="*/ 170 w 317"/>
              <a:gd name="T37" fmla="*/ 197 h 310"/>
              <a:gd name="T38" fmla="*/ 229 w 317"/>
              <a:gd name="T39" fmla="*/ 51 h 3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7"/>
              <a:gd name="T61" fmla="*/ 0 h 310"/>
              <a:gd name="T62" fmla="*/ 317 w 317"/>
              <a:gd name="T63" fmla="*/ 310 h 3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7" h="310">
                <a:moveTo>
                  <a:pt x="59" y="51"/>
                </a:moveTo>
                <a:cubicBezTo>
                  <a:pt x="88" y="18"/>
                  <a:pt x="111" y="5"/>
                  <a:pt x="125" y="2"/>
                </a:cubicBezTo>
                <a:cubicBezTo>
                  <a:pt x="140" y="0"/>
                  <a:pt x="147" y="9"/>
                  <a:pt x="147" y="22"/>
                </a:cubicBezTo>
                <a:cubicBezTo>
                  <a:pt x="147" y="39"/>
                  <a:pt x="128" y="51"/>
                  <a:pt x="119" y="59"/>
                </a:cubicBezTo>
                <a:cubicBezTo>
                  <a:pt x="90" y="82"/>
                  <a:pt x="72" y="104"/>
                  <a:pt x="72" y="121"/>
                </a:cubicBezTo>
                <a:cubicBezTo>
                  <a:pt x="72" y="133"/>
                  <a:pt x="86" y="133"/>
                  <a:pt x="92" y="134"/>
                </a:cubicBezTo>
                <a:cubicBezTo>
                  <a:pt x="123" y="137"/>
                  <a:pt x="144" y="182"/>
                  <a:pt x="144" y="222"/>
                </a:cubicBezTo>
                <a:cubicBezTo>
                  <a:pt x="144" y="273"/>
                  <a:pt x="112" y="310"/>
                  <a:pt x="75" y="310"/>
                </a:cubicBezTo>
                <a:cubicBezTo>
                  <a:pt x="29" y="310"/>
                  <a:pt x="0" y="254"/>
                  <a:pt x="0" y="197"/>
                </a:cubicBezTo>
                <a:cubicBezTo>
                  <a:pt x="0" y="142"/>
                  <a:pt x="29" y="85"/>
                  <a:pt x="59" y="51"/>
                </a:cubicBezTo>
                <a:close/>
                <a:moveTo>
                  <a:pt x="229" y="51"/>
                </a:moveTo>
                <a:cubicBezTo>
                  <a:pt x="258" y="18"/>
                  <a:pt x="280" y="5"/>
                  <a:pt x="295" y="2"/>
                </a:cubicBezTo>
                <a:cubicBezTo>
                  <a:pt x="310" y="0"/>
                  <a:pt x="317" y="9"/>
                  <a:pt x="317" y="22"/>
                </a:cubicBezTo>
                <a:cubicBezTo>
                  <a:pt x="317" y="39"/>
                  <a:pt x="298" y="51"/>
                  <a:pt x="289" y="59"/>
                </a:cubicBezTo>
                <a:cubicBezTo>
                  <a:pt x="260" y="82"/>
                  <a:pt x="241" y="104"/>
                  <a:pt x="241" y="121"/>
                </a:cubicBezTo>
                <a:cubicBezTo>
                  <a:pt x="241" y="133"/>
                  <a:pt x="256" y="133"/>
                  <a:pt x="262" y="134"/>
                </a:cubicBezTo>
                <a:cubicBezTo>
                  <a:pt x="293" y="137"/>
                  <a:pt x="313" y="182"/>
                  <a:pt x="313" y="222"/>
                </a:cubicBezTo>
                <a:cubicBezTo>
                  <a:pt x="313" y="273"/>
                  <a:pt x="282" y="310"/>
                  <a:pt x="245" y="310"/>
                </a:cubicBezTo>
                <a:cubicBezTo>
                  <a:pt x="199" y="310"/>
                  <a:pt x="170" y="254"/>
                  <a:pt x="170" y="197"/>
                </a:cubicBezTo>
                <a:cubicBezTo>
                  <a:pt x="170" y="142"/>
                  <a:pt x="199" y="85"/>
                  <a:pt x="229" y="5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reeform 12"/>
          <p:cNvSpPr>
            <a:spLocks noEditPoints="1"/>
          </p:cNvSpPr>
          <p:nvPr/>
        </p:nvSpPr>
        <p:spPr bwMode="auto">
          <a:xfrm>
            <a:off x="6858016" y="1571612"/>
            <a:ext cx="1008063" cy="987425"/>
          </a:xfrm>
          <a:custGeom>
            <a:avLst/>
            <a:gdLst>
              <a:gd name="T0" fmla="*/ 88 w 317"/>
              <a:gd name="T1" fmla="*/ 259 h 311"/>
              <a:gd name="T2" fmla="*/ 22 w 317"/>
              <a:gd name="T3" fmla="*/ 308 h 311"/>
              <a:gd name="T4" fmla="*/ 0 w 317"/>
              <a:gd name="T5" fmla="*/ 288 h 311"/>
              <a:gd name="T6" fmla="*/ 28 w 317"/>
              <a:gd name="T7" fmla="*/ 251 h 311"/>
              <a:gd name="T8" fmla="*/ 76 w 317"/>
              <a:gd name="T9" fmla="*/ 190 h 311"/>
              <a:gd name="T10" fmla="*/ 55 w 317"/>
              <a:gd name="T11" fmla="*/ 177 h 311"/>
              <a:gd name="T12" fmla="*/ 4 w 317"/>
              <a:gd name="T13" fmla="*/ 89 h 311"/>
              <a:gd name="T14" fmla="*/ 72 w 317"/>
              <a:gd name="T15" fmla="*/ 0 h 311"/>
              <a:gd name="T16" fmla="*/ 147 w 317"/>
              <a:gd name="T17" fmla="*/ 113 h 311"/>
              <a:gd name="T18" fmla="*/ 88 w 317"/>
              <a:gd name="T19" fmla="*/ 259 h 311"/>
              <a:gd name="T20" fmla="*/ 258 w 317"/>
              <a:gd name="T21" fmla="*/ 259 h 311"/>
              <a:gd name="T22" fmla="*/ 192 w 317"/>
              <a:gd name="T23" fmla="*/ 308 h 311"/>
              <a:gd name="T24" fmla="*/ 170 w 317"/>
              <a:gd name="T25" fmla="*/ 288 h 311"/>
              <a:gd name="T26" fmla="*/ 198 w 317"/>
              <a:gd name="T27" fmla="*/ 251 h 311"/>
              <a:gd name="T28" fmla="*/ 245 w 317"/>
              <a:gd name="T29" fmla="*/ 190 h 311"/>
              <a:gd name="T30" fmla="*/ 225 w 317"/>
              <a:gd name="T31" fmla="*/ 177 h 311"/>
              <a:gd name="T32" fmla="*/ 173 w 317"/>
              <a:gd name="T33" fmla="*/ 89 h 311"/>
              <a:gd name="T34" fmla="*/ 242 w 317"/>
              <a:gd name="T35" fmla="*/ 0 h 311"/>
              <a:gd name="T36" fmla="*/ 317 w 317"/>
              <a:gd name="T37" fmla="*/ 113 h 311"/>
              <a:gd name="T38" fmla="*/ 258 w 317"/>
              <a:gd name="T39" fmla="*/ 259 h 31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7"/>
              <a:gd name="T61" fmla="*/ 0 h 311"/>
              <a:gd name="T62" fmla="*/ 317 w 317"/>
              <a:gd name="T63" fmla="*/ 311 h 31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7" h="311">
                <a:moveTo>
                  <a:pt x="88" y="259"/>
                </a:moveTo>
                <a:cubicBezTo>
                  <a:pt x="59" y="292"/>
                  <a:pt x="37" y="305"/>
                  <a:pt x="22" y="308"/>
                </a:cubicBezTo>
                <a:cubicBezTo>
                  <a:pt x="8" y="311"/>
                  <a:pt x="0" y="301"/>
                  <a:pt x="0" y="288"/>
                </a:cubicBezTo>
                <a:cubicBezTo>
                  <a:pt x="0" y="271"/>
                  <a:pt x="19" y="259"/>
                  <a:pt x="28" y="251"/>
                </a:cubicBezTo>
                <a:cubicBezTo>
                  <a:pt x="57" y="228"/>
                  <a:pt x="76" y="206"/>
                  <a:pt x="76" y="190"/>
                </a:cubicBezTo>
                <a:cubicBezTo>
                  <a:pt x="76" y="177"/>
                  <a:pt x="61" y="177"/>
                  <a:pt x="55" y="177"/>
                </a:cubicBezTo>
                <a:cubicBezTo>
                  <a:pt x="24" y="173"/>
                  <a:pt x="4" y="128"/>
                  <a:pt x="4" y="89"/>
                </a:cubicBezTo>
                <a:cubicBezTo>
                  <a:pt x="4" y="37"/>
                  <a:pt x="35" y="0"/>
                  <a:pt x="72" y="0"/>
                </a:cubicBezTo>
                <a:cubicBezTo>
                  <a:pt x="118" y="0"/>
                  <a:pt x="147" y="57"/>
                  <a:pt x="147" y="113"/>
                </a:cubicBezTo>
                <a:cubicBezTo>
                  <a:pt x="147" y="169"/>
                  <a:pt x="118" y="225"/>
                  <a:pt x="88" y="259"/>
                </a:cubicBezTo>
                <a:close/>
                <a:moveTo>
                  <a:pt x="258" y="259"/>
                </a:moveTo>
                <a:cubicBezTo>
                  <a:pt x="229" y="292"/>
                  <a:pt x="207" y="305"/>
                  <a:pt x="192" y="308"/>
                </a:cubicBezTo>
                <a:cubicBezTo>
                  <a:pt x="177" y="311"/>
                  <a:pt x="170" y="301"/>
                  <a:pt x="170" y="288"/>
                </a:cubicBezTo>
                <a:cubicBezTo>
                  <a:pt x="170" y="271"/>
                  <a:pt x="189" y="259"/>
                  <a:pt x="198" y="251"/>
                </a:cubicBezTo>
                <a:cubicBezTo>
                  <a:pt x="227" y="228"/>
                  <a:pt x="245" y="206"/>
                  <a:pt x="245" y="190"/>
                </a:cubicBezTo>
                <a:cubicBezTo>
                  <a:pt x="245" y="177"/>
                  <a:pt x="231" y="177"/>
                  <a:pt x="225" y="177"/>
                </a:cubicBezTo>
                <a:cubicBezTo>
                  <a:pt x="194" y="173"/>
                  <a:pt x="173" y="128"/>
                  <a:pt x="173" y="89"/>
                </a:cubicBezTo>
                <a:cubicBezTo>
                  <a:pt x="173" y="37"/>
                  <a:pt x="205" y="0"/>
                  <a:pt x="242" y="0"/>
                </a:cubicBezTo>
                <a:cubicBezTo>
                  <a:pt x="288" y="0"/>
                  <a:pt x="317" y="57"/>
                  <a:pt x="317" y="113"/>
                </a:cubicBezTo>
                <a:cubicBezTo>
                  <a:pt x="317" y="169"/>
                  <a:pt x="288" y="225"/>
                  <a:pt x="258" y="25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348305" y="3071810"/>
            <a:ext cx="903287" cy="1071562"/>
          </a:xfrm>
          <a:custGeom>
            <a:avLst/>
            <a:gdLst>
              <a:gd name="T0" fmla="*/ 103 w 256"/>
              <a:gd name="T1" fmla="*/ 0 h 304"/>
              <a:gd name="T2" fmla="*/ 103 w 256"/>
              <a:gd name="T3" fmla="*/ 22 h 304"/>
              <a:gd name="T4" fmla="*/ 54 w 256"/>
              <a:gd name="T5" fmla="*/ 77 h 304"/>
              <a:gd name="T6" fmla="*/ 36 w 256"/>
              <a:gd name="T7" fmla="*/ 154 h 304"/>
              <a:gd name="T8" fmla="*/ 38 w 256"/>
              <a:gd name="T9" fmla="*/ 167 h 304"/>
              <a:gd name="T10" fmla="*/ 41 w 256"/>
              <a:gd name="T11" fmla="*/ 170 h 304"/>
              <a:gd name="T12" fmla="*/ 45 w 256"/>
              <a:gd name="T13" fmla="*/ 166 h 304"/>
              <a:gd name="T14" fmla="*/ 69 w 256"/>
              <a:gd name="T15" fmla="*/ 156 h 304"/>
              <a:gd name="T16" fmla="*/ 99 w 256"/>
              <a:gd name="T17" fmla="*/ 177 h 304"/>
              <a:gd name="T18" fmla="*/ 113 w 256"/>
              <a:gd name="T19" fmla="*/ 227 h 304"/>
              <a:gd name="T20" fmla="*/ 97 w 256"/>
              <a:gd name="T21" fmla="*/ 281 h 304"/>
              <a:gd name="T22" fmla="*/ 61 w 256"/>
              <a:gd name="T23" fmla="*/ 304 h 304"/>
              <a:gd name="T24" fmla="*/ 18 w 256"/>
              <a:gd name="T25" fmla="*/ 273 h 304"/>
              <a:gd name="T26" fmla="*/ 0 w 256"/>
              <a:gd name="T27" fmla="*/ 189 h 304"/>
              <a:gd name="T28" fmla="*/ 24 w 256"/>
              <a:gd name="T29" fmla="*/ 78 h 304"/>
              <a:gd name="T30" fmla="*/ 103 w 256"/>
              <a:gd name="T31" fmla="*/ 0 h 304"/>
              <a:gd name="T32" fmla="*/ 246 w 256"/>
              <a:gd name="T33" fmla="*/ 0 h 304"/>
              <a:gd name="T34" fmla="*/ 246 w 256"/>
              <a:gd name="T35" fmla="*/ 22 h 304"/>
              <a:gd name="T36" fmla="*/ 197 w 256"/>
              <a:gd name="T37" fmla="*/ 77 h 304"/>
              <a:gd name="T38" fmla="*/ 179 w 256"/>
              <a:gd name="T39" fmla="*/ 154 h 304"/>
              <a:gd name="T40" fmla="*/ 181 w 256"/>
              <a:gd name="T41" fmla="*/ 167 h 304"/>
              <a:gd name="T42" fmla="*/ 184 w 256"/>
              <a:gd name="T43" fmla="*/ 170 h 304"/>
              <a:gd name="T44" fmla="*/ 188 w 256"/>
              <a:gd name="T45" fmla="*/ 166 h 304"/>
              <a:gd name="T46" fmla="*/ 212 w 256"/>
              <a:gd name="T47" fmla="*/ 156 h 304"/>
              <a:gd name="T48" fmla="*/ 242 w 256"/>
              <a:gd name="T49" fmla="*/ 177 h 304"/>
              <a:gd name="T50" fmla="*/ 256 w 256"/>
              <a:gd name="T51" fmla="*/ 227 h 304"/>
              <a:gd name="T52" fmla="*/ 241 w 256"/>
              <a:gd name="T53" fmla="*/ 281 h 304"/>
              <a:gd name="T54" fmla="*/ 204 w 256"/>
              <a:gd name="T55" fmla="*/ 304 h 304"/>
              <a:gd name="T56" fmla="*/ 161 w 256"/>
              <a:gd name="T57" fmla="*/ 273 h 304"/>
              <a:gd name="T58" fmla="*/ 143 w 256"/>
              <a:gd name="T59" fmla="*/ 189 h 304"/>
              <a:gd name="T60" fmla="*/ 167 w 256"/>
              <a:gd name="T61" fmla="*/ 78 h 304"/>
              <a:gd name="T62" fmla="*/ 246 w 256"/>
              <a:gd name="T63" fmla="*/ 0 h 3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6"/>
              <a:gd name="T97" fmla="*/ 0 h 304"/>
              <a:gd name="T98" fmla="*/ 256 w 256"/>
              <a:gd name="T99" fmla="*/ 304 h 3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6" h="304">
                <a:moveTo>
                  <a:pt x="103" y="0"/>
                </a:moveTo>
                <a:cubicBezTo>
                  <a:pt x="103" y="22"/>
                  <a:pt x="103" y="22"/>
                  <a:pt x="103" y="22"/>
                </a:cubicBezTo>
                <a:cubicBezTo>
                  <a:pt x="82" y="34"/>
                  <a:pt x="66" y="52"/>
                  <a:pt x="54" y="77"/>
                </a:cubicBezTo>
                <a:cubicBezTo>
                  <a:pt x="42" y="102"/>
                  <a:pt x="36" y="127"/>
                  <a:pt x="36" y="154"/>
                </a:cubicBezTo>
                <a:cubicBezTo>
                  <a:pt x="36" y="160"/>
                  <a:pt x="37" y="164"/>
                  <a:pt x="38" y="167"/>
                </a:cubicBezTo>
                <a:cubicBezTo>
                  <a:pt x="39" y="169"/>
                  <a:pt x="40" y="170"/>
                  <a:pt x="41" y="170"/>
                </a:cubicBezTo>
                <a:cubicBezTo>
                  <a:pt x="42" y="170"/>
                  <a:pt x="43" y="168"/>
                  <a:pt x="45" y="166"/>
                </a:cubicBezTo>
                <a:cubicBezTo>
                  <a:pt x="52" y="159"/>
                  <a:pt x="60" y="156"/>
                  <a:pt x="69" y="156"/>
                </a:cubicBezTo>
                <a:cubicBezTo>
                  <a:pt x="81" y="156"/>
                  <a:pt x="91" y="163"/>
                  <a:pt x="99" y="177"/>
                </a:cubicBezTo>
                <a:cubicBezTo>
                  <a:pt x="108" y="191"/>
                  <a:pt x="113" y="208"/>
                  <a:pt x="113" y="227"/>
                </a:cubicBezTo>
                <a:cubicBezTo>
                  <a:pt x="113" y="248"/>
                  <a:pt x="107" y="266"/>
                  <a:pt x="97" y="281"/>
                </a:cubicBezTo>
                <a:cubicBezTo>
                  <a:pt x="87" y="297"/>
                  <a:pt x="75" y="304"/>
                  <a:pt x="61" y="304"/>
                </a:cubicBezTo>
                <a:cubicBezTo>
                  <a:pt x="44" y="304"/>
                  <a:pt x="30" y="294"/>
                  <a:pt x="18" y="273"/>
                </a:cubicBezTo>
                <a:cubicBezTo>
                  <a:pt x="6" y="252"/>
                  <a:pt x="0" y="224"/>
                  <a:pt x="0" y="189"/>
                </a:cubicBezTo>
                <a:cubicBezTo>
                  <a:pt x="0" y="148"/>
                  <a:pt x="8" y="111"/>
                  <a:pt x="24" y="78"/>
                </a:cubicBezTo>
                <a:cubicBezTo>
                  <a:pt x="41" y="46"/>
                  <a:pt x="67" y="20"/>
                  <a:pt x="103" y="0"/>
                </a:cubicBezTo>
                <a:close/>
                <a:moveTo>
                  <a:pt x="246" y="0"/>
                </a:moveTo>
                <a:cubicBezTo>
                  <a:pt x="246" y="22"/>
                  <a:pt x="246" y="22"/>
                  <a:pt x="246" y="22"/>
                </a:cubicBezTo>
                <a:cubicBezTo>
                  <a:pt x="225" y="34"/>
                  <a:pt x="209" y="52"/>
                  <a:pt x="197" y="77"/>
                </a:cubicBezTo>
                <a:cubicBezTo>
                  <a:pt x="185" y="102"/>
                  <a:pt x="179" y="127"/>
                  <a:pt x="179" y="154"/>
                </a:cubicBezTo>
                <a:cubicBezTo>
                  <a:pt x="179" y="160"/>
                  <a:pt x="180" y="164"/>
                  <a:pt x="181" y="167"/>
                </a:cubicBezTo>
                <a:cubicBezTo>
                  <a:pt x="182" y="169"/>
                  <a:pt x="183" y="170"/>
                  <a:pt x="184" y="170"/>
                </a:cubicBezTo>
                <a:cubicBezTo>
                  <a:pt x="185" y="170"/>
                  <a:pt x="186" y="168"/>
                  <a:pt x="188" y="166"/>
                </a:cubicBezTo>
                <a:cubicBezTo>
                  <a:pt x="195" y="159"/>
                  <a:pt x="203" y="156"/>
                  <a:pt x="212" y="156"/>
                </a:cubicBezTo>
                <a:cubicBezTo>
                  <a:pt x="224" y="156"/>
                  <a:pt x="234" y="163"/>
                  <a:pt x="242" y="177"/>
                </a:cubicBezTo>
                <a:cubicBezTo>
                  <a:pt x="251" y="191"/>
                  <a:pt x="256" y="208"/>
                  <a:pt x="256" y="227"/>
                </a:cubicBezTo>
                <a:cubicBezTo>
                  <a:pt x="256" y="248"/>
                  <a:pt x="251" y="266"/>
                  <a:pt x="241" y="281"/>
                </a:cubicBezTo>
                <a:cubicBezTo>
                  <a:pt x="230" y="297"/>
                  <a:pt x="218" y="304"/>
                  <a:pt x="204" y="304"/>
                </a:cubicBezTo>
                <a:cubicBezTo>
                  <a:pt x="187" y="304"/>
                  <a:pt x="173" y="294"/>
                  <a:pt x="161" y="273"/>
                </a:cubicBezTo>
                <a:cubicBezTo>
                  <a:pt x="149" y="252"/>
                  <a:pt x="143" y="224"/>
                  <a:pt x="143" y="189"/>
                </a:cubicBezTo>
                <a:cubicBezTo>
                  <a:pt x="143" y="148"/>
                  <a:pt x="151" y="111"/>
                  <a:pt x="167" y="78"/>
                </a:cubicBezTo>
                <a:cubicBezTo>
                  <a:pt x="184" y="46"/>
                  <a:pt x="210" y="20"/>
                  <a:pt x="246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7000892" y="3071810"/>
            <a:ext cx="903288" cy="1071562"/>
          </a:xfrm>
          <a:custGeom>
            <a:avLst/>
            <a:gdLst>
              <a:gd name="T0" fmla="*/ 10 w 256"/>
              <a:gd name="T1" fmla="*/ 304 h 304"/>
              <a:gd name="T2" fmla="*/ 10 w 256"/>
              <a:gd name="T3" fmla="*/ 282 h 304"/>
              <a:gd name="T4" fmla="*/ 58 w 256"/>
              <a:gd name="T5" fmla="*/ 227 h 304"/>
              <a:gd name="T6" fmla="*/ 76 w 256"/>
              <a:gd name="T7" fmla="*/ 150 h 304"/>
              <a:gd name="T8" fmla="*/ 74 w 256"/>
              <a:gd name="T9" fmla="*/ 137 h 304"/>
              <a:gd name="T10" fmla="*/ 72 w 256"/>
              <a:gd name="T11" fmla="*/ 135 h 304"/>
              <a:gd name="T12" fmla="*/ 67 w 256"/>
              <a:gd name="T13" fmla="*/ 138 h 304"/>
              <a:gd name="T14" fmla="*/ 43 w 256"/>
              <a:gd name="T15" fmla="*/ 149 h 304"/>
              <a:gd name="T16" fmla="*/ 13 w 256"/>
              <a:gd name="T17" fmla="*/ 127 h 304"/>
              <a:gd name="T18" fmla="*/ 0 w 256"/>
              <a:gd name="T19" fmla="*/ 77 h 304"/>
              <a:gd name="T20" fmla="*/ 15 w 256"/>
              <a:gd name="T21" fmla="*/ 23 h 304"/>
              <a:gd name="T22" fmla="*/ 52 w 256"/>
              <a:gd name="T23" fmla="*/ 0 h 304"/>
              <a:gd name="T24" fmla="*/ 95 w 256"/>
              <a:gd name="T25" fmla="*/ 31 h 304"/>
              <a:gd name="T26" fmla="*/ 113 w 256"/>
              <a:gd name="T27" fmla="*/ 115 h 304"/>
              <a:gd name="T28" fmla="*/ 88 w 256"/>
              <a:gd name="T29" fmla="*/ 226 h 304"/>
              <a:gd name="T30" fmla="*/ 10 w 256"/>
              <a:gd name="T31" fmla="*/ 304 h 304"/>
              <a:gd name="T32" fmla="*/ 153 w 256"/>
              <a:gd name="T33" fmla="*/ 304 h 304"/>
              <a:gd name="T34" fmla="*/ 153 w 256"/>
              <a:gd name="T35" fmla="*/ 282 h 304"/>
              <a:gd name="T36" fmla="*/ 201 w 256"/>
              <a:gd name="T37" fmla="*/ 227 h 304"/>
              <a:gd name="T38" fmla="*/ 219 w 256"/>
              <a:gd name="T39" fmla="*/ 150 h 304"/>
              <a:gd name="T40" fmla="*/ 217 w 256"/>
              <a:gd name="T41" fmla="*/ 137 h 304"/>
              <a:gd name="T42" fmla="*/ 215 w 256"/>
              <a:gd name="T43" fmla="*/ 135 h 304"/>
              <a:gd name="T44" fmla="*/ 210 w 256"/>
              <a:gd name="T45" fmla="*/ 138 h 304"/>
              <a:gd name="T46" fmla="*/ 186 w 256"/>
              <a:gd name="T47" fmla="*/ 149 h 304"/>
              <a:gd name="T48" fmla="*/ 156 w 256"/>
              <a:gd name="T49" fmla="*/ 127 h 304"/>
              <a:gd name="T50" fmla="*/ 143 w 256"/>
              <a:gd name="T51" fmla="*/ 77 h 304"/>
              <a:gd name="T52" fmla="*/ 158 w 256"/>
              <a:gd name="T53" fmla="*/ 23 h 304"/>
              <a:gd name="T54" fmla="*/ 195 w 256"/>
              <a:gd name="T55" fmla="*/ 0 h 304"/>
              <a:gd name="T56" fmla="*/ 238 w 256"/>
              <a:gd name="T57" fmla="*/ 31 h 304"/>
              <a:gd name="T58" fmla="*/ 256 w 256"/>
              <a:gd name="T59" fmla="*/ 115 h 304"/>
              <a:gd name="T60" fmla="*/ 231 w 256"/>
              <a:gd name="T61" fmla="*/ 226 h 304"/>
              <a:gd name="T62" fmla="*/ 153 w 256"/>
              <a:gd name="T63" fmla="*/ 304 h 30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6"/>
              <a:gd name="T97" fmla="*/ 0 h 304"/>
              <a:gd name="T98" fmla="*/ 256 w 256"/>
              <a:gd name="T99" fmla="*/ 304 h 30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6" h="304">
                <a:moveTo>
                  <a:pt x="10" y="304"/>
                </a:moveTo>
                <a:cubicBezTo>
                  <a:pt x="10" y="282"/>
                  <a:pt x="10" y="282"/>
                  <a:pt x="10" y="282"/>
                </a:cubicBezTo>
                <a:cubicBezTo>
                  <a:pt x="31" y="270"/>
                  <a:pt x="47" y="252"/>
                  <a:pt x="58" y="227"/>
                </a:cubicBezTo>
                <a:cubicBezTo>
                  <a:pt x="70" y="202"/>
                  <a:pt x="76" y="177"/>
                  <a:pt x="76" y="150"/>
                </a:cubicBezTo>
                <a:cubicBezTo>
                  <a:pt x="76" y="144"/>
                  <a:pt x="75" y="140"/>
                  <a:pt x="74" y="137"/>
                </a:cubicBezTo>
                <a:cubicBezTo>
                  <a:pt x="73" y="135"/>
                  <a:pt x="73" y="135"/>
                  <a:pt x="72" y="135"/>
                </a:cubicBezTo>
                <a:cubicBezTo>
                  <a:pt x="71" y="135"/>
                  <a:pt x="69" y="136"/>
                  <a:pt x="67" y="138"/>
                </a:cubicBezTo>
                <a:cubicBezTo>
                  <a:pt x="61" y="145"/>
                  <a:pt x="53" y="149"/>
                  <a:pt x="43" y="149"/>
                </a:cubicBezTo>
                <a:cubicBezTo>
                  <a:pt x="32" y="149"/>
                  <a:pt x="22" y="142"/>
                  <a:pt x="13" y="127"/>
                </a:cubicBezTo>
                <a:cubicBezTo>
                  <a:pt x="5" y="113"/>
                  <a:pt x="0" y="97"/>
                  <a:pt x="0" y="77"/>
                </a:cubicBezTo>
                <a:cubicBezTo>
                  <a:pt x="0" y="56"/>
                  <a:pt x="5" y="38"/>
                  <a:pt x="15" y="23"/>
                </a:cubicBezTo>
                <a:cubicBezTo>
                  <a:pt x="25" y="8"/>
                  <a:pt x="37" y="0"/>
                  <a:pt x="52" y="0"/>
                </a:cubicBezTo>
                <a:cubicBezTo>
                  <a:pt x="68" y="0"/>
                  <a:pt x="83" y="10"/>
                  <a:pt x="95" y="31"/>
                </a:cubicBezTo>
                <a:cubicBezTo>
                  <a:pt x="107" y="52"/>
                  <a:pt x="113" y="80"/>
                  <a:pt x="113" y="115"/>
                </a:cubicBezTo>
                <a:cubicBezTo>
                  <a:pt x="113" y="156"/>
                  <a:pt x="105" y="193"/>
                  <a:pt x="88" y="226"/>
                </a:cubicBezTo>
                <a:cubicBezTo>
                  <a:pt x="72" y="258"/>
                  <a:pt x="46" y="284"/>
                  <a:pt x="10" y="304"/>
                </a:cubicBezTo>
                <a:close/>
                <a:moveTo>
                  <a:pt x="153" y="304"/>
                </a:moveTo>
                <a:cubicBezTo>
                  <a:pt x="153" y="282"/>
                  <a:pt x="153" y="282"/>
                  <a:pt x="153" y="282"/>
                </a:cubicBezTo>
                <a:cubicBezTo>
                  <a:pt x="174" y="270"/>
                  <a:pt x="190" y="252"/>
                  <a:pt x="201" y="227"/>
                </a:cubicBezTo>
                <a:cubicBezTo>
                  <a:pt x="213" y="202"/>
                  <a:pt x="219" y="177"/>
                  <a:pt x="219" y="150"/>
                </a:cubicBezTo>
                <a:cubicBezTo>
                  <a:pt x="219" y="144"/>
                  <a:pt x="218" y="140"/>
                  <a:pt x="217" y="137"/>
                </a:cubicBezTo>
                <a:cubicBezTo>
                  <a:pt x="216" y="135"/>
                  <a:pt x="216" y="135"/>
                  <a:pt x="215" y="135"/>
                </a:cubicBezTo>
                <a:cubicBezTo>
                  <a:pt x="214" y="135"/>
                  <a:pt x="212" y="136"/>
                  <a:pt x="210" y="138"/>
                </a:cubicBezTo>
                <a:cubicBezTo>
                  <a:pt x="204" y="145"/>
                  <a:pt x="196" y="149"/>
                  <a:pt x="186" y="149"/>
                </a:cubicBezTo>
                <a:cubicBezTo>
                  <a:pt x="175" y="149"/>
                  <a:pt x="165" y="142"/>
                  <a:pt x="156" y="127"/>
                </a:cubicBezTo>
                <a:cubicBezTo>
                  <a:pt x="148" y="113"/>
                  <a:pt x="143" y="97"/>
                  <a:pt x="143" y="77"/>
                </a:cubicBezTo>
                <a:cubicBezTo>
                  <a:pt x="143" y="56"/>
                  <a:pt x="148" y="38"/>
                  <a:pt x="158" y="23"/>
                </a:cubicBezTo>
                <a:cubicBezTo>
                  <a:pt x="168" y="8"/>
                  <a:pt x="180" y="0"/>
                  <a:pt x="195" y="0"/>
                </a:cubicBezTo>
                <a:cubicBezTo>
                  <a:pt x="211" y="0"/>
                  <a:pt x="226" y="10"/>
                  <a:pt x="238" y="31"/>
                </a:cubicBezTo>
                <a:cubicBezTo>
                  <a:pt x="250" y="52"/>
                  <a:pt x="256" y="80"/>
                  <a:pt x="256" y="115"/>
                </a:cubicBezTo>
                <a:cubicBezTo>
                  <a:pt x="256" y="156"/>
                  <a:pt x="248" y="193"/>
                  <a:pt x="231" y="226"/>
                </a:cubicBezTo>
                <a:cubicBezTo>
                  <a:pt x="215" y="258"/>
                  <a:pt x="189" y="284"/>
                  <a:pt x="153" y="30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000100" y="3143248"/>
            <a:ext cx="852487" cy="977900"/>
          </a:xfrm>
          <a:custGeom>
            <a:avLst/>
            <a:gdLst>
              <a:gd name="T0" fmla="*/ 120 w 268"/>
              <a:gd name="T1" fmla="*/ 11 h 308"/>
              <a:gd name="T2" fmla="*/ 70 w 268"/>
              <a:gd name="T3" fmla="*/ 174 h 308"/>
              <a:gd name="T4" fmla="*/ 79 w 268"/>
              <a:gd name="T5" fmla="*/ 221 h 308"/>
              <a:gd name="T6" fmla="*/ 115 w 268"/>
              <a:gd name="T7" fmla="*/ 245 h 308"/>
              <a:gd name="T8" fmla="*/ 115 w 268"/>
              <a:gd name="T9" fmla="*/ 254 h 308"/>
              <a:gd name="T10" fmla="*/ 40 w 268"/>
              <a:gd name="T11" fmla="*/ 308 h 308"/>
              <a:gd name="T12" fmla="*/ 30 w 268"/>
              <a:gd name="T13" fmla="*/ 308 h 308"/>
              <a:gd name="T14" fmla="*/ 0 w 268"/>
              <a:gd name="T15" fmla="*/ 216 h 308"/>
              <a:gd name="T16" fmla="*/ 114 w 268"/>
              <a:gd name="T17" fmla="*/ 0 h 308"/>
              <a:gd name="T18" fmla="*/ 120 w 268"/>
              <a:gd name="T19" fmla="*/ 11 h 308"/>
              <a:gd name="T20" fmla="*/ 268 w 268"/>
              <a:gd name="T21" fmla="*/ 11 h 308"/>
              <a:gd name="T22" fmla="*/ 220 w 268"/>
              <a:gd name="T23" fmla="*/ 174 h 308"/>
              <a:gd name="T24" fmla="*/ 228 w 268"/>
              <a:gd name="T25" fmla="*/ 221 h 308"/>
              <a:gd name="T26" fmla="*/ 263 w 268"/>
              <a:gd name="T27" fmla="*/ 245 h 308"/>
              <a:gd name="T28" fmla="*/ 263 w 268"/>
              <a:gd name="T29" fmla="*/ 254 h 308"/>
              <a:gd name="T30" fmla="*/ 190 w 268"/>
              <a:gd name="T31" fmla="*/ 308 h 308"/>
              <a:gd name="T32" fmla="*/ 179 w 268"/>
              <a:gd name="T33" fmla="*/ 308 h 308"/>
              <a:gd name="T34" fmla="*/ 150 w 268"/>
              <a:gd name="T35" fmla="*/ 216 h 308"/>
              <a:gd name="T36" fmla="*/ 263 w 268"/>
              <a:gd name="T37" fmla="*/ 0 h 308"/>
              <a:gd name="T38" fmla="*/ 268 w 268"/>
              <a:gd name="T39" fmla="*/ 11 h 3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308"/>
              <a:gd name="T62" fmla="*/ 268 w 268"/>
              <a:gd name="T63" fmla="*/ 308 h 3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308">
                <a:moveTo>
                  <a:pt x="120" y="11"/>
                </a:moveTo>
                <a:cubicBezTo>
                  <a:pt x="90" y="57"/>
                  <a:pt x="70" y="115"/>
                  <a:pt x="70" y="174"/>
                </a:cubicBezTo>
                <a:cubicBezTo>
                  <a:pt x="70" y="192"/>
                  <a:pt x="73" y="210"/>
                  <a:pt x="79" y="221"/>
                </a:cubicBezTo>
                <a:cubicBezTo>
                  <a:pt x="115" y="245"/>
                  <a:pt x="115" y="245"/>
                  <a:pt x="115" y="24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40" y="308"/>
                  <a:pt x="40" y="308"/>
                  <a:pt x="40" y="308"/>
                </a:cubicBezTo>
                <a:cubicBezTo>
                  <a:pt x="30" y="308"/>
                  <a:pt x="30" y="308"/>
                  <a:pt x="30" y="308"/>
                </a:cubicBezTo>
                <a:cubicBezTo>
                  <a:pt x="23" y="303"/>
                  <a:pt x="1" y="271"/>
                  <a:pt x="0" y="216"/>
                </a:cubicBezTo>
                <a:cubicBezTo>
                  <a:pt x="0" y="145"/>
                  <a:pt x="41" y="63"/>
                  <a:pt x="114" y="0"/>
                </a:cubicBezTo>
                <a:lnTo>
                  <a:pt x="120" y="11"/>
                </a:lnTo>
                <a:close/>
                <a:moveTo>
                  <a:pt x="268" y="11"/>
                </a:moveTo>
                <a:cubicBezTo>
                  <a:pt x="239" y="57"/>
                  <a:pt x="220" y="115"/>
                  <a:pt x="220" y="174"/>
                </a:cubicBezTo>
                <a:cubicBezTo>
                  <a:pt x="220" y="192"/>
                  <a:pt x="222" y="210"/>
                  <a:pt x="228" y="221"/>
                </a:cubicBezTo>
                <a:cubicBezTo>
                  <a:pt x="263" y="245"/>
                  <a:pt x="263" y="245"/>
                  <a:pt x="263" y="245"/>
                </a:cubicBezTo>
                <a:cubicBezTo>
                  <a:pt x="263" y="254"/>
                  <a:pt x="263" y="254"/>
                  <a:pt x="263" y="254"/>
                </a:cubicBezTo>
                <a:cubicBezTo>
                  <a:pt x="190" y="308"/>
                  <a:pt x="190" y="308"/>
                  <a:pt x="190" y="308"/>
                </a:cubicBezTo>
                <a:cubicBezTo>
                  <a:pt x="179" y="308"/>
                  <a:pt x="179" y="308"/>
                  <a:pt x="179" y="308"/>
                </a:cubicBezTo>
                <a:cubicBezTo>
                  <a:pt x="172" y="303"/>
                  <a:pt x="151" y="271"/>
                  <a:pt x="150" y="216"/>
                </a:cubicBezTo>
                <a:cubicBezTo>
                  <a:pt x="149" y="145"/>
                  <a:pt x="190" y="63"/>
                  <a:pt x="263" y="0"/>
                </a:cubicBezTo>
                <a:lnTo>
                  <a:pt x="268" y="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714612" y="3143248"/>
            <a:ext cx="852488" cy="974725"/>
          </a:xfrm>
          <a:custGeom>
            <a:avLst/>
            <a:gdLst>
              <a:gd name="T0" fmla="*/ 0 w 268"/>
              <a:gd name="T1" fmla="*/ 298 h 307"/>
              <a:gd name="T2" fmla="*/ 49 w 268"/>
              <a:gd name="T3" fmla="*/ 134 h 307"/>
              <a:gd name="T4" fmla="*/ 40 w 268"/>
              <a:gd name="T5" fmla="*/ 88 h 307"/>
              <a:gd name="T6" fmla="*/ 5 w 268"/>
              <a:gd name="T7" fmla="*/ 63 h 307"/>
              <a:gd name="T8" fmla="*/ 5 w 268"/>
              <a:gd name="T9" fmla="*/ 56 h 307"/>
              <a:gd name="T10" fmla="*/ 79 w 268"/>
              <a:gd name="T11" fmla="*/ 0 h 307"/>
              <a:gd name="T12" fmla="*/ 89 w 268"/>
              <a:gd name="T13" fmla="*/ 0 h 307"/>
              <a:gd name="T14" fmla="*/ 118 w 268"/>
              <a:gd name="T15" fmla="*/ 92 h 307"/>
              <a:gd name="T16" fmla="*/ 5 w 268"/>
              <a:gd name="T17" fmla="*/ 307 h 307"/>
              <a:gd name="T18" fmla="*/ 0 w 268"/>
              <a:gd name="T19" fmla="*/ 298 h 307"/>
              <a:gd name="T20" fmla="*/ 148 w 268"/>
              <a:gd name="T21" fmla="*/ 298 h 307"/>
              <a:gd name="T22" fmla="*/ 197 w 268"/>
              <a:gd name="T23" fmla="*/ 134 h 307"/>
              <a:gd name="T24" fmla="*/ 188 w 268"/>
              <a:gd name="T25" fmla="*/ 88 h 307"/>
              <a:gd name="T26" fmla="*/ 153 w 268"/>
              <a:gd name="T27" fmla="*/ 63 h 307"/>
              <a:gd name="T28" fmla="*/ 153 w 268"/>
              <a:gd name="T29" fmla="*/ 56 h 307"/>
              <a:gd name="T30" fmla="*/ 228 w 268"/>
              <a:gd name="T31" fmla="*/ 0 h 307"/>
              <a:gd name="T32" fmla="*/ 237 w 268"/>
              <a:gd name="T33" fmla="*/ 0 h 307"/>
              <a:gd name="T34" fmla="*/ 267 w 268"/>
              <a:gd name="T35" fmla="*/ 92 h 307"/>
              <a:gd name="T36" fmla="*/ 153 w 268"/>
              <a:gd name="T37" fmla="*/ 307 h 307"/>
              <a:gd name="T38" fmla="*/ 148 w 268"/>
              <a:gd name="T39" fmla="*/ 298 h 3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8"/>
              <a:gd name="T61" fmla="*/ 0 h 307"/>
              <a:gd name="T62" fmla="*/ 268 w 268"/>
              <a:gd name="T63" fmla="*/ 307 h 3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8" h="307">
                <a:moveTo>
                  <a:pt x="0" y="298"/>
                </a:moveTo>
                <a:cubicBezTo>
                  <a:pt x="29" y="252"/>
                  <a:pt x="49" y="193"/>
                  <a:pt x="49" y="134"/>
                </a:cubicBezTo>
                <a:cubicBezTo>
                  <a:pt x="49" y="117"/>
                  <a:pt x="46" y="98"/>
                  <a:pt x="40" y="88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6"/>
                  <a:pt x="5" y="56"/>
                  <a:pt x="5" y="56"/>
                </a:cubicBezTo>
                <a:cubicBezTo>
                  <a:pt x="79" y="0"/>
                  <a:pt x="79" y="0"/>
                  <a:pt x="7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96" y="4"/>
                  <a:pt x="118" y="33"/>
                  <a:pt x="118" y="92"/>
                </a:cubicBezTo>
                <a:cubicBezTo>
                  <a:pt x="119" y="163"/>
                  <a:pt x="78" y="245"/>
                  <a:pt x="5" y="307"/>
                </a:cubicBezTo>
                <a:lnTo>
                  <a:pt x="0" y="298"/>
                </a:lnTo>
                <a:close/>
                <a:moveTo>
                  <a:pt x="148" y="298"/>
                </a:moveTo>
                <a:cubicBezTo>
                  <a:pt x="177" y="252"/>
                  <a:pt x="197" y="193"/>
                  <a:pt x="197" y="134"/>
                </a:cubicBezTo>
                <a:cubicBezTo>
                  <a:pt x="197" y="117"/>
                  <a:pt x="194" y="98"/>
                  <a:pt x="188" y="8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3" y="56"/>
                  <a:pt x="153" y="56"/>
                  <a:pt x="153" y="56"/>
                </a:cubicBezTo>
                <a:cubicBezTo>
                  <a:pt x="228" y="0"/>
                  <a:pt x="228" y="0"/>
                  <a:pt x="228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44" y="4"/>
                  <a:pt x="266" y="33"/>
                  <a:pt x="267" y="92"/>
                </a:cubicBezTo>
                <a:cubicBezTo>
                  <a:pt x="268" y="163"/>
                  <a:pt x="226" y="245"/>
                  <a:pt x="153" y="307"/>
                </a:cubicBezTo>
                <a:lnTo>
                  <a:pt x="148" y="29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708010" y="4714884"/>
            <a:ext cx="1255712" cy="974725"/>
          </a:xfrm>
          <a:custGeom>
            <a:avLst/>
            <a:gdLst>
              <a:gd name="T0" fmla="*/ 0 w 395"/>
              <a:gd name="T1" fmla="*/ 273 h 307"/>
              <a:gd name="T2" fmla="*/ 12 w 395"/>
              <a:gd name="T3" fmla="*/ 239 h 307"/>
              <a:gd name="T4" fmla="*/ 170 w 395"/>
              <a:gd name="T5" fmla="*/ 16 h 307"/>
              <a:gd name="T6" fmla="*/ 192 w 395"/>
              <a:gd name="T7" fmla="*/ 3 h 307"/>
              <a:gd name="T8" fmla="*/ 182 w 395"/>
              <a:gd name="T9" fmla="*/ 34 h 307"/>
              <a:gd name="T10" fmla="*/ 131 w 395"/>
              <a:gd name="T11" fmla="*/ 165 h 307"/>
              <a:gd name="T12" fmla="*/ 143 w 395"/>
              <a:gd name="T13" fmla="*/ 236 h 307"/>
              <a:gd name="T14" fmla="*/ 41 w 395"/>
              <a:gd name="T15" fmla="*/ 302 h 307"/>
              <a:gd name="T16" fmla="*/ 0 w 395"/>
              <a:gd name="T17" fmla="*/ 275 h 307"/>
              <a:gd name="T18" fmla="*/ 0 w 395"/>
              <a:gd name="T19" fmla="*/ 273 h 307"/>
              <a:gd name="T20" fmla="*/ 195 w 395"/>
              <a:gd name="T21" fmla="*/ 273 h 307"/>
              <a:gd name="T22" fmla="*/ 207 w 395"/>
              <a:gd name="T23" fmla="*/ 239 h 307"/>
              <a:gd name="T24" fmla="*/ 365 w 395"/>
              <a:gd name="T25" fmla="*/ 16 h 307"/>
              <a:gd name="T26" fmla="*/ 387 w 395"/>
              <a:gd name="T27" fmla="*/ 3 h 307"/>
              <a:gd name="T28" fmla="*/ 377 w 395"/>
              <a:gd name="T29" fmla="*/ 34 h 307"/>
              <a:gd name="T30" fmla="*/ 326 w 395"/>
              <a:gd name="T31" fmla="*/ 165 h 307"/>
              <a:gd name="T32" fmla="*/ 338 w 395"/>
              <a:gd name="T33" fmla="*/ 236 h 307"/>
              <a:gd name="T34" fmla="*/ 236 w 395"/>
              <a:gd name="T35" fmla="*/ 302 h 307"/>
              <a:gd name="T36" fmla="*/ 195 w 395"/>
              <a:gd name="T37" fmla="*/ 275 h 307"/>
              <a:gd name="T38" fmla="*/ 195 w 395"/>
              <a:gd name="T39" fmla="*/ 273 h 3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5"/>
              <a:gd name="T61" fmla="*/ 0 h 307"/>
              <a:gd name="T62" fmla="*/ 395 w 395"/>
              <a:gd name="T63" fmla="*/ 307 h 30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5" h="307">
                <a:moveTo>
                  <a:pt x="0" y="273"/>
                </a:moveTo>
                <a:cubicBezTo>
                  <a:pt x="0" y="268"/>
                  <a:pt x="4" y="254"/>
                  <a:pt x="12" y="239"/>
                </a:cubicBezTo>
                <a:cubicBezTo>
                  <a:pt x="51" y="155"/>
                  <a:pt x="125" y="60"/>
                  <a:pt x="170" y="16"/>
                </a:cubicBezTo>
                <a:cubicBezTo>
                  <a:pt x="180" y="5"/>
                  <a:pt x="188" y="0"/>
                  <a:pt x="192" y="3"/>
                </a:cubicBezTo>
                <a:cubicBezTo>
                  <a:pt x="199" y="8"/>
                  <a:pt x="188" y="24"/>
                  <a:pt x="182" y="34"/>
                </a:cubicBezTo>
                <a:cubicBezTo>
                  <a:pt x="162" y="68"/>
                  <a:pt x="135" y="116"/>
                  <a:pt x="131" y="165"/>
                </a:cubicBezTo>
                <a:cubicBezTo>
                  <a:pt x="129" y="194"/>
                  <a:pt x="143" y="202"/>
                  <a:pt x="143" y="236"/>
                </a:cubicBezTo>
                <a:cubicBezTo>
                  <a:pt x="143" y="262"/>
                  <a:pt x="98" y="291"/>
                  <a:pt x="41" y="302"/>
                </a:cubicBezTo>
                <a:cubicBezTo>
                  <a:pt x="14" y="307"/>
                  <a:pt x="0" y="299"/>
                  <a:pt x="0" y="275"/>
                </a:cubicBezTo>
                <a:lnTo>
                  <a:pt x="0" y="273"/>
                </a:lnTo>
                <a:close/>
                <a:moveTo>
                  <a:pt x="195" y="273"/>
                </a:moveTo>
                <a:cubicBezTo>
                  <a:pt x="195" y="268"/>
                  <a:pt x="199" y="254"/>
                  <a:pt x="207" y="239"/>
                </a:cubicBezTo>
                <a:cubicBezTo>
                  <a:pt x="246" y="155"/>
                  <a:pt x="320" y="60"/>
                  <a:pt x="365" y="16"/>
                </a:cubicBezTo>
                <a:cubicBezTo>
                  <a:pt x="375" y="5"/>
                  <a:pt x="383" y="0"/>
                  <a:pt x="387" y="3"/>
                </a:cubicBezTo>
                <a:cubicBezTo>
                  <a:pt x="395" y="8"/>
                  <a:pt x="383" y="24"/>
                  <a:pt x="377" y="34"/>
                </a:cubicBezTo>
                <a:cubicBezTo>
                  <a:pt x="358" y="68"/>
                  <a:pt x="330" y="116"/>
                  <a:pt x="326" y="165"/>
                </a:cubicBezTo>
                <a:cubicBezTo>
                  <a:pt x="324" y="194"/>
                  <a:pt x="338" y="202"/>
                  <a:pt x="338" y="236"/>
                </a:cubicBezTo>
                <a:cubicBezTo>
                  <a:pt x="338" y="262"/>
                  <a:pt x="293" y="291"/>
                  <a:pt x="236" y="302"/>
                </a:cubicBezTo>
                <a:cubicBezTo>
                  <a:pt x="209" y="307"/>
                  <a:pt x="195" y="299"/>
                  <a:pt x="195" y="275"/>
                </a:cubicBezTo>
                <a:lnTo>
                  <a:pt x="195" y="27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2428860" y="4714884"/>
            <a:ext cx="1382712" cy="981075"/>
          </a:xfrm>
          <a:custGeom>
            <a:avLst/>
            <a:gdLst>
              <a:gd name="T0" fmla="*/ 240 w 435"/>
              <a:gd name="T1" fmla="*/ 29 h 309"/>
              <a:gd name="T2" fmla="*/ 222 w 435"/>
              <a:gd name="T3" fmla="*/ 68 h 309"/>
              <a:gd name="T4" fmla="*/ 31 w 435"/>
              <a:gd name="T5" fmla="*/ 291 h 309"/>
              <a:gd name="T6" fmla="*/ 3 w 435"/>
              <a:gd name="T7" fmla="*/ 304 h 309"/>
              <a:gd name="T8" fmla="*/ 19 w 435"/>
              <a:gd name="T9" fmla="*/ 270 h 309"/>
              <a:gd name="T10" fmla="*/ 95 w 435"/>
              <a:gd name="T11" fmla="*/ 139 h 309"/>
              <a:gd name="T12" fmla="*/ 89 w 435"/>
              <a:gd name="T13" fmla="*/ 55 h 309"/>
              <a:gd name="T14" fmla="*/ 209 w 435"/>
              <a:gd name="T15" fmla="*/ 3 h 309"/>
              <a:gd name="T16" fmla="*/ 240 w 435"/>
              <a:gd name="T17" fmla="*/ 26 h 309"/>
              <a:gd name="T18" fmla="*/ 240 w 435"/>
              <a:gd name="T19" fmla="*/ 29 h 309"/>
              <a:gd name="T20" fmla="*/ 435 w 435"/>
              <a:gd name="T21" fmla="*/ 29 h 309"/>
              <a:gd name="T22" fmla="*/ 418 w 435"/>
              <a:gd name="T23" fmla="*/ 68 h 309"/>
              <a:gd name="T24" fmla="*/ 226 w 435"/>
              <a:gd name="T25" fmla="*/ 291 h 309"/>
              <a:gd name="T26" fmla="*/ 199 w 435"/>
              <a:gd name="T27" fmla="*/ 304 h 309"/>
              <a:gd name="T28" fmla="*/ 214 w 435"/>
              <a:gd name="T29" fmla="*/ 270 h 309"/>
              <a:gd name="T30" fmla="*/ 291 w 435"/>
              <a:gd name="T31" fmla="*/ 139 h 309"/>
              <a:gd name="T32" fmla="*/ 285 w 435"/>
              <a:gd name="T33" fmla="*/ 55 h 309"/>
              <a:gd name="T34" fmla="*/ 404 w 435"/>
              <a:gd name="T35" fmla="*/ 3 h 309"/>
              <a:gd name="T36" fmla="*/ 435 w 435"/>
              <a:gd name="T37" fmla="*/ 26 h 309"/>
              <a:gd name="T38" fmla="*/ 435 w 435"/>
              <a:gd name="T39" fmla="*/ 29 h 3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35"/>
              <a:gd name="T61" fmla="*/ 0 h 309"/>
              <a:gd name="T62" fmla="*/ 435 w 435"/>
              <a:gd name="T63" fmla="*/ 309 h 3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35" h="309">
                <a:moveTo>
                  <a:pt x="240" y="29"/>
                </a:moveTo>
                <a:cubicBezTo>
                  <a:pt x="240" y="37"/>
                  <a:pt x="232" y="52"/>
                  <a:pt x="222" y="68"/>
                </a:cubicBezTo>
                <a:cubicBezTo>
                  <a:pt x="168" y="160"/>
                  <a:pt x="76" y="249"/>
                  <a:pt x="31" y="291"/>
                </a:cubicBezTo>
                <a:cubicBezTo>
                  <a:pt x="17" y="304"/>
                  <a:pt x="5" y="309"/>
                  <a:pt x="3" y="304"/>
                </a:cubicBezTo>
                <a:cubicBezTo>
                  <a:pt x="0" y="296"/>
                  <a:pt x="7" y="286"/>
                  <a:pt x="19" y="270"/>
                </a:cubicBezTo>
                <a:cubicBezTo>
                  <a:pt x="46" y="233"/>
                  <a:pt x="78" y="189"/>
                  <a:pt x="95" y="139"/>
                </a:cubicBezTo>
                <a:cubicBezTo>
                  <a:pt x="105" y="110"/>
                  <a:pt x="82" y="79"/>
                  <a:pt x="89" y="55"/>
                </a:cubicBezTo>
                <a:cubicBezTo>
                  <a:pt x="95" y="37"/>
                  <a:pt x="152" y="8"/>
                  <a:pt x="209" y="3"/>
                </a:cubicBezTo>
                <a:cubicBezTo>
                  <a:pt x="230" y="0"/>
                  <a:pt x="240" y="8"/>
                  <a:pt x="240" y="26"/>
                </a:cubicBezTo>
                <a:lnTo>
                  <a:pt x="240" y="29"/>
                </a:lnTo>
                <a:close/>
                <a:moveTo>
                  <a:pt x="435" y="29"/>
                </a:moveTo>
                <a:cubicBezTo>
                  <a:pt x="435" y="37"/>
                  <a:pt x="427" y="52"/>
                  <a:pt x="418" y="68"/>
                </a:cubicBezTo>
                <a:cubicBezTo>
                  <a:pt x="363" y="160"/>
                  <a:pt x="271" y="249"/>
                  <a:pt x="226" y="291"/>
                </a:cubicBezTo>
                <a:cubicBezTo>
                  <a:pt x="212" y="304"/>
                  <a:pt x="201" y="309"/>
                  <a:pt x="199" y="304"/>
                </a:cubicBezTo>
                <a:cubicBezTo>
                  <a:pt x="195" y="296"/>
                  <a:pt x="203" y="286"/>
                  <a:pt x="214" y="270"/>
                </a:cubicBezTo>
                <a:cubicBezTo>
                  <a:pt x="242" y="233"/>
                  <a:pt x="273" y="189"/>
                  <a:pt x="291" y="139"/>
                </a:cubicBezTo>
                <a:cubicBezTo>
                  <a:pt x="300" y="110"/>
                  <a:pt x="277" y="79"/>
                  <a:pt x="285" y="55"/>
                </a:cubicBezTo>
                <a:cubicBezTo>
                  <a:pt x="291" y="37"/>
                  <a:pt x="347" y="8"/>
                  <a:pt x="404" y="3"/>
                </a:cubicBezTo>
                <a:cubicBezTo>
                  <a:pt x="425" y="0"/>
                  <a:pt x="435" y="8"/>
                  <a:pt x="435" y="26"/>
                </a:cubicBezTo>
                <a:lnTo>
                  <a:pt x="435" y="2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>
            <a:spLocks noEditPoints="1"/>
          </p:cNvSpPr>
          <p:nvPr/>
        </p:nvSpPr>
        <p:spPr bwMode="auto">
          <a:xfrm>
            <a:off x="5054615" y="4500570"/>
            <a:ext cx="1157288" cy="1022350"/>
          </a:xfrm>
          <a:custGeom>
            <a:avLst/>
            <a:gdLst>
              <a:gd name="T0" fmla="*/ 58 w 364"/>
              <a:gd name="T1" fmla="*/ 322 h 322"/>
              <a:gd name="T2" fmla="*/ 0 w 364"/>
              <a:gd name="T3" fmla="*/ 286 h 322"/>
              <a:gd name="T4" fmla="*/ 54 w 364"/>
              <a:gd name="T5" fmla="*/ 114 h 322"/>
              <a:gd name="T6" fmla="*/ 171 w 364"/>
              <a:gd name="T7" fmla="*/ 12 h 322"/>
              <a:gd name="T8" fmla="*/ 120 w 364"/>
              <a:gd name="T9" fmla="*/ 118 h 322"/>
              <a:gd name="T10" fmla="*/ 163 w 364"/>
              <a:gd name="T11" fmla="*/ 172 h 322"/>
              <a:gd name="T12" fmla="*/ 58 w 364"/>
              <a:gd name="T13" fmla="*/ 322 h 322"/>
              <a:gd name="T14" fmla="*/ 251 w 364"/>
              <a:gd name="T15" fmla="*/ 322 h 322"/>
              <a:gd name="T16" fmla="*/ 193 w 364"/>
              <a:gd name="T17" fmla="*/ 286 h 322"/>
              <a:gd name="T18" fmla="*/ 247 w 364"/>
              <a:gd name="T19" fmla="*/ 114 h 322"/>
              <a:gd name="T20" fmla="*/ 364 w 364"/>
              <a:gd name="T21" fmla="*/ 12 h 322"/>
              <a:gd name="T22" fmla="*/ 313 w 364"/>
              <a:gd name="T23" fmla="*/ 118 h 322"/>
              <a:gd name="T24" fmla="*/ 356 w 364"/>
              <a:gd name="T25" fmla="*/ 172 h 322"/>
              <a:gd name="T26" fmla="*/ 251 w 364"/>
              <a:gd name="T27" fmla="*/ 322 h 3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4"/>
              <a:gd name="T43" fmla="*/ 0 h 322"/>
              <a:gd name="T44" fmla="*/ 364 w 364"/>
              <a:gd name="T45" fmla="*/ 322 h 3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4" h="322">
                <a:moveTo>
                  <a:pt x="58" y="322"/>
                </a:moveTo>
                <a:cubicBezTo>
                  <a:pt x="40" y="322"/>
                  <a:pt x="0" y="322"/>
                  <a:pt x="0" y="286"/>
                </a:cubicBezTo>
                <a:cubicBezTo>
                  <a:pt x="0" y="244"/>
                  <a:pt x="34" y="145"/>
                  <a:pt x="54" y="114"/>
                </a:cubicBezTo>
                <a:cubicBezTo>
                  <a:pt x="122" y="0"/>
                  <a:pt x="146" y="12"/>
                  <a:pt x="171" y="12"/>
                </a:cubicBezTo>
                <a:cubicBezTo>
                  <a:pt x="153" y="45"/>
                  <a:pt x="134" y="79"/>
                  <a:pt x="120" y="118"/>
                </a:cubicBezTo>
                <a:cubicBezTo>
                  <a:pt x="140" y="127"/>
                  <a:pt x="163" y="136"/>
                  <a:pt x="163" y="172"/>
                </a:cubicBezTo>
                <a:cubicBezTo>
                  <a:pt x="163" y="235"/>
                  <a:pt x="107" y="322"/>
                  <a:pt x="58" y="322"/>
                </a:cubicBezTo>
                <a:close/>
                <a:moveTo>
                  <a:pt x="251" y="322"/>
                </a:moveTo>
                <a:cubicBezTo>
                  <a:pt x="233" y="322"/>
                  <a:pt x="193" y="322"/>
                  <a:pt x="193" y="286"/>
                </a:cubicBezTo>
                <a:cubicBezTo>
                  <a:pt x="193" y="244"/>
                  <a:pt x="227" y="145"/>
                  <a:pt x="247" y="114"/>
                </a:cubicBezTo>
                <a:cubicBezTo>
                  <a:pt x="315" y="0"/>
                  <a:pt x="339" y="12"/>
                  <a:pt x="364" y="12"/>
                </a:cubicBezTo>
                <a:cubicBezTo>
                  <a:pt x="346" y="45"/>
                  <a:pt x="327" y="79"/>
                  <a:pt x="313" y="118"/>
                </a:cubicBezTo>
                <a:cubicBezTo>
                  <a:pt x="333" y="127"/>
                  <a:pt x="356" y="136"/>
                  <a:pt x="356" y="172"/>
                </a:cubicBezTo>
                <a:cubicBezTo>
                  <a:pt x="356" y="235"/>
                  <a:pt x="300" y="322"/>
                  <a:pt x="251" y="3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Freeform 4"/>
          <p:cNvSpPr>
            <a:spLocks noEditPoints="1"/>
          </p:cNvSpPr>
          <p:nvPr/>
        </p:nvSpPr>
        <p:spPr bwMode="auto">
          <a:xfrm>
            <a:off x="6786578" y="4500570"/>
            <a:ext cx="1157287" cy="1022350"/>
          </a:xfrm>
          <a:custGeom>
            <a:avLst/>
            <a:gdLst>
              <a:gd name="T0" fmla="*/ 113 w 364"/>
              <a:gd name="T1" fmla="*/ 0 h 322"/>
              <a:gd name="T2" fmla="*/ 171 w 364"/>
              <a:gd name="T3" fmla="*/ 36 h 322"/>
              <a:gd name="T4" fmla="*/ 118 w 364"/>
              <a:gd name="T5" fmla="*/ 207 h 322"/>
              <a:gd name="T6" fmla="*/ 0 w 364"/>
              <a:gd name="T7" fmla="*/ 309 h 322"/>
              <a:gd name="T8" fmla="*/ 52 w 364"/>
              <a:gd name="T9" fmla="*/ 204 h 322"/>
              <a:gd name="T10" fmla="*/ 8 w 364"/>
              <a:gd name="T11" fmla="*/ 150 h 322"/>
              <a:gd name="T12" fmla="*/ 113 w 364"/>
              <a:gd name="T13" fmla="*/ 0 h 322"/>
              <a:gd name="T14" fmla="*/ 306 w 364"/>
              <a:gd name="T15" fmla="*/ 0 h 322"/>
              <a:gd name="T16" fmla="*/ 364 w 364"/>
              <a:gd name="T17" fmla="*/ 36 h 322"/>
              <a:gd name="T18" fmla="*/ 311 w 364"/>
              <a:gd name="T19" fmla="*/ 207 h 322"/>
              <a:gd name="T20" fmla="*/ 193 w 364"/>
              <a:gd name="T21" fmla="*/ 309 h 322"/>
              <a:gd name="T22" fmla="*/ 245 w 364"/>
              <a:gd name="T23" fmla="*/ 204 h 322"/>
              <a:gd name="T24" fmla="*/ 201 w 364"/>
              <a:gd name="T25" fmla="*/ 150 h 322"/>
              <a:gd name="T26" fmla="*/ 306 w 364"/>
              <a:gd name="T27" fmla="*/ 0 h 3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4"/>
              <a:gd name="T43" fmla="*/ 0 h 322"/>
              <a:gd name="T44" fmla="*/ 364 w 364"/>
              <a:gd name="T45" fmla="*/ 322 h 3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4" h="322">
                <a:moveTo>
                  <a:pt x="113" y="0"/>
                </a:moveTo>
                <a:cubicBezTo>
                  <a:pt x="131" y="0"/>
                  <a:pt x="171" y="0"/>
                  <a:pt x="171" y="36"/>
                </a:cubicBezTo>
                <a:cubicBezTo>
                  <a:pt x="171" y="77"/>
                  <a:pt x="137" y="176"/>
                  <a:pt x="118" y="207"/>
                </a:cubicBezTo>
                <a:cubicBezTo>
                  <a:pt x="49" y="322"/>
                  <a:pt x="25" y="309"/>
                  <a:pt x="0" y="309"/>
                </a:cubicBezTo>
                <a:cubicBezTo>
                  <a:pt x="18" y="277"/>
                  <a:pt x="38" y="243"/>
                  <a:pt x="52" y="204"/>
                </a:cubicBezTo>
                <a:cubicBezTo>
                  <a:pt x="31" y="195"/>
                  <a:pt x="8" y="186"/>
                  <a:pt x="8" y="150"/>
                </a:cubicBezTo>
                <a:cubicBezTo>
                  <a:pt x="8" y="87"/>
                  <a:pt x="64" y="0"/>
                  <a:pt x="113" y="0"/>
                </a:cubicBezTo>
                <a:close/>
                <a:moveTo>
                  <a:pt x="306" y="0"/>
                </a:moveTo>
                <a:cubicBezTo>
                  <a:pt x="324" y="0"/>
                  <a:pt x="364" y="0"/>
                  <a:pt x="364" y="36"/>
                </a:cubicBezTo>
                <a:cubicBezTo>
                  <a:pt x="364" y="77"/>
                  <a:pt x="330" y="176"/>
                  <a:pt x="311" y="207"/>
                </a:cubicBezTo>
                <a:cubicBezTo>
                  <a:pt x="242" y="322"/>
                  <a:pt x="218" y="309"/>
                  <a:pt x="193" y="309"/>
                </a:cubicBezTo>
                <a:cubicBezTo>
                  <a:pt x="211" y="277"/>
                  <a:pt x="231" y="243"/>
                  <a:pt x="245" y="204"/>
                </a:cubicBezTo>
                <a:cubicBezTo>
                  <a:pt x="224" y="195"/>
                  <a:pt x="201" y="186"/>
                  <a:pt x="201" y="150"/>
                </a:cubicBezTo>
                <a:cubicBezTo>
                  <a:pt x="201" y="87"/>
                  <a:pt x="257" y="0"/>
                  <a:pt x="306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03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DVD-Label spicy.r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41" y="4854088"/>
            <a:ext cx="1667860" cy="1980000"/>
          </a:xfrm>
          <a:prstGeom prst="rect">
            <a:avLst/>
          </a:prstGeom>
        </p:spPr>
      </p:pic>
      <p:pic>
        <p:nvPicPr>
          <p:cNvPr id="38" name="Picture 37" descr="DVD-Cover quick.oran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84" y="4878000"/>
            <a:ext cx="1667860" cy="1980000"/>
          </a:xfrm>
          <a:prstGeom prst="rect">
            <a:avLst/>
          </a:prstGeom>
        </p:spPr>
      </p:pic>
      <p:pic>
        <p:nvPicPr>
          <p:cNvPr id="35" name="Picture 34" descr="DVD-Label fresh.gree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27" y="4866747"/>
            <a:ext cx="1667860" cy="1980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 flipV="1">
            <a:off x="0" y="3501008"/>
            <a:ext cx="9169227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4077072"/>
            <a:ext cx="2664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chemeClr val="accent4"/>
                </a:solidFill>
              </a:rPr>
              <a:t>created</a:t>
            </a:r>
            <a:r>
              <a:rPr lang="de-DE" sz="1200" dirty="0" smtClean="0">
                <a:solidFill>
                  <a:schemeClr val="accent4"/>
                </a:solidFill>
              </a:rPr>
              <a:t> </a:t>
            </a:r>
            <a:r>
              <a:rPr lang="de-DE" sz="1200" dirty="0" err="1" smtClean="0">
                <a:solidFill>
                  <a:schemeClr val="accent4"/>
                </a:solidFill>
              </a:rPr>
              <a:t>by</a:t>
            </a:r>
            <a:r>
              <a:rPr lang="de-DE" sz="1200" dirty="0" smtClean="0">
                <a:solidFill>
                  <a:schemeClr val="accent4"/>
                </a:solidFill>
              </a:rPr>
              <a:t> </a:t>
            </a:r>
            <a:r>
              <a:rPr lang="de-DE" sz="1200" dirty="0" err="1" smtClean="0">
                <a:solidFill>
                  <a:schemeClr val="accent4"/>
                </a:solidFill>
              </a:rPr>
              <a:t>www.MemoryImpact.com</a:t>
            </a:r>
            <a:endParaRPr lang="de-DE" sz="1200" dirty="0">
              <a:solidFill>
                <a:schemeClr val="accent4"/>
              </a:solidFill>
            </a:endParaRPr>
          </a:p>
        </p:txBody>
      </p:sp>
      <p:pic>
        <p:nvPicPr>
          <p:cNvPr id="3" name="Picture 2" descr="DVD+CD_offen_stehend_perspektiv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4248472" cy="504357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300192" y="1628801"/>
            <a:ext cx="2232248" cy="1636420"/>
            <a:chOff x="2812384" y="1657001"/>
            <a:chExt cx="1710965" cy="12542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77962" y="2525063"/>
              <a:ext cx="1324617" cy="386214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2812384" y="1657001"/>
              <a:ext cx="1710965" cy="56034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plastic">
              <a:bevelT w="114300" h="3175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Inserat LT Std"/>
                  <a:cs typeface="Helvetica Inserat LT Std"/>
                </a:rPr>
                <a:t>Vollversion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Inserat LT Std"/>
                  <a:cs typeface="Helvetica Inserat LT Std"/>
                </a:rPr>
                <a:t> </a:t>
              </a:r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Inserat LT Std"/>
                  <a:cs typeface="Helvetica Inserat LT Std"/>
                </a:rPr>
                <a:t>b</a:t>
              </a:r>
              <a:r>
                <a:rPr lang="en-US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Inserat LT Std"/>
                  <a:cs typeface="Helvetica Inserat LT Std"/>
                </a:rPr>
                <a:t>estellen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Inserat LT Std"/>
                <a:cs typeface="Helvetica Inserat LT Std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50935" y="2270736"/>
              <a:ext cx="1075682" cy="283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Exklusiv</a:t>
              </a:r>
              <a:r>
                <a:rPr lang="en-US" dirty="0" smtClean="0"/>
                <a:t> </a:t>
              </a:r>
              <a:r>
                <a:rPr lang="en-US" dirty="0" err="1" smtClean="0"/>
                <a:t>bei</a:t>
              </a:r>
              <a:endParaRPr lang="en-US" dirty="0"/>
            </a:p>
          </p:txBody>
        </p:sp>
      </p:grpSp>
      <p:pic>
        <p:nvPicPr>
          <p:cNvPr id="27" name="Picture 26" descr="DVD-Label_sky.blu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70" y="4879571"/>
            <a:ext cx="1667860" cy="1980000"/>
          </a:xfrm>
          <a:prstGeom prst="rect">
            <a:avLst/>
          </a:prstGeom>
        </p:spPr>
      </p:pic>
      <p:pic>
        <p:nvPicPr>
          <p:cNvPr id="29" name="Picture 28" descr="DVD-Cover Exact.blue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78000"/>
            <a:ext cx="1667861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DVD-Cover Exact.blue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761" y="4581128"/>
            <a:ext cx="0" cy="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-711200" y="2573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 descr="DVD-Label_passion.red.jpg"/>
          <p:cNvPicPr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/>
          <a:stretch/>
        </p:blipFill>
        <p:spPr>
          <a:xfrm>
            <a:off x="7524328" y="4878001"/>
            <a:ext cx="1477328" cy="197999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67544" y="4365104"/>
            <a:ext cx="6930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Der PowerPoint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Baukasten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enthält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alle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Farbvarianten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: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0232" y="764704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"/>
                <a:cs typeface="Courier"/>
              </a:rPr>
              <a:t>CT112013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67846" y="303039"/>
            <a:ext cx="2266158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Exklusiv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für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Helvetica Inserat LT Std"/>
                <a:cs typeface="Helvetica Inserat LT Std"/>
              </a:rPr>
              <a:t>c’t</a:t>
            </a:r>
            <a:r>
              <a:rPr lang="en-US" sz="2400" dirty="0" smtClean="0">
                <a:solidFill>
                  <a:schemeClr val="accent1"/>
                </a:solidFill>
                <a:latin typeface="Helvetica Inserat LT Std"/>
                <a:cs typeface="Helvetica Inserat LT Std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Leser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 Inserat LT Std"/>
              <a:cs typeface="Helvetica Inserat LT Std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755906" y="692696"/>
            <a:ext cx="2544286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 Inserat LT Std"/>
                <a:cs typeface="Helvetica Inserat LT Std"/>
              </a:rPr>
              <a:t>50 </a:t>
            </a:r>
            <a:r>
              <a:rPr lang="en-US" sz="2400" dirty="0">
                <a:solidFill>
                  <a:srgbClr val="FF0000"/>
                </a:solidFill>
                <a:latin typeface="Helvetica Inserat LT Std"/>
                <a:cs typeface="Helvetica Inserat LT Std"/>
              </a:rPr>
              <a:t>EUR </a:t>
            </a:r>
            <a:r>
              <a:rPr lang="en-US" dirty="0" err="1" smtClean="0">
                <a:solidFill>
                  <a:srgbClr val="FF0000"/>
                </a:solidFill>
                <a:latin typeface="Helvetica Inserat LT Std"/>
                <a:cs typeface="Helvetica Inserat LT Std"/>
              </a:rPr>
              <a:t>Gutscheincode</a:t>
            </a:r>
            <a:r>
              <a:rPr lang="en-US" dirty="0" smtClean="0">
                <a:solidFill>
                  <a:srgbClr val="FF0000"/>
                </a:solidFill>
                <a:latin typeface="Helvetica Inserat LT Std"/>
                <a:cs typeface="Helvetica Inserat LT Std"/>
              </a:rPr>
              <a:t> </a:t>
            </a:r>
            <a:endParaRPr lang="en-US" dirty="0">
              <a:solidFill>
                <a:srgbClr val="FF0000"/>
              </a:solidFill>
              <a:latin typeface="Helvetica Inserat LT Std"/>
              <a:cs typeface="Helvetica Inserat LT Std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444208" y="1340768"/>
            <a:ext cx="19361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Insgesamt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über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6000 </a:t>
            </a:r>
            <a:r>
              <a:rPr lang="en-US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Vorlagen</a:t>
            </a:r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Inserat LT Std"/>
                <a:cs typeface="Helvetica Inserat LT Std"/>
              </a:rPr>
              <a:t> 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2171" y="493873"/>
            <a:ext cx="52368" cy="1771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448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>
            <a:spLocks/>
          </p:cNvSpPr>
          <p:nvPr/>
        </p:nvSpPr>
        <p:spPr bwMode="auto">
          <a:xfrm>
            <a:off x="-714412" y="1785926"/>
            <a:ext cx="3036146" cy="3429024"/>
          </a:xfrm>
          <a:prstGeom prst="roundRect">
            <a:avLst>
              <a:gd name="adj" fmla="val 9225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0" y="1785927"/>
            <a:ext cx="2321734" cy="3429024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ctr"/>
            <a:r>
              <a:rPr lang="de-DE" sz="4000" dirty="0" smtClean="0"/>
              <a:t>YOUR </a:t>
            </a:r>
          </a:p>
          <a:p>
            <a:pPr algn="ctr"/>
            <a:r>
              <a:rPr lang="de-DE" sz="4000" dirty="0" smtClean="0"/>
              <a:t>TEXT</a:t>
            </a:r>
            <a:endParaRPr lang="de-DE" sz="4400" dirty="0"/>
          </a:p>
        </p:txBody>
      </p:sp>
      <p:sp>
        <p:nvSpPr>
          <p:cNvPr id="19" name="Abgerundetes Rechteck 18"/>
          <p:cNvSpPr>
            <a:spLocks/>
          </p:cNvSpPr>
          <p:nvPr/>
        </p:nvSpPr>
        <p:spPr bwMode="auto">
          <a:xfrm>
            <a:off x="6858017" y="1785926"/>
            <a:ext cx="3036146" cy="3429024"/>
          </a:xfrm>
          <a:prstGeom prst="roundRect">
            <a:avLst>
              <a:gd name="adj" fmla="val 9225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6858016" y="1785927"/>
            <a:ext cx="2321734" cy="3429024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ctr"/>
            <a:r>
              <a:rPr lang="de-DE" sz="4000" dirty="0" smtClean="0"/>
              <a:t>YOUR </a:t>
            </a:r>
          </a:p>
          <a:p>
            <a:pPr algn="ctr"/>
            <a:r>
              <a:rPr lang="de-DE" sz="4000" dirty="0" smtClean="0"/>
              <a:t>TEXT</a:t>
            </a:r>
            <a:endParaRPr lang="de-DE" sz="4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004624" y="2428868"/>
            <a:ext cx="3134752" cy="4714908"/>
            <a:chOff x="3004624" y="2428868"/>
            <a:chExt cx="3134752" cy="4714908"/>
          </a:xfrm>
        </p:grpSpPr>
        <p:grpSp>
          <p:nvGrpSpPr>
            <p:cNvPr id="2" name="Gruppieren 12"/>
            <p:cNvGrpSpPr/>
            <p:nvPr/>
          </p:nvGrpSpPr>
          <p:grpSpPr>
            <a:xfrm>
              <a:off x="3004624" y="2428868"/>
              <a:ext cx="3134752" cy="4714908"/>
              <a:chOff x="2850637" y="2428868"/>
              <a:chExt cx="3134752" cy="4714908"/>
            </a:xfrm>
          </p:grpSpPr>
          <p:sp>
            <p:nvSpPr>
              <p:cNvPr id="12" name="Rechteck 11"/>
              <p:cNvSpPr/>
              <p:nvPr/>
            </p:nvSpPr>
            <p:spPr bwMode="auto">
              <a:xfrm>
                <a:off x="4203699" y="5214950"/>
                <a:ext cx="428628" cy="1928826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5233"/>
                  </a:buClr>
                  <a:buSzPct val="120000"/>
                  <a:buFontTx/>
                  <a:buChar char="•"/>
                </a:pPr>
                <a:endParaRPr lang="de-DE" sz="1600" smtClean="0">
                  <a:solidFill>
                    <a:srgbClr val="0097B5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" name="Gruppieren 10"/>
              <p:cNvGrpSpPr/>
              <p:nvPr/>
            </p:nvGrpSpPr>
            <p:grpSpPr>
              <a:xfrm>
                <a:off x="2850637" y="2428868"/>
                <a:ext cx="3134752" cy="3148034"/>
                <a:chOff x="2357438" y="1357313"/>
                <a:chExt cx="4121150" cy="4138612"/>
              </a:xfrm>
            </p:grpSpPr>
            <p:sp>
              <p:nvSpPr>
                <p:cNvPr id="1027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357438" y="1357313"/>
                  <a:ext cx="4121150" cy="4138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auto">
                <a:xfrm>
                  <a:off x="6457951" y="3275013"/>
                  <a:ext cx="1588" cy="111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2365376" y="1357313"/>
                  <a:ext cx="4102100" cy="4137025"/>
                </a:xfrm>
                <a:custGeom>
                  <a:avLst/>
                  <a:gdLst/>
                  <a:ahLst/>
                  <a:cxnLst>
                    <a:cxn ang="0">
                      <a:pos x="7" y="1436"/>
                    </a:cxn>
                    <a:cxn ang="0">
                      <a:pos x="57" y="1683"/>
                    </a:cxn>
                    <a:cxn ang="0">
                      <a:pos x="152" y="1915"/>
                    </a:cxn>
                    <a:cxn ang="0">
                      <a:pos x="289" y="2123"/>
                    </a:cxn>
                    <a:cxn ang="0">
                      <a:pos x="459" y="2300"/>
                    </a:cxn>
                    <a:cxn ang="0">
                      <a:pos x="661" y="2444"/>
                    </a:cxn>
                    <a:cxn ang="0">
                      <a:pos x="885" y="2545"/>
                    </a:cxn>
                    <a:cxn ang="0">
                      <a:pos x="1130" y="2599"/>
                    </a:cxn>
                    <a:cxn ang="0">
                      <a:pos x="1387" y="2600"/>
                    </a:cxn>
                    <a:cxn ang="0">
                      <a:pos x="1640" y="2553"/>
                    </a:cxn>
                    <a:cxn ang="0">
                      <a:pos x="1877" y="2459"/>
                    </a:cxn>
                    <a:cxn ang="0">
                      <a:pos x="2088" y="2325"/>
                    </a:cxn>
                    <a:cxn ang="0">
                      <a:pos x="2271" y="2153"/>
                    </a:cxn>
                    <a:cxn ang="0">
                      <a:pos x="2418" y="1945"/>
                    </a:cxn>
                    <a:cxn ang="0">
                      <a:pos x="2522" y="1707"/>
                    </a:cxn>
                    <a:cxn ang="0">
                      <a:pos x="2578" y="1441"/>
                    </a:cxn>
                    <a:cxn ang="0">
                      <a:pos x="2578" y="1161"/>
                    </a:cxn>
                    <a:cxn ang="0">
                      <a:pos x="2524" y="900"/>
                    </a:cxn>
                    <a:cxn ang="0">
                      <a:pos x="2420" y="664"/>
                    </a:cxn>
                    <a:cxn ang="0">
                      <a:pos x="2275" y="458"/>
                    </a:cxn>
                    <a:cxn ang="0">
                      <a:pos x="2091" y="286"/>
                    </a:cxn>
                    <a:cxn ang="0">
                      <a:pos x="1878" y="150"/>
                    </a:cxn>
                    <a:cxn ang="0">
                      <a:pos x="1640" y="56"/>
                    </a:cxn>
                    <a:cxn ang="0">
                      <a:pos x="1384" y="7"/>
                    </a:cxn>
                    <a:cxn ang="0">
                      <a:pos x="1122" y="7"/>
                    </a:cxn>
                    <a:cxn ang="0">
                      <a:pos x="879" y="62"/>
                    </a:cxn>
                    <a:cxn ang="0">
                      <a:pos x="654" y="164"/>
                    </a:cxn>
                    <a:cxn ang="0">
                      <a:pos x="454" y="308"/>
                    </a:cxn>
                    <a:cxn ang="0">
                      <a:pos x="286" y="487"/>
                    </a:cxn>
                    <a:cxn ang="0">
                      <a:pos x="151" y="697"/>
                    </a:cxn>
                    <a:cxn ang="0">
                      <a:pos x="56" y="929"/>
                    </a:cxn>
                    <a:cxn ang="0">
                      <a:pos x="7" y="1178"/>
                    </a:cxn>
                  </a:cxnLst>
                  <a:rect l="0" t="0" r="r" b="b"/>
                  <a:pathLst>
                    <a:path w="2584" h="2606">
                      <a:moveTo>
                        <a:pt x="0" y="1306"/>
                      </a:moveTo>
                      <a:lnTo>
                        <a:pt x="7" y="1436"/>
                      </a:lnTo>
                      <a:lnTo>
                        <a:pt x="27" y="1562"/>
                      </a:lnTo>
                      <a:lnTo>
                        <a:pt x="57" y="1683"/>
                      </a:lnTo>
                      <a:lnTo>
                        <a:pt x="100" y="1801"/>
                      </a:lnTo>
                      <a:lnTo>
                        <a:pt x="152" y="1915"/>
                      </a:lnTo>
                      <a:lnTo>
                        <a:pt x="216" y="2022"/>
                      </a:lnTo>
                      <a:lnTo>
                        <a:pt x="289" y="2123"/>
                      </a:lnTo>
                      <a:lnTo>
                        <a:pt x="369" y="2215"/>
                      </a:lnTo>
                      <a:lnTo>
                        <a:pt x="459" y="2300"/>
                      </a:lnTo>
                      <a:lnTo>
                        <a:pt x="556" y="2377"/>
                      </a:lnTo>
                      <a:lnTo>
                        <a:pt x="661" y="2444"/>
                      </a:lnTo>
                      <a:lnTo>
                        <a:pt x="769" y="2500"/>
                      </a:lnTo>
                      <a:lnTo>
                        <a:pt x="885" y="2545"/>
                      </a:lnTo>
                      <a:lnTo>
                        <a:pt x="1006" y="2578"/>
                      </a:lnTo>
                      <a:lnTo>
                        <a:pt x="1130" y="2599"/>
                      </a:lnTo>
                      <a:lnTo>
                        <a:pt x="1257" y="2606"/>
                      </a:lnTo>
                      <a:lnTo>
                        <a:pt x="1387" y="2600"/>
                      </a:lnTo>
                      <a:lnTo>
                        <a:pt x="1515" y="2582"/>
                      </a:lnTo>
                      <a:lnTo>
                        <a:pt x="1640" y="2553"/>
                      </a:lnTo>
                      <a:lnTo>
                        <a:pt x="1760" y="2510"/>
                      </a:lnTo>
                      <a:lnTo>
                        <a:pt x="1877" y="2459"/>
                      </a:lnTo>
                      <a:lnTo>
                        <a:pt x="1985" y="2397"/>
                      </a:lnTo>
                      <a:lnTo>
                        <a:pt x="2088" y="2325"/>
                      </a:lnTo>
                      <a:lnTo>
                        <a:pt x="2183" y="2243"/>
                      </a:lnTo>
                      <a:lnTo>
                        <a:pt x="2271" y="2153"/>
                      </a:lnTo>
                      <a:lnTo>
                        <a:pt x="2349" y="2053"/>
                      </a:lnTo>
                      <a:lnTo>
                        <a:pt x="2418" y="1945"/>
                      </a:lnTo>
                      <a:lnTo>
                        <a:pt x="2476" y="1830"/>
                      </a:lnTo>
                      <a:lnTo>
                        <a:pt x="2522" y="1707"/>
                      </a:lnTo>
                      <a:lnTo>
                        <a:pt x="2557" y="1577"/>
                      </a:lnTo>
                      <a:lnTo>
                        <a:pt x="2578" y="1441"/>
                      </a:lnTo>
                      <a:lnTo>
                        <a:pt x="2584" y="1300"/>
                      </a:lnTo>
                      <a:lnTo>
                        <a:pt x="2578" y="1161"/>
                      </a:lnTo>
                      <a:lnTo>
                        <a:pt x="2557" y="1027"/>
                      </a:lnTo>
                      <a:lnTo>
                        <a:pt x="2524" y="900"/>
                      </a:lnTo>
                      <a:lnTo>
                        <a:pt x="2477" y="778"/>
                      </a:lnTo>
                      <a:lnTo>
                        <a:pt x="2420" y="664"/>
                      </a:lnTo>
                      <a:lnTo>
                        <a:pt x="2352" y="557"/>
                      </a:lnTo>
                      <a:lnTo>
                        <a:pt x="2275" y="458"/>
                      </a:lnTo>
                      <a:lnTo>
                        <a:pt x="2186" y="367"/>
                      </a:lnTo>
                      <a:lnTo>
                        <a:pt x="2091" y="286"/>
                      </a:lnTo>
                      <a:lnTo>
                        <a:pt x="1988" y="212"/>
                      </a:lnTo>
                      <a:lnTo>
                        <a:pt x="1878" y="150"/>
                      </a:lnTo>
                      <a:lnTo>
                        <a:pt x="1761" y="97"/>
                      </a:lnTo>
                      <a:lnTo>
                        <a:pt x="1640" y="56"/>
                      </a:lnTo>
                      <a:lnTo>
                        <a:pt x="1514" y="25"/>
                      </a:lnTo>
                      <a:lnTo>
                        <a:pt x="1384" y="7"/>
                      </a:lnTo>
                      <a:lnTo>
                        <a:pt x="1251" y="0"/>
                      </a:lnTo>
                      <a:lnTo>
                        <a:pt x="1122" y="7"/>
                      </a:lnTo>
                      <a:lnTo>
                        <a:pt x="998" y="28"/>
                      </a:lnTo>
                      <a:lnTo>
                        <a:pt x="879" y="62"/>
                      </a:lnTo>
                      <a:lnTo>
                        <a:pt x="762" y="107"/>
                      </a:lnTo>
                      <a:lnTo>
                        <a:pt x="654" y="164"/>
                      </a:lnTo>
                      <a:lnTo>
                        <a:pt x="551" y="230"/>
                      </a:lnTo>
                      <a:lnTo>
                        <a:pt x="454" y="308"/>
                      </a:lnTo>
                      <a:lnTo>
                        <a:pt x="365" y="393"/>
                      </a:lnTo>
                      <a:lnTo>
                        <a:pt x="286" y="487"/>
                      </a:lnTo>
                      <a:lnTo>
                        <a:pt x="213" y="589"/>
                      </a:lnTo>
                      <a:lnTo>
                        <a:pt x="151" y="697"/>
                      </a:lnTo>
                      <a:lnTo>
                        <a:pt x="98" y="810"/>
                      </a:lnTo>
                      <a:lnTo>
                        <a:pt x="56" y="929"/>
                      </a:lnTo>
                      <a:lnTo>
                        <a:pt x="25" y="1051"/>
                      </a:lnTo>
                      <a:lnTo>
                        <a:pt x="7" y="1178"/>
                      </a:lnTo>
                      <a:lnTo>
                        <a:pt x="0" y="130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 prstMaterial="metal">
                  <a:bevelT w="127000" h="508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de-DE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2357438" y="1365250"/>
                  <a:ext cx="4119563" cy="4119562"/>
                </a:xfrm>
                <a:custGeom>
                  <a:avLst/>
                  <a:gdLst/>
                  <a:ahLst/>
                  <a:cxnLst>
                    <a:cxn ang="0">
                      <a:pos x="7" y="1431"/>
                    </a:cxn>
                    <a:cxn ang="0">
                      <a:pos x="58" y="1684"/>
                    </a:cxn>
                    <a:cxn ang="0">
                      <a:pos x="157" y="1917"/>
                    </a:cxn>
                    <a:cxn ang="0">
                      <a:pos x="296" y="2124"/>
                    </a:cxn>
                    <a:cxn ang="0">
                      <a:pos x="472" y="2300"/>
                    </a:cxn>
                    <a:cxn ang="0">
                      <a:pos x="680" y="2439"/>
                    </a:cxn>
                    <a:cxn ang="0">
                      <a:pos x="913" y="2537"/>
                    </a:cxn>
                    <a:cxn ang="0">
                      <a:pos x="1166" y="2589"/>
                    </a:cxn>
                    <a:cxn ang="0">
                      <a:pos x="1432" y="2589"/>
                    </a:cxn>
                    <a:cxn ang="0">
                      <a:pos x="1684" y="2537"/>
                    </a:cxn>
                    <a:cxn ang="0">
                      <a:pos x="1917" y="2439"/>
                    </a:cxn>
                    <a:cxn ang="0">
                      <a:pos x="2124" y="2300"/>
                    </a:cxn>
                    <a:cxn ang="0">
                      <a:pos x="2300" y="2124"/>
                    </a:cxn>
                    <a:cxn ang="0">
                      <a:pos x="2439" y="1917"/>
                    </a:cxn>
                    <a:cxn ang="0">
                      <a:pos x="2536" y="1684"/>
                    </a:cxn>
                    <a:cxn ang="0">
                      <a:pos x="2588" y="1431"/>
                    </a:cxn>
                    <a:cxn ang="0">
                      <a:pos x="2588" y="1165"/>
                    </a:cxn>
                    <a:cxn ang="0">
                      <a:pos x="2536" y="912"/>
                    </a:cxn>
                    <a:cxn ang="0">
                      <a:pos x="2439" y="680"/>
                    </a:cxn>
                    <a:cxn ang="0">
                      <a:pos x="2300" y="473"/>
                    </a:cxn>
                    <a:cxn ang="0">
                      <a:pos x="2124" y="297"/>
                    </a:cxn>
                    <a:cxn ang="0">
                      <a:pos x="1917" y="158"/>
                    </a:cxn>
                    <a:cxn ang="0">
                      <a:pos x="1684" y="59"/>
                    </a:cxn>
                    <a:cxn ang="0">
                      <a:pos x="1432" y="7"/>
                    </a:cxn>
                    <a:cxn ang="0">
                      <a:pos x="1166" y="7"/>
                    </a:cxn>
                    <a:cxn ang="0">
                      <a:pos x="913" y="59"/>
                    </a:cxn>
                    <a:cxn ang="0">
                      <a:pos x="680" y="158"/>
                    </a:cxn>
                    <a:cxn ang="0">
                      <a:pos x="472" y="297"/>
                    </a:cxn>
                    <a:cxn ang="0">
                      <a:pos x="296" y="473"/>
                    </a:cxn>
                    <a:cxn ang="0">
                      <a:pos x="157" y="680"/>
                    </a:cxn>
                    <a:cxn ang="0">
                      <a:pos x="58" y="912"/>
                    </a:cxn>
                    <a:cxn ang="0">
                      <a:pos x="7" y="1165"/>
                    </a:cxn>
                  </a:cxnLst>
                  <a:rect l="0" t="0" r="r" b="b"/>
                  <a:pathLst>
                    <a:path w="2595" h="2595">
                      <a:moveTo>
                        <a:pt x="0" y="1297"/>
                      </a:moveTo>
                      <a:lnTo>
                        <a:pt x="7" y="1431"/>
                      </a:lnTo>
                      <a:lnTo>
                        <a:pt x="26" y="1559"/>
                      </a:lnTo>
                      <a:lnTo>
                        <a:pt x="58" y="1684"/>
                      </a:lnTo>
                      <a:lnTo>
                        <a:pt x="102" y="1803"/>
                      </a:lnTo>
                      <a:lnTo>
                        <a:pt x="157" y="1917"/>
                      </a:lnTo>
                      <a:lnTo>
                        <a:pt x="222" y="2024"/>
                      </a:lnTo>
                      <a:lnTo>
                        <a:pt x="296" y="2124"/>
                      </a:lnTo>
                      <a:lnTo>
                        <a:pt x="380" y="2216"/>
                      </a:lnTo>
                      <a:lnTo>
                        <a:pt x="472" y="2300"/>
                      </a:lnTo>
                      <a:lnTo>
                        <a:pt x="573" y="2374"/>
                      </a:lnTo>
                      <a:lnTo>
                        <a:pt x="680" y="2439"/>
                      </a:lnTo>
                      <a:lnTo>
                        <a:pt x="793" y="2493"/>
                      </a:lnTo>
                      <a:lnTo>
                        <a:pt x="913" y="2537"/>
                      </a:lnTo>
                      <a:lnTo>
                        <a:pt x="1037" y="2569"/>
                      </a:lnTo>
                      <a:lnTo>
                        <a:pt x="1166" y="2589"/>
                      </a:lnTo>
                      <a:lnTo>
                        <a:pt x="1298" y="2595"/>
                      </a:lnTo>
                      <a:lnTo>
                        <a:pt x="1432" y="2589"/>
                      </a:lnTo>
                      <a:lnTo>
                        <a:pt x="1560" y="2569"/>
                      </a:lnTo>
                      <a:lnTo>
                        <a:pt x="1684" y="2537"/>
                      </a:lnTo>
                      <a:lnTo>
                        <a:pt x="1803" y="2493"/>
                      </a:lnTo>
                      <a:lnTo>
                        <a:pt x="1917" y="2439"/>
                      </a:lnTo>
                      <a:lnTo>
                        <a:pt x="2023" y="2374"/>
                      </a:lnTo>
                      <a:lnTo>
                        <a:pt x="2124" y="2300"/>
                      </a:lnTo>
                      <a:lnTo>
                        <a:pt x="2215" y="2216"/>
                      </a:lnTo>
                      <a:lnTo>
                        <a:pt x="2300" y="2124"/>
                      </a:lnTo>
                      <a:lnTo>
                        <a:pt x="2374" y="2024"/>
                      </a:lnTo>
                      <a:lnTo>
                        <a:pt x="2439" y="1917"/>
                      </a:lnTo>
                      <a:lnTo>
                        <a:pt x="2493" y="1803"/>
                      </a:lnTo>
                      <a:lnTo>
                        <a:pt x="2536" y="1684"/>
                      </a:lnTo>
                      <a:lnTo>
                        <a:pt x="2568" y="1559"/>
                      </a:lnTo>
                      <a:lnTo>
                        <a:pt x="2588" y="1431"/>
                      </a:lnTo>
                      <a:lnTo>
                        <a:pt x="2595" y="1297"/>
                      </a:lnTo>
                      <a:lnTo>
                        <a:pt x="2588" y="1165"/>
                      </a:lnTo>
                      <a:lnTo>
                        <a:pt x="2568" y="1036"/>
                      </a:lnTo>
                      <a:lnTo>
                        <a:pt x="2536" y="912"/>
                      </a:lnTo>
                      <a:lnTo>
                        <a:pt x="2493" y="793"/>
                      </a:lnTo>
                      <a:lnTo>
                        <a:pt x="2439" y="680"/>
                      </a:lnTo>
                      <a:lnTo>
                        <a:pt x="2374" y="573"/>
                      </a:lnTo>
                      <a:lnTo>
                        <a:pt x="2300" y="473"/>
                      </a:lnTo>
                      <a:lnTo>
                        <a:pt x="2215" y="380"/>
                      </a:lnTo>
                      <a:lnTo>
                        <a:pt x="2124" y="297"/>
                      </a:lnTo>
                      <a:lnTo>
                        <a:pt x="2023" y="223"/>
                      </a:lnTo>
                      <a:lnTo>
                        <a:pt x="1917" y="158"/>
                      </a:lnTo>
                      <a:lnTo>
                        <a:pt x="1803" y="102"/>
                      </a:lnTo>
                      <a:lnTo>
                        <a:pt x="1684" y="59"/>
                      </a:lnTo>
                      <a:lnTo>
                        <a:pt x="1560" y="27"/>
                      </a:lnTo>
                      <a:lnTo>
                        <a:pt x="1432" y="7"/>
                      </a:lnTo>
                      <a:lnTo>
                        <a:pt x="1298" y="0"/>
                      </a:lnTo>
                      <a:lnTo>
                        <a:pt x="1166" y="7"/>
                      </a:lnTo>
                      <a:lnTo>
                        <a:pt x="1037" y="27"/>
                      </a:lnTo>
                      <a:lnTo>
                        <a:pt x="913" y="59"/>
                      </a:lnTo>
                      <a:lnTo>
                        <a:pt x="793" y="102"/>
                      </a:lnTo>
                      <a:lnTo>
                        <a:pt x="680" y="158"/>
                      </a:lnTo>
                      <a:lnTo>
                        <a:pt x="573" y="223"/>
                      </a:lnTo>
                      <a:lnTo>
                        <a:pt x="472" y="297"/>
                      </a:lnTo>
                      <a:lnTo>
                        <a:pt x="380" y="380"/>
                      </a:lnTo>
                      <a:lnTo>
                        <a:pt x="296" y="473"/>
                      </a:lnTo>
                      <a:lnTo>
                        <a:pt x="222" y="573"/>
                      </a:lnTo>
                      <a:lnTo>
                        <a:pt x="157" y="680"/>
                      </a:lnTo>
                      <a:lnTo>
                        <a:pt x="102" y="793"/>
                      </a:lnTo>
                      <a:lnTo>
                        <a:pt x="58" y="912"/>
                      </a:lnTo>
                      <a:lnTo>
                        <a:pt x="26" y="1036"/>
                      </a:lnTo>
                      <a:lnTo>
                        <a:pt x="7" y="1165"/>
                      </a:lnTo>
                      <a:lnTo>
                        <a:pt x="0" y="129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 prstMaterial="metal">
                  <a:bevelT w="127000" h="508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2416176" y="1423988"/>
                  <a:ext cx="4002088" cy="4002087"/>
                </a:xfrm>
                <a:custGeom>
                  <a:avLst/>
                  <a:gdLst/>
                  <a:ahLst/>
                  <a:cxnLst>
                    <a:cxn ang="0">
                      <a:pos x="7" y="1390"/>
                    </a:cxn>
                    <a:cxn ang="0">
                      <a:pos x="57" y="1635"/>
                    </a:cxn>
                    <a:cxn ang="0">
                      <a:pos x="152" y="1861"/>
                    </a:cxn>
                    <a:cxn ang="0">
                      <a:pos x="288" y="2063"/>
                    </a:cxn>
                    <a:cxn ang="0">
                      <a:pos x="459" y="2233"/>
                    </a:cxn>
                    <a:cxn ang="0">
                      <a:pos x="660" y="2369"/>
                    </a:cxn>
                    <a:cxn ang="0">
                      <a:pos x="887" y="2464"/>
                    </a:cxn>
                    <a:cxn ang="0">
                      <a:pos x="1133" y="2515"/>
                    </a:cxn>
                    <a:cxn ang="0">
                      <a:pos x="1391" y="2515"/>
                    </a:cxn>
                    <a:cxn ang="0">
                      <a:pos x="1635" y="2464"/>
                    </a:cxn>
                    <a:cxn ang="0">
                      <a:pos x="1862" y="2369"/>
                    </a:cxn>
                    <a:cxn ang="0">
                      <a:pos x="2063" y="2233"/>
                    </a:cxn>
                    <a:cxn ang="0">
                      <a:pos x="2234" y="2063"/>
                    </a:cxn>
                    <a:cxn ang="0">
                      <a:pos x="2368" y="1861"/>
                    </a:cxn>
                    <a:cxn ang="0">
                      <a:pos x="2465" y="1635"/>
                    </a:cxn>
                    <a:cxn ang="0">
                      <a:pos x="2514" y="1390"/>
                    </a:cxn>
                    <a:cxn ang="0">
                      <a:pos x="2514" y="1132"/>
                    </a:cxn>
                    <a:cxn ang="0">
                      <a:pos x="2465" y="886"/>
                    </a:cxn>
                    <a:cxn ang="0">
                      <a:pos x="2368" y="661"/>
                    </a:cxn>
                    <a:cxn ang="0">
                      <a:pos x="2234" y="460"/>
                    </a:cxn>
                    <a:cxn ang="0">
                      <a:pos x="2063" y="289"/>
                    </a:cxn>
                    <a:cxn ang="0">
                      <a:pos x="1862" y="153"/>
                    </a:cxn>
                    <a:cxn ang="0">
                      <a:pos x="1635" y="57"/>
                    </a:cxn>
                    <a:cxn ang="0">
                      <a:pos x="1391" y="7"/>
                    </a:cxn>
                    <a:cxn ang="0">
                      <a:pos x="1133" y="7"/>
                    </a:cxn>
                    <a:cxn ang="0">
                      <a:pos x="887" y="57"/>
                    </a:cxn>
                    <a:cxn ang="0">
                      <a:pos x="660" y="153"/>
                    </a:cxn>
                    <a:cxn ang="0">
                      <a:pos x="459" y="289"/>
                    </a:cxn>
                    <a:cxn ang="0">
                      <a:pos x="288" y="460"/>
                    </a:cxn>
                    <a:cxn ang="0">
                      <a:pos x="152" y="661"/>
                    </a:cxn>
                    <a:cxn ang="0">
                      <a:pos x="57" y="886"/>
                    </a:cxn>
                    <a:cxn ang="0">
                      <a:pos x="7" y="1132"/>
                    </a:cxn>
                  </a:cxnLst>
                  <a:rect l="0" t="0" r="r" b="b"/>
                  <a:pathLst>
                    <a:path w="2521" h="2521">
                      <a:moveTo>
                        <a:pt x="0" y="1260"/>
                      </a:moveTo>
                      <a:lnTo>
                        <a:pt x="7" y="1390"/>
                      </a:lnTo>
                      <a:lnTo>
                        <a:pt x="27" y="1514"/>
                      </a:lnTo>
                      <a:lnTo>
                        <a:pt x="57" y="1635"/>
                      </a:lnTo>
                      <a:lnTo>
                        <a:pt x="99" y="1751"/>
                      </a:lnTo>
                      <a:lnTo>
                        <a:pt x="152" y="1861"/>
                      </a:lnTo>
                      <a:lnTo>
                        <a:pt x="216" y="1966"/>
                      </a:lnTo>
                      <a:lnTo>
                        <a:pt x="288" y="2063"/>
                      </a:lnTo>
                      <a:lnTo>
                        <a:pt x="369" y="2152"/>
                      </a:lnTo>
                      <a:lnTo>
                        <a:pt x="459" y="2233"/>
                      </a:lnTo>
                      <a:lnTo>
                        <a:pt x="556" y="2306"/>
                      </a:lnTo>
                      <a:lnTo>
                        <a:pt x="660" y="2369"/>
                      </a:lnTo>
                      <a:lnTo>
                        <a:pt x="770" y="2422"/>
                      </a:lnTo>
                      <a:lnTo>
                        <a:pt x="887" y="2464"/>
                      </a:lnTo>
                      <a:lnTo>
                        <a:pt x="1007" y="2496"/>
                      </a:lnTo>
                      <a:lnTo>
                        <a:pt x="1133" y="2515"/>
                      </a:lnTo>
                      <a:lnTo>
                        <a:pt x="1261" y="2521"/>
                      </a:lnTo>
                      <a:lnTo>
                        <a:pt x="1391" y="2515"/>
                      </a:lnTo>
                      <a:lnTo>
                        <a:pt x="1515" y="2496"/>
                      </a:lnTo>
                      <a:lnTo>
                        <a:pt x="1635" y="2464"/>
                      </a:lnTo>
                      <a:lnTo>
                        <a:pt x="1752" y="2422"/>
                      </a:lnTo>
                      <a:lnTo>
                        <a:pt x="1862" y="2369"/>
                      </a:lnTo>
                      <a:lnTo>
                        <a:pt x="1966" y="2306"/>
                      </a:lnTo>
                      <a:lnTo>
                        <a:pt x="2063" y="2233"/>
                      </a:lnTo>
                      <a:lnTo>
                        <a:pt x="2151" y="2152"/>
                      </a:lnTo>
                      <a:lnTo>
                        <a:pt x="2234" y="2063"/>
                      </a:lnTo>
                      <a:lnTo>
                        <a:pt x="2306" y="1966"/>
                      </a:lnTo>
                      <a:lnTo>
                        <a:pt x="2368" y="1861"/>
                      </a:lnTo>
                      <a:lnTo>
                        <a:pt x="2421" y="1751"/>
                      </a:lnTo>
                      <a:lnTo>
                        <a:pt x="2465" y="1635"/>
                      </a:lnTo>
                      <a:lnTo>
                        <a:pt x="2495" y="1514"/>
                      </a:lnTo>
                      <a:lnTo>
                        <a:pt x="2514" y="1390"/>
                      </a:lnTo>
                      <a:lnTo>
                        <a:pt x="2521" y="1260"/>
                      </a:lnTo>
                      <a:lnTo>
                        <a:pt x="2514" y="1132"/>
                      </a:lnTo>
                      <a:lnTo>
                        <a:pt x="2495" y="1006"/>
                      </a:lnTo>
                      <a:lnTo>
                        <a:pt x="2465" y="886"/>
                      </a:lnTo>
                      <a:lnTo>
                        <a:pt x="2421" y="769"/>
                      </a:lnTo>
                      <a:lnTo>
                        <a:pt x="2368" y="661"/>
                      </a:lnTo>
                      <a:lnTo>
                        <a:pt x="2306" y="556"/>
                      </a:lnTo>
                      <a:lnTo>
                        <a:pt x="2234" y="460"/>
                      </a:lnTo>
                      <a:lnTo>
                        <a:pt x="2151" y="370"/>
                      </a:lnTo>
                      <a:lnTo>
                        <a:pt x="2063" y="289"/>
                      </a:lnTo>
                      <a:lnTo>
                        <a:pt x="1966" y="216"/>
                      </a:lnTo>
                      <a:lnTo>
                        <a:pt x="1862" y="153"/>
                      </a:lnTo>
                      <a:lnTo>
                        <a:pt x="1752" y="100"/>
                      </a:lnTo>
                      <a:lnTo>
                        <a:pt x="1635" y="57"/>
                      </a:lnTo>
                      <a:lnTo>
                        <a:pt x="1515" y="27"/>
                      </a:lnTo>
                      <a:lnTo>
                        <a:pt x="1391" y="7"/>
                      </a:lnTo>
                      <a:lnTo>
                        <a:pt x="1261" y="0"/>
                      </a:lnTo>
                      <a:lnTo>
                        <a:pt x="1133" y="7"/>
                      </a:lnTo>
                      <a:lnTo>
                        <a:pt x="1007" y="27"/>
                      </a:lnTo>
                      <a:lnTo>
                        <a:pt x="887" y="57"/>
                      </a:lnTo>
                      <a:lnTo>
                        <a:pt x="770" y="100"/>
                      </a:lnTo>
                      <a:lnTo>
                        <a:pt x="660" y="153"/>
                      </a:lnTo>
                      <a:lnTo>
                        <a:pt x="556" y="216"/>
                      </a:lnTo>
                      <a:lnTo>
                        <a:pt x="459" y="289"/>
                      </a:lnTo>
                      <a:lnTo>
                        <a:pt x="369" y="370"/>
                      </a:lnTo>
                      <a:lnTo>
                        <a:pt x="288" y="460"/>
                      </a:lnTo>
                      <a:lnTo>
                        <a:pt x="216" y="556"/>
                      </a:lnTo>
                      <a:lnTo>
                        <a:pt x="152" y="661"/>
                      </a:lnTo>
                      <a:lnTo>
                        <a:pt x="99" y="769"/>
                      </a:lnTo>
                      <a:lnTo>
                        <a:pt x="57" y="886"/>
                      </a:lnTo>
                      <a:lnTo>
                        <a:pt x="27" y="1006"/>
                      </a:lnTo>
                      <a:lnTo>
                        <a:pt x="7" y="1132"/>
                      </a:lnTo>
                      <a:lnTo>
                        <a:pt x="0" y="12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2481263" y="1489075"/>
                  <a:ext cx="3871913" cy="3871912"/>
                </a:xfrm>
                <a:custGeom>
                  <a:avLst/>
                  <a:gdLst/>
                  <a:ahLst/>
                  <a:cxnLst>
                    <a:cxn ang="0">
                      <a:pos x="7" y="1345"/>
                    </a:cxn>
                    <a:cxn ang="0">
                      <a:pos x="54" y="1582"/>
                    </a:cxn>
                    <a:cxn ang="0">
                      <a:pos x="147" y="1801"/>
                    </a:cxn>
                    <a:cxn ang="0">
                      <a:pos x="279" y="1996"/>
                    </a:cxn>
                    <a:cxn ang="0">
                      <a:pos x="445" y="2161"/>
                    </a:cxn>
                    <a:cxn ang="0">
                      <a:pos x="639" y="2292"/>
                    </a:cxn>
                    <a:cxn ang="0">
                      <a:pos x="859" y="2385"/>
                    </a:cxn>
                    <a:cxn ang="0">
                      <a:pos x="1096" y="2433"/>
                    </a:cxn>
                    <a:cxn ang="0">
                      <a:pos x="1344" y="2433"/>
                    </a:cxn>
                    <a:cxn ang="0">
                      <a:pos x="1581" y="2385"/>
                    </a:cxn>
                    <a:cxn ang="0">
                      <a:pos x="1801" y="2292"/>
                    </a:cxn>
                    <a:cxn ang="0">
                      <a:pos x="1995" y="2161"/>
                    </a:cxn>
                    <a:cxn ang="0">
                      <a:pos x="2161" y="1996"/>
                    </a:cxn>
                    <a:cxn ang="0">
                      <a:pos x="2292" y="1801"/>
                    </a:cxn>
                    <a:cxn ang="0">
                      <a:pos x="2384" y="1582"/>
                    </a:cxn>
                    <a:cxn ang="0">
                      <a:pos x="2432" y="1345"/>
                    </a:cxn>
                    <a:cxn ang="0">
                      <a:pos x="2432" y="1095"/>
                    </a:cxn>
                    <a:cxn ang="0">
                      <a:pos x="2384" y="858"/>
                    </a:cxn>
                    <a:cxn ang="0">
                      <a:pos x="2292" y="638"/>
                    </a:cxn>
                    <a:cxn ang="0">
                      <a:pos x="2161" y="444"/>
                    </a:cxn>
                    <a:cxn ang="0">
                      <a:pos x="1995" y="280"/>
                    </a:cxn>
                    <a:cxn ang="0">
                      <a:pos x="1801" y="147"/>
                    </a:cxn>
                    <a:cxn ang="0">
                      <a:pos x="1581" y="55"/>
                    </a:cxn>
                    <a:cxn ang="0">
                      <a:pos x="1344" y="7"/>
                    </a:cxn>
                    <a:cxn ang="0">
                      <a:pos x="1096" y="7"/>
                    </a:cxn>
                    <a:cxn ang="0">
                      <a:pos x="859" y="55"/>
                    </a:cxn>
                    <a:cxn ang="0">
                      <a:pos x="639" y="147"/>
                    </a:cxn>
                    <a:cxn ang="0">
                      <a:pos x="445" y="280"/>
                    </a:cxn>
                    <a:cxn ang="0">
                      <a:pos x="279" y="444"/>
                    </a:cxn>
                    <a:cxn ang="0">
                      <a:pos x="147" y="638"/>
                    </a:cxn>
                    <a:cxn ang="0">
                      <a:pos x="54" y="858"/>
                    </a:cxn>
                    <a:cxn ang="0">
                      <a:pos x="7" y="1095"/>
                    </a:cxn>
                  </a:cxnLst>
                  <a:rect l="0" t="0" r="r" b="b"/>
                  <a:pathLst>
                    <a:path w="2439" h="2439">
                      <a:moveTo>
                        <a:pt x="0" y="1219"/>
                      </a:moveTo>
                      <a:lnTo>
                        <a:pt x="7" y="1345"/>
                      </a:lnTo>
                      <a:lnTo>
                        <a:pt x="25" y="1465"/>
                      </a:lnTo>
                      <a:lnTo>
                        <a:pt x="54" y="1582"/>
                      </a:lnTo>
                      <a:lnTo>
                        <a:pt x="95" y="1694"/>
                      </a:lnTo>
                      <a:lnTo>
                        <a:pt x="147" y="1801"/>
                      </a:lnTo>
                      <a:lnTo>
                        <a:pt x="209" y="1902"/>
                      </a:lnTo>
                      <a:lnTo>
                        <a:pt x="279" y="1996"/>
                      </a:lnTo>
                      <a:lnTo>
                        <a:pt x="357" y="2082"/>
                      </a:lnTo>
                      <a:lnTo>
                        <a:pt x="445" y="2161"/>
                      </a:lnTo>
                      <a:lnTo>
                        <a:pt x="539" y="2232"/>
                      </a:lnTo>
                      <a:lnTo>
                        <a:pt x="639" y="2292"/>
                      </a:lnTo>
                      <a:lnTo>
                        <a:pt x="745" y="2344"/>
                      </a:lnTo>
                      <a:lnTo>
                        <a:pt x="859" y="2385"/>
                      </a:lnTo>
                      <a:lnTo>
                        <a:pt x="975" y="2414"/>
                      </a:lnTo>
                      <a:lnTo>
                        <a:pt x="1096" y="2433"/>
                      </a:lnTo>
                      <a:lnTo>
                        <a:pt x="1220" y="2439"/>
                      </a:lnTo>
                      <a:lnTo>
                        <a:pt x="1344" y="2433"/>
                      </a:lnTo>
                      <a:lnTo>
                        <a:pt x="1465" y="2414"/>
                      </a:lnTo>
                      <a:lnTo>
                        <a:pt x="1581" y="2385"/>
                      </a:lnTo>
                      <a:lnTo>
                        <a:pt x="1694" y="2344"/>
                      </a:lnTo>
                      <a:lnTo>
                        <a:pt x="1801" y="2292"/>
                      </a:lnTo>
                      <a:lnTo>
                        <a:pt x="1901" y="2232"/>
                      </a:lnTo>
                      <a:lnTo>
                        <a:pt x="1995" y="2161"/>
                      </a:lnTo>
                      <a:lnTo>
                        <a:pt x="2081" y="2082"/>
                      </a:lnTo>
                      <a:lnTo>
                        <a:pt x="2161" y="1996"/>
                      </a:lnTo>
                      <a:lnTo>
                        <a:pt x="2231" y="1902"/>
                      </a:lnTo>
                      <a:lnTo>
                        <a:pt x="2292" y="1801"/>
                      </a:lnTo>
                      <a:lnTo>
                        <a:pt x="2343" y="1694"/>
                      </a:lnTo>
                      <a:lnTo>
                        <a:pt x="2384" y="1582"/>
                      </a:lnTo>
                      <a:lnTo>
                        <a:pt x="2413" y="1465"/>
                      </a:lnTo>
                      <a:lnTo>
                        <a:pt x="2432" y="1345"/>
                      </a:lnTo>
                      <a:lnTo>
                        <a:pt x="2439" y="1219"/>
                      </a:lnTo>
                      <a:lnTo>
                        <a:pt x="2432" y="1095"/>
                      </a:lnTo>
                      <a:lnTo>
                        <a:pt x="2413" y="974"/>
                      </a:lnTo>
                      <a:lnTo>
                        <a:pt x="2384" y="858"/>
                      </a:lnTo>
                      <a:lnTo>
                        <a:pt x="2343" y="745"/>
                      </a:lnTo>
                      <a:lnTo>
                        <a:pt x="2292" y="638"/>
                      </a:lnTo>
                      <a:lnTo>
                        <a:pt x="2231" y="538"/>
                      </a:lnTo>
                      <a:lnTo>
                        <a:pt x="2161" y="444"/>
                      </a:lnTo>
                      <a:lnTo>
                        <a:pt x="2081" y="358"/>
                      </a:lnTo>
                      <a:lnTo>
                        <a:pt x="1995" y="280"/>
                      </a:lnTo>
                      <a:lnTo>
                        <a:pt x="1901" y="209"/>
                      </a:lnTo>
                      <a:lnTo>
                        <a:pt x="1801" y="147"/>
                      </a:lnTo>
                      <a:lnTo>
                        <a:pt x="1694" y="96"/>
                      </a:lnTo>
                      <a:lnTo>
                        <a:pt x="1581" y="55"/>
                      </a:lnTo>
                      <a:lnTo>
                        <a:pt x="1465" y="26"/>
                      </a:lnTo>
                      <a:lnTo>
                        <a:pt x="1344" y="7"/>
                      </a:lnTo>
                      <a:lnTo>
                        <a:pt x="1220" y="0"/>
                      </a:lnTo>
                      <a:lnTo>
                        <a:pt x="1096" y="7"/>
                      </a:lnTo>
                      <a:lnTo>
                        <a:pt x="975" y="26"/>
                      </a:lnTo>
                      <a:lnTo>
                        <a:pt x="859" y="55"/>
                      </a:lnTo>
                      <a:lnTo>
                        <a:pt x="745" y="96"/>
                      </a:lnTo>
                      <a:lnTo>
                        <a:pt x="639" y="147"/>
                      </a:lnTo>
                      <a:lnTo>
                        <a:pt x="539" y="209"/>
                      </a:lnTo>
                      <a:lnTo>
                        <a:pt x="445" y="280"/>
                      </a:lnTo>
                      <a:lnTo>
                        <a:pt x="357" y="358"/>
                      </a:lnTo>
                      <a:lnTo>
                        <a:pt x="279" y="444"/>
                      </a:lnTo>
                      <a:lnTo>
                        <a:pt x="209" y="538"/>
                      </a:lnTo>
                      <a:lnTo>
                        <a:pt x="147" y="638"/>
                      </a:lnTo>
                      <a:lnTo>
                        <a:pt x="95" y="745"/>
                      </a:lnTo>
                      <a:lnTo>
                        <a:pt x="54" y="858"/>
                      </a:lnTo>
                      <a:lnTo>
                        <a:pt x="25" y="974"/>
                      </a:lnTo>
                      <a:lnTo>
                        <a:pt x="7" y="1095"/>
                      </a:lnTo>
                      <a:lnTo>
                        <a:pt x="0" y="121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7785" dist="33020" dir="318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soft" dir="t"/>
                </a:scene3d>
                <a:sp3d prstMaterial="metal">
                  <a:bevelT w="127000" h="508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572929" y="3038408"/>
              <a:ext cx="1740954" cy="1962212"/>
            </a:xfrm>
            <a:custGeom>
              <a:avLst/>
              <a:gdLst/>
              <a:ahLst/>
              <a:cxnLst>
                <a:cxn ang="0">
                  <a:pos x="798" y="1560"/>
                </a:cxn>
                <a:cxn ang="0">
                  <a:pos x="804" y="1554"/>
                </a:cxn>
                <a:cxn ang="0">
                  <a:pos x="816" y="1530"/>
                </a:cxn>
                <a:cxn ang="0">
                  <a:pos x="816" y="1506"/>
                </a:cxn>
                <a:cxn ang="0">
                  <a:pos x="810" y="1482"/>
                </a:cxn>
                <a:cxn ang="0">
                  <a:pos x="798" y="1464"/>
                </a:cxn>
                <a:cxn ang="0">
                  <a:pos x="774" y="1452"/>
                </a:cxn>
                <a:cxn ang="0">
                  <a:pos x="750" y="1446"/>
                </a:cxn>
                <a:cxn ang="0">
                  <a:pos x="720" y="1446"/>
                </a:cxn>
                <a:cxn ang="0">
                  <a:pos x="558" y="1530"/>
                </a:cxn>
                <a:cxn ang="0">
                  <a:pos x="558" y="858"/>
                </a:cxn>
                <a:cxn ang="0">
                  <a:pos x="564" y="762"/>
                </a:cxn>
                <a:cxn ang="0">
                  <a:pos x="588" y="648"/>
                </a:cxn>
                <a:cxn ang="0">
                  <a:pos x="630" y="552"/>
                </a:cxn>
                <a:cxn ang="0">
                  <a:pos x="684" y="474"/>
                </a:cxn>
                <a:cxn ang="0">
                  <a:pos x="750" y="408"/>
                </a:cxn>
                <a:cxn ang="0">
                  <a:pos x="822" y="360"/>
                </a:cxn>
                <a:cxn ang="0">
                  <a:pos x="906" y="330"/>
                </a:cxn>
                <a:cxn ang="0">
                  <a:pos x="1008" y="318"/>
                </a:cxn>
                <a:cxn ang="0">
                  <a:pos x="1032" y="318"/>
                </a:cxn>
                <a:cxn ang="0">
                  <a:pos x="1110" y="330"/>
                </a:cxn>
                <a:cxn ang="0">
                  <a:pos x="1194" y="354"/>
                </a:cxn>
                <a:cxn ang="0">
                  <a:pos x="1266" y="402"/>
                </a:cxn>
                <a:cxn ang="0">
                  <a:pos x="1332" y="468"/>
                </a:cxn>
                <a:cxn ang="0">
                  <a:pos x="1386" y="546"/>
                </a:cxn>
                <a:cxn ang="0">
                  <a:pos x="1428" y="648"/>
                </a:cxn>
                <a:cxn ang="0">
                  <a:pos x="1452" y="762"/>
                </a:cxn>
                <a:cxn ang="0">
                  <a:pos x="1458" y="1794"/>
                </a:cxn>
                <a:cxn ang="0">
                  <a:pos x="1794" y="786"/>
                </a:cxn>
                <a:cxn ang="0">
                  <a:pos x="1794" y="738"/>
                </a:cxn>
                <a:cxn ang="0">
                  <a:pos x="1764" y="564"/>
                </a:cxn>
                <a:cxn ang="0">
                  <a:pos x="1710" y="408"/>
                </a:cxn>
                <a:cxn ang="0">
                  <a:pos x="1626" y="282"/>
                </a:cxn>
                <a:cxn ang="0">
                  <a:pos x="1524" y="174"/>
                </a:cxn>
                <a:cxn ang="0">
                  <a:pos x="1404" y="96"/>
                </a:cxn>
                <a:cxn ang="0">
                  <a:pos x="1272" y="36"/>
                </a:cxn>
                <a:cxn ang="0">
                  <a:pos x="1134" y="6"/>
                </a:cxn>
                <a:cxn ang="0">
                  <a:pos x="1026" y="0"/>
                </a:cxn>
                <a:cxn ang="0">
                  <a:pos x="924" y="6"/>
                </a:cxn>
                <a:cxn ang="0">
                  <a:pos x="780" y="36"/>
                </a:cxn>
                <a:cxn ang="0">
                  <a:pos x="648" y="90"/>
                </a:cxn>
                <a:cxn ang="0">
                  <a:pos x="528" y="168"/>
                </a:cxn>
                <a:cxn ang="0">
                  <a:pos x="426" y="276"/>
                </a:cxn>
                <a:cxn ang="0">
                  <a:pos x="342" y="402"/>
                </a:cxn>
                <a:cxn ang="0">
                  <a:pos x="288" y="558"/>
                </a:cxn>
                <a:cxn ang="0">
                  <a:pos x="258" y="786"/>
                </a:cxn>
                <a:cxn ang="0">
                  <a:pos x="120" y="1452"/>
                </a:cxn>
                <a:cxn ang="0">
                  <a:pos x="114" y="1446"/>
                </a:cxn>
                <a:cxn ang="0">
                  <a:pos x="84" y="1440"/>
                </a:cxn>
                <a:cxn ang="0">
                  <a:pos x="54" y="1440"/>
                </a:cxn>
                <a:cxn ang="0">
                  <a:pos x="30" y="1452"/>
                </a:cxn>
                <a:cxn ang="0">
                  <a:pos x="12" y="1470"/>
                </a:cxn>
                <a:cxn ang="0">
                  <a:pos x="6" y="1488"/>
                </a:cxn>
                <a:cxn ang="0">
                  <a:pos x="0" y="1512"/>
                </a:cxn>
                <a:cxn ang="0">
                  <a:pos x="6" y="1542"/>
                </a:cxn>
                <a:cxn ang="0">
                  <a:pos x="402" y="2022"/>
                </a:cxn>
              </a:cxnLst>
              <a:rect l="0" t="0" r="r" b="b"/>
              <a:pathLst>
                <a:path w="1794" h="2022">
                  <a:moveTo>
                    <a:pt x="402" y="2022"/>
                  </a:moveTo>
                  <a:lnTo>
                    <a:pt x="798" y="1560"/>
                  </a:lnTo>
                  <a:lnTo>
                    <a:pt x="798" y="1560"/>
                  </a:lnTo>
                  <a:lnTo>
                    <a:pt x="804" y="1554"/>
                  </a:lnTo>
                  <a:lnTo>
                    <a:pt x="810" y="1542"/>
                  </a:lnTo>
                  <a:lnTo>
                    <a:pt x="816" y="1530"/>
                  </a:lnTo>
                  <a:lnTo>
                    <a:pt x="816" y="1518"/>
                  </a:lnTo>
                  <a:lnTo>
                    <a:pt x="816" y="1506"/>
                  </a:lnTo>
                  <a:lnTo>
                    <a:pt x="816" y="1494"/>
                  </a:lnTo>
                  <a:lnTo>
                    <a:pt x="810" y="1482"/>
                  </a:lnTo>
                  <a:lnTo>
                    <a:pt x="804" y="1476"/>
                  </a:lnTo>
                  <a:lnTo>
                    <a:pt x="798" y="1464"/>
                  </a:lnTo>
                  <a:lnTo>
                    <a:pt x="786" y="1458"/>
                  </a:lnTo>
                  <a:lnTo>
                    <a:pt x="774" y="1452"/>
                  </a:lnTo>
                  <a:lnTo>
                    <a:pt x="762" y="1446"/>
                  </a:lnTo>
                  <a:lnTo>
                    <a:pt x="750" y="1446"/>
                  </a:lnTo>
                  <a:lnTo>
                    <a:pt x="738" y="1446"/>
                  </a:lnTo>
                  <a:lnTo>
                    <a:pt x="720" y="1446"/>
                  </a:lnTo>
                  <a:lnTo>
                    <a:pt x="702" y="1452"/>
                  </a:lnTo>
                  <a:lnTo>
                    <a:pt x="558" y="1530"/>
                  </a:lnTo>
                  <a:lnTo>
                    <a:pt x="558" y="858"/>
                  </a:lnTo>
                  <a:lnTo>
                    <a:pt x="558" y="858"/>
                  </a:lnTo>
                  <a:lnTo>
                    <a:pt x="558" y="822"/>
                  </a:lnTo>
                  <a:lnTo>
                    <a:pt x="564" y="762"/>
                  </a:lnTo>
                  <a:lnTo>
                    <a:pt x="570" y="702"/>
                  </a:lnTo>
                  <a:lnTo>
                    <a:pt x="588" y="648"/>
                  </a:lnTo>
                  <a:lnTo>
                    <a:pt x="606" y="600"/>
                  </a:lnTo>
                  <a:lnTo>
                    <a:pt x="630" y="552"/>
                  </a:lnTo>
                  <a:lnTo>
                    <a:pt x="654" y="510"/>
                  </a:lnTo>
                  <a:lnTo>
                    <a:pt x="684" y="474"/>
                  </a:lnTo>
                  <a:lnTo>
                    <a:pt x="714" y="438"/>
                  </a:lnTo>
                  <a:lnTo>
                    <a:pt x="750" y="408"/>
                  </a:lnTo>
                  <a:lnTo>
                    <a:pt x="786" y="384"/>
                  </a:lnTo>
                  <a:lnTo>
                    <a:pt x="822" y="360"/>
                  </a:lnTo>
                  <a:lnTo>
                    <a:pt x="864" y="348"/>
                  </a:lnTo>
                  <a:lnTo>
                    <a:pt x="906" y="330"/>
                  </a:lnTo>
                  <a:lnTo>
                    <a:pt x="942" y="324"/>
                  </a:lnTo>
                  <a:lnTo>
                    <a:pt x="1008" y="318"/>
                  </a:lnTo>
                  <a:lnTo>
                    <a:pt x="1008" y="318"/>
                  </a:lnTo>
                  <a:lnTo>
                    <a:pt x="1032" y="318"/>
                  </a:lnTo>
                  <a:lnTo>
                    <a:pt x="1068" y="324"/>
                  </a:lnTo>
                  <a:lnTo>
                    <a:pt x="1110" y="330"/>
                  </a:lnTo>
                  <a:lnTo>
                    <a:pt x="1152" y="342"/>
                  </a:lnTo>
                  <a:lnTo>
                    <a:pt x="1194" y="354"/>
                  </a:lnTo>
                  <a:lnTo>
                    <a:pt x="1230" y="378"/>
                  </a:lnTo>
                  <a:lnTo>
                    <a:pt x="1266" y="402"/>
                  </a:lnTo>
                  <a:lnTo>
                    <a:pt x="1302" y="432"/>
                  </a:lnTo>
                  <a:lnTo>
                    <a:pt x="1332" y="468"/>
                  </a:lnTo>
                  <a:lnTo>
                    <a:pt x="1362" y="504"/>
                  </a:lnTo>
                  <a:lnTo>
                    <a:pt x="1386" y="546"/>
                  </a:lnTo>
                  <a:lnTo>
                    <a:pt x="1410" y="594"/>
                  </a:lnTo>
                  <a:lnTo>
                    <a:pt x="1428" y="648"/>
                  </a:lnTo>
                  <a:lnTo>
                    <a:pt x="1440" y="702"/>
                  </a:lnTo>
                  <a:lnTo>
                    <a:pt x="1452" y="762"/>
                  </a:lnTo>
                  <a:lnTo>
                    <a:pt x="1458" y="864"/>
                  </a:lnTo>
                  <a:lnTo>
                    <a:pt x="1458" y="1794"/>
                  </a:lnTo>
                  <a:lnTo>
                    <a:pt x="1794" y="1794"/>
                  </a:lnTo>
                  <a:lnTo>
                    <a:pt x="1794" y="786"/>
                  </a:lnTo>
                  <a:lnTo>
                    <a:pt x="1794" y="786"/>
                  </a:lnTo>
                  <a:lnTo>
                    <a:pt x="1794" y="738"/>
                  </a:lnTo>
                  <a:lnTo>
                    <a:pt x="1782" y="648"/>
                  </a:lnTo>
                  <a:lnTo>
                    <a:pt x="1764" y="564"/>
                  </a:lnTo>
                  <a:lnTo>
                    <a:pt x="1740" y="480"/>
                  </a:lnTo>
                  <a:lnTo>
                    <a:pt x="1710" y="408"/>
                  </a:lnTo>
                  <a:lnTo>
                    <a:pt x="1674" y="342"/>
                  </a:lnTo>
                  <a:lnTo>
                    <a:pt x="1626" y="282"/>
                  </a:lnTo>
                  <a:lnTo>
                    <a:pt x="1578" y="222"/>
                  </a:lnTo>
                  <a:lnTo>
                    <a:pt x="1524" y="174"/>
                  </a:lnTo>
                  <a:lnTo>
                    <a:pt x="1470" y="132"/>
                  </a:lnTo>
                  <a:lnTo>
                    <a:pt x="1404" y="96"/>
                  </a:lnTo>
                  <a:lnTo>
                    <a:pt x="1344" y="66"/>
                  </a:lnTo>
                  <a:lnTo>
                    <a:pt x="1272" y="36"/>
                  </a:lnTo>
                  <a:lnTo>
                    <a:pt x="1206" y="18"/>
                  </a:lnTo>
                  <a:lnTo>
                    <a:pt x="1134" y="6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990" y="0"/>
                  </a:lnTo>
                  <a:lnTo>
                    <a:pt x="924" y="6"/>
                  </a:lnTo>
                  <a:lnTo>
                    <a:pt x="852" y="18"/>
                  </a:lnTo>
                  <a:lnTo>
                    <a:pt x="780" y="36"/>
                  </a:lnTo>
                  <a:lnTo>
                    <a:pt x="714" y="60"/>
                  </a:lnTo>
                  <a:lnTo>
                    <a:pt x="648" y="90"/>
                  </a:lnTo>
                  <a:lnTo>
                    <a:pt x="588" y="126"/>
                  </a:lnTo>
                  <a:lnTo>
                    <a:pt x="528" y="168"/>
                  </a:lnTo>
                  <a:lnTo>
                    <a:pt x="474" y="222"/>
                  </a:lnTo>
                  <a:lnTo>
                    <a:pt x="426" y="276"/>
                  </a:lnTo>
                  <a:lnTo>
                    <a:pt x="384" y="336"/>
                  </a:lnTo>
                  <a:lnTo>
                    <a:pt x="342" y="402"/>
                  </a:lnTo>
                  <a:lnTo>
                    <a:pt x="312" y="480"/>
                  </a:lnTo>
                  <a:lnTo>
                    <a:pt x="288" y="558"/>
                  </a:lnTo>
                  <a:lnTo>
                    <a:pt x="270" y="648"/>
                  </a:lnTo>
                  <a:lnTo>
                    <a:pt x="258" y="786"/>
                  </a:lnTo>
                  <a:lnTo>
                    <a:pt x="258" y="1530"/>
                  </a:lnTo>
                  <a:lnTo>
                    <a:pt x="120" y="1452"/>
                  </a:lnTo>
                  <a:lnTo>
                    <a:pt x="120" y="1452"/>
                  </a:lnTo>
                  <a:lnTo>
                    <a:pt x="114" y="1446"/>
                  </a:lnTo>
                  <a:lnTo>
                    <a:pt x="96" y="1440"/>
                  </a:lnTo>
                  <a:lnTo>
                    <a:pt x="84" y="1440"/>
                  </a:lnTo>
                  <a:lnTo>
                    <a:pt x="66" y="1440"/>
                  </a:lnTo>
                  <a:lnTo>
                    <a:pt x="54" y="1440"/>
                  </a:lnTo>
                  <a:lnTo>
                    <a:pt x="42" y="1446"/>
                  </a:lnTo>
                  <a:lnTo>
                    <a:pt x="30" y="1452"/>
                  </a:lnTo>
                  <a:lnTo>
                    <a:pt x="24" y="1458"/>
                  </a:lnTo>
                  <a:lnTo>
                    <a:pt x="12" y="1470"/>
                  </a:lnTo>
                  <a:lnTo>
                    <a:pt x="6" y="1482"/>
                  </a:lnTo>
                  <a:lnTo>
                    <a:pt x="6" y="1488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6" y="1524"/>
                  </a:lnTo>
                  <a:lnTo>
                    <a:pt x="6" y="1542"/>
                  </a:lnTo>
                  <a:lnTo>
                    <a:pt x="24" y="1560"/>
                  </a:lnTo>
                  <a:lnTo>
                    <a:pt x="402" y="202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781221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3004624" y="2428868"/>
            <a:ext cx="3134752" cy="4714908"/>
            <a:chOff x="2850637" y="2428868"/>
            <a:chExt cx="3134752" cy="4714908"/>
          </a:xfrm>
        </p:grpSpPr>
        <p:sp>
          <p:nvSpPr>
            <p:cNvPr id="12" name="Rechteck 11"/>
            <p:cNvSpPr/>
            <p:nvPr/>
          </p:nvSpPr>
          <p:spPr bwMode="auto">
            <a:xfrm>
              <a:off x="4203699" y="5214950"/>
              <a:ext cx="428628" cy="1928826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F5233"/>
                </a:buClr>
                <a:buSzPct val="120000"/>
                <a:buFontTx/>
                <a:buChar char="•"/>
              </a:pPr>
              <a:endParaRPr lang="de-DE" sz="1600" smtClean="0">
                <a:solidFill>
                  <a:srgbClr val="0097B5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2850637" y="2428868"/>
              <a:ext cx="3134752" cy="3148034"/>
              <a:chOff x="2357438" y="1357313"/>
              <a:chExt cx="4121150" cy="4138612"/>
            </a:xfrm>
          </p:grpSpPr>
          <p:sp>
            <p:nvSpPr>
              <p:cNvPr id="10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357438" y="1357313"/>
                <a:ext cx="4121150" cy="4138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6457951" y="3275013"/>
                <a:ext cx="1588" cy="11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0" t="0" r="r" b="b"/>
                <a:pathLst>
                  <a:path h="7">
                    <a:moveTo>
                      <a:pt x="0" y="0"/>
                    </a:move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2365376" y="1357313"/>
                <a:ext cx="4102100" cy="4137025"/>
              </a:xfrm>
              <a:custGeom>
                <a:avLst/>
                <a:gdLst/>
                <a:ahLst/>
                <a:cxnLst>
                  <a:cxn ang="0">
                    <a:pos x="7" y="1436"/>
                  </a:cxn>
                  <a:cxn ang="0">
                    <a:pos x="57" y="1683"/>
                  </a:cxn>
                  <a:cxn ang="0">
                    <a:pos x="152" y="1915"/>
                  </a:cxn>
                  <a:cxn ang="0">
                    <a:pos x="289" y="2123"/>
                  </a:cxn>
                  <a:cxn ang="0">
                    <a:pos x="459" y="2300"/>
                  </a:cxn>
                  <a:cxn ang="0">
                    <a:pos x="661" y="2444"/>
                  </a:cxn>
                  <a:cxn ang="0">
                    <a:pos x="885" y="2545"/>
                  </a:cxn>
                  <a:cxn ang="0">
                    <a:pos x="1130" y="2599"/>
                  </a:cxn>
                  <a:cxn ang="0">
                    <a:pos x="1387" y="2600"/>
                  </a:cxn>
                  <a:cxn ang="0">
                    <a:pos x="1640" y="2553"/>
                  </a:cxn>
                  <a:cxn ang="0">
                    <a:pos x="1877" y="2459"/>
                  </a:cxn>
                  <a:cxn ang="0">
                    <a:pos x="2088" y="2325"/>
                  </a:cxn>
                  <a:cxn ang="0">
                    <a:pos x="2271" y="2153"/>
                  </a:cxn>
                  <a:cxn ang="0">
                    <a:pos x="2418" y="1945"/>
                  </a:cxn>
                  <a:cxn ang="0">
                    <a:pos x="2522" y="1707"/>
                  </a:cxn>
                  <a:cxn ang="0">
                    <a:pos x="2578" y="1441"/>
                  </a:cxn>
                  <a:cxn ang="0">
                    <a:pos x="2578" y="1161"/>
                  </a:cxn>
                  <a:cxn ang="0">
                    <a:pos x="2524" y="900"/>
                  </a:cxn>
                  <a:cxn ang="0">
                    <a:pos x="2420" y="664"/>
                  </a:cxn>
                  <a:cxn ang="0">
                    <a:pos x="2275" y="458"/>
                  </a:cxn>
                  <a:cxn ang="0">
                    <a:pos x="2091" y="286"/>
                  </a:cxn>
                  <a:cxn ang="0">
                    <a:pos x="1878" y="150"/>
                  </a:cxn>
                  <a:cxn ang="0">
                    <a:pos x="1640" y="56"/>
                  </a:cxn>
                  <a:cxn ang="0">
                    <a:pos x="1384" y="7"/>
                  </a:cxn>
                  <a:cxn ang="0">
                    <a:pos x="1122" y="7"/>
                  </a:cxn>
                  <a:cxn ang="0">
                    <a:pos x="879" y="62"/>
                  </a:cxn>
                  <a:cxn ang="0">
                    <a:pos x="654" y="164"/>
                  </a:cxn>
                  <a:cxn ang="0">
                    <a:pos x="454" y="308"/>
                  </a:cxn>
                  <a:cxn ang="0">
                    <a:pos x="286" y="487"/>
                  </a:cxn>
                  <a:cxn ang="0">
                    <a:pos x="151" y="697"/>
                  </a:cxn>
                  <a:cxn ang="0">
                    <a:pos x="56" y="929"/>
                  </a:cxn>
                  <a:cxn ang="0">
                    <a:pos x="7" y="1178"/>
                  </a:cxn>
                </a:cxnLst>
                <a:rect l="0" t="0" r="r" b="b"/>
                <a:pathLst>
                  <a:path w="2584" h="2606">
                    <a:moveTo>
                      <a:pt x="0" y="1306"/>
                    </a:moveTo>
                    <a:lnTo>
                      <a:pt x="7" y="1436"/>
                    </a:lnTo>
                    <a:lnTo>
                      <a:pt x="27" y="1562"/>
                    </a:lnTo>
                    <a:lnTo>
                      <a:pt x="57" y="1683"/>
                    </a:lnTo>
                    <a:lnTo>
                      <a:pt x="100" y="1801"/>
                    </a:lnTo>
                    <a:lnTo>
                      <a:pt x="152" y="1915"/>
                    </a:lnTo>
                    <a:lnTo>
                      <a:pt x="216" y="2022"/>
                    </a:lnTo>
                    <a:lnTo>
                      <a:pt x="289" y="2123"/>
                    </a:lnTo>
                    <a:lnTo>
                      <a:pt x="369" y="2215"/>
                    </a:lnTo>
                    <a:lnTo>
                      <a:pt x="459" y="2300"/>
                    </a:lnTo>
                    <a:lnTo>
                      <a:pt x="556" y="2377"/>
                    </a:lnTo>
                    <a:lnTo>
                      <a:pt x="661" y="2444"/>
                    </a:lnTo>
                    <a:lnTo>
                      <a:pt x="769" y="2500"/>
                    </a:lnTo>
                    <a:lnTo>
                      <a:pt x="885" y="2545"/>
                    </a:lnTo>
                    <a:lnTo>
                      <a:pt x="1006" y="2578"/>
                    </a:lnTo>
                    <a:lnTo>
                      <a:pt x="1130" y="2599"/>
                    </a:lnTo>
                    <a:lnTo>
                      <a:pt x="1257" y="2606"/>
                    </a:lnTo>
                    <a:lnTo>
                      <a:pt x="1387" y="2600"/>
                    </a:lnTo>
                    <a:lnTo>
                      <a:pt x="1515" y="2582"/>
                    </a:lnTo>
                    <a:lnTo>
                      <a:pt x="1640" y="2553"/>
                    </a:lnTo>
                    <a:lnTo>
                      <a:pt x="1760" y="2510"/>
                    </a:lnTo>
                    <a:lnTo>
                      <a:pt x="1877" y="2459"/>
                    </a:lnTo>
                    <a:lnTo>
                      <a:pt x="1985" y="2397"/>
                    </a:lnTo>
                    <a:lnTo>
                      <a:pt x="2088" y="2325"/>
                    </a:lnTo>
                    <a:lnTo>
                      <a:pt x="2183" y="2243"/>
                    </a:lnTo>
                    <a:lnTo>
                      <a:pt x="2271" y="2153"/>
                    </a:lnTo>
                    <a:lnTo>
                      <a:pt x="2349" y="2053"/>
                    </a:lnTo>
                    <a:lnTo>
                      <a:pt x="2418" y="1945"/>
                    </a:lnTo>
                    <a:lnTo>
                      <a:pt x="2476" y="1830"/>
                    </a:lnTo>
                    <a:lnTo>
                      <a:pt x="2522" y="1707"/>
                    </a:lnTo>
                    <a:lnTo>
                      <a:pt x="2557" y="1577"/>
                    </a:lnTo>
                    <a:lnTo>
                      <a:pt x="2578" y="1441"/>
                    </a:lnTo>
                    <a:lnTo>
                      <a:pt x="2584" y="1300"/>
                    </a:lnTo>
                    <a:lnTo>
                      <a:pt x="2578" y="1161"/>
                    </a:lnTo>
                    <a:lnTo>
                      <a:pt x="2557" y="1027"/>
                    </a:lnTo>
                    <a:lnTo>
                      <a:pt x="2524" y="900"/>
                    </a:lnTo>
                    <a:lnTo>
                      <a:pt x="2477" y="778"/>
                    </a:lnTo>
                    <a:lnTo>
                      <a:pt x="2420" y="664"/>
                    </a:lnTo>
                    <a:lnTo>
                      <a:pt x="2352" y="557"/>
                    </a:lnTo>
                    <a:lnTo>
                      <a:pt x="2275" y="458"/>
                    </a:lnTo>
                    <a:lnTo>
                      <a:pt x="2186" y="367"/>
                    </a:lnTo>
                    <a:lnTo>
                      <a:pt x="2091" y="286"/>
                    </a:lnTo>
                    <a:lnTo>
                      <a:pt x="1988" y="212"/>
                    </a:lnTo>
                    <a:lnTo>
                      <a:pt x="1878" y="150"/>
                    </a:lnTo>
                    <a:lnTo>
                      <a:pt x="1761" y="97"/>
                    </a:lnTo>
                    <a:lnTo>
                      <a:pt x="1640" y="56"/>
                    </a:lnTo>
                    <a:lnTo>
                      <a:pt x="1514" y="25"/>
                    </a:lnTo>
                    <a:lnTo>
                      <a:pt x="1384" y="7"/>
                    </a:lnTo>
                    <a:lnTo>
                      <a:pt x="1251" y="0"/>
                    </a:lnTo>
                    <a:lnTo>
                      <a:pt x="1122" y="7"/>
                    </a:lnTo>
                    <a:lnTo>
                      <a:pt x="998" y="28"/>
                    </a:lnTo>
                    <a:lnTo>
                      <a:pt x="879" y="62"/>
                    </a:lnTo>
                    <a:lnTo>
                      <a:pt x="762" y="107"/>
                    </a:lnTo>
                    <a:lnTo>
                      <a:pt x="654" y="164"/>
                    </a:lnTo>
                    <a:lnTo>
                      <a:pt x="551" y="230"/>
                    </a:lnTo>
                    <a:lnTo>
                      <a:pt x="454" y="308"/>
                    </a:lnTo>
                    <a:lnTo>
                      <a:pt x="365" y="393"/>
                    </a:lnTo>
                    <a:lnTo>
                      <a:pt x="286" y="487"/>
                    </a:lnTo>
                    <a:lnTo>
                      <a:pt x="213" y="589"/>
                    </a:lnTo>
                    <a:lnTo>
                      <a:pt x="151" y="697"/>
                    </a:lnTo>
                    <a:lnTo>
                      <a:pt x="98" y="810"/>
                    </a:lnTo>
                    <a:lnTo>
                      <a:pt x="56" y="929"/>
                    </a:lnTo>
                    <a:lnTo>
                      <a:pt x="25" y="1051"/>
                    </a:lnTo>
                    <a:lnTo>
                      <a:pt x="7" y="1178"/>
                    </a:lnTo>
                    <a:lnTo>
                      <a:pt x="0" y="13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prstMaterial="metal">
                <a:bevelT w="127000" h="508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>
                  <a:solidFill>
                    <a:schemeClr val="lt1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2357438" y="1365250"/>
                <a:ext cx="4119563" cy="4119562"/>
              </a:xfrm>
              <a:custGeom>
                <a:avLst/>
                <a:gdLst/>
                <a:ahLst/>
                <a:cxnLst>
                  <a:cxn ang="0">
                    <a:pos x="7" y="1431"/>
                  </a:cxn>
                  <a:cxn ang="0">
                    <a:pos x="58" y="1684"/>
                  </a:cxn>
                  <a:cxn ang="0">
                    <a:pos x="157" y="1917"/>
                  </a:cxn>
                  <a:cxn ang="0">
                    <a:pos x="296" y="2124"/>
                  </a:cxn>
                  <a:cxn ang="0">
                    <a:pos x="472" y="2300"/>
                  </a:cxn>
                  <a:cxn ang="0">
                    <a:pos x="680" y="2439"/>
                  </a:cxn>
                  <a:cxn ang="0">
                    <a:pos x="913" y="2537"/>
                  </a:cxn>
                  <a:cxn ang="0">
                    <a:pos x="1166" y="2589"/>
                  </a:cxn>
                  <a:cxn ang="0">
                    <a:pos x="1432" y="2589"/>
                  </a:cxn>
                  <a:cxn ang="0">
                    <a:pos x="1684" y="2537"/>
                  </a:cxn>
                  <a:cxn ang="0">
                    <a:pos x="1917" y="2439"/>
                  </a:cxn>
                  <a:cxn ang="0">
                    <a:pos x="2124" y="2300"/>
                  </a:cxn>
                  <a:cxn ang="0">
                    <a:pos x="2300" y="2124"/>
                  </a:cxn>
                  <a:cxn ang="0">
                    <a:pos x="2439" y="1917"/>
                  </a:cxn>
                  <a:cxn ang="0">
                    <a:pos x="2536" y="1684"/>
                  </a:cxn>
                  <a:cxn ang="0">
                    <a:pos x="2588" y="1431"/>
                  </a:cxn>
                  <a:cxn ang="0">
                    <a:pos x="2588" y="1165"/>
                  </a:cxn>
                  <a:cxn ang="0">
                    <a:pos x="2536" y="912"/>
                  </a:cxn>
                  <a:cxn ang="0">
                    <a:pos x="2439" y="680"/>
                  </a:cxn>
                  <a:cxn ang="0">
                    <a:pos x="2300" y="473"/>
                  </a:cxn>
                  <a:cxn ang="0">
                    <a:pos x="2124" y="297"/>
                  </a:cxn>
                  <a:cxn ang="0">
                    <a:pos x="1917" y="158"/>
                  </a:cxn>
                  <a:cxn ang="0">
                    <a:pos x="1684" y="59"/>
                  </a:cxn>
                  <a:cxn ang="0">
                    <a:pos x="1432" y="7"/>
                  </a:cxn>
                  <a:cxn ang="0">
                    <a:pos x="1166" y="7"/>
                  </a:cxn>
                  <a:cxn ang="0">
                    <a:pos x="913" y="59"/>
                  </a:cxn>
                  <a:cxn ang="0">
                    <a:pos x="680" y="158"/>
                  </a:cxn>
                  <a:cxn ang="0">
                    <a:pos x="472" y="297"/>
                  </a:cxn>
                  <a:cxn ang="0">
                    <a:pos x="296" y="473"/>
                  </a:cxn>
                  <a:cxn ang="0">
                    <a:pos x="157" y="680"/>
                  </a:cxn>
                  <a:cxn ang="0">
                    <a:pos x="58" y="912"/>
                  </a:cxn>
                  <a:cxn ang="0">
                    <a:pos x="7" y="1165"/>
                  </a:cxn>
                </a:cxnLst>
                <a:rect l="0" t="0" r="r" b="b"/>
                <a:pathLst>
                  <a:path w="2595" h="2595">
                    <a:moveTo>
                      <a:pt x="0" y="1297"/>
                    </a:moveTo>
                    <a:lnTo>
                      <a:pt x="7" y="1431"/>
                    </a:lnTo>
                    <a:lnTo>
                      <a:pt x="26" y="1559"/>
                    </a:lnTo>
                    <a:lnTo>
                      <a:pt x="58" y="1684"/>
                    </a:lnTo>
                    <a:lnTo>
                      <a:pt x="102" y="1803"/>
                    </a:lnTo>
                    <a:lnTo>
                      <a:pt x="157" y="1917"/>
                    </a:lnTo>
                    <a:lnTo>
                      <a:pt x="222" y="2024"/>
                    </a:lnTo>
                    <a:lnTo>
                      <a:pt x="296" y="2124"/>
                    </a:lnTo>
                    <a:lnTo>
                      <a:pt x="380" y="2216"/>
                    </a:lnTo>
                    <a:lnTo>
                      <a:pt x="472" y="2300"/>
                    </a:lnTo>
                    <a:lnTo>
                      <a:pt x="573" y="2374"/>
                    </a:lnTo>
                    <a:lnTo>
                      <a:pt x="680" y="2439"/>
                    </a:lnTo>
                    <a:lnTo>
                      <a:pt x="793" y="2493"/>
                    </a:lnTo>
                    <a:lnTo>
                      <a:pt x="913" y="2537"/>
                    </a:lnTo>
                    <a:lnTo>
                      <a:pt x="1037" y="2569"/>
                    </a:lnTo>
                    <a:lnTo>
                      <a:pt x="1166" y="2589"/>
                    </a:lnTo>
                    <a:lnTo>
                      <a:pt x="1298" y="2595"/>
                    </a:lnTo>
                    <a:lnTo>
                      <a:pt x="1432" y="2589"/>
                    </a:lnTo>
                    <a:lnTo>
                      <a:pt x="1560" y="2569"/>
                    </a:lnTo>
                    <a:lnTo>
                      <a:pt x="1684" y="2537"/>
                    </a:lnTo>
                    <a:lnTo>
                      <a:pt x="1803" y="2493"/>
                    </a:lnTo>
                    <a:lnTo>
                      <a:pt x="1917" y="2439"/>
                    </a:lnTo>
                    <a:lnTo>
                      <a:pt x="2023" y="2374"/>
                    </a:lnTo>
                    <a:lnTo>
                      <a:pt x="2124" y="2300"/>
                    </a:lnTo>
                    <a:lnTo>
                      <a:pt x="2215" y="2216"/>
                    </a:lnTo>
                    <a:lnTo>
                      <a:pt x="2300" y="2124"/>
                    </a:lnTo>
                    <a:lnTo>
                      <a:pt x="2374" y="2024"/>
                    </a:lnTo>
                    <a:lnTo>
                      <a:pt x="2439" y="1917"/>
                    </a:lnTo>
                    <a:lnTo>
                      <a:pt x="2493" y="1803"/>
                    </a:lnTo>
                    <a:lnTo>
                      <a:pt x="2536" y="1684"/>
                    </a:lnTo>
                    <a:lnTo>
                      <a:pt x="2568" y="1559"/>
                    </a:lnTo>
                    <a:lnTo>
                      <a:pt x="2588" y="1431"/>
                    </a:lnTo>
                    <a:lnTo>
                      <a:pt x="2595" y="1297"/>
                    </a:lnTo>
                    <a:lnTo>
                      <a:pt x="2588" y="1165"/>
                    </a:lnTo>
                    <a:lnTo>
                      <a:pt x="2568" y="1036"/>
                    </a:lnTo>
                    <a:lnTo>
                      <a:pt x="2536" y="912"/>
                    </a:lnTo>
                    <a:lnTo>
                      <a:pt x="2493" y="793"/>
                    </a:lnTo>
                    <a:lnTo>
                      <a:pt x="2439" y="680"/>
                    </a:lnTo>
                    <a:lnTo>
                      <a:pt x="2374" y="573"/>
                    </a:lnTo>
                    <a:lnTo>
                      <a:pt x="2300" y="473"/>
                    </a:lnTo>
                    <a:lnTo>
                      <a:pt x="2215" y="380"/>
                    </a:lnTo>
                    <a:lnTo>
                      <a:pt x="2124" y="297"/>
                    </a:lnTo>
                    <a:lnTo>
                      <a:pt x="2023" y="223"/>
                    </a:lnTo>
                    <a:lnTo>
                      <a:pt x="1917" y="158"/>
                    </a:lnTo>
                    <a:lnTo>
                      <a:pt x="1803" y="102"/>
                    </a:lnTo>
                    <a:lnTo>
                      <a:pt x="1684" y="59"/>
                    </a:lnTo>
                    <a:lnTo>
                      <a:pt x="1560" y="27"/>
                    </a:lnTo>
                    <a:lnTo>
                      <a:pt x="1432" y="7"/>
                    </a:lnTo>
                    <a:lnTo>
                      <a:pt x="1298" y="0"/>
                    </a:lnTo>
                    <a:lnTo>
                      <a:pt x="1166" y="7"/>
                    </a:lnTo>
                    <a:lnTo>
                      <a:pt x="1037" y="27"/>
                    </a:lnTo>
                    <a:lnTo>
                      <a:pt x="913" y="59"/>
                    </a:lnTo>
                    <a:lnTo>
                      <a:pt x="793" y="102"/>
                    </a:lnTo>
                    <a:lnTo>
                      <a:pt x="680" y="158"/>
                    </a:lnTo>
                    <a:lnTo>
                      <a:pt x="573" y="223"/>
                    </a:lnTo>
                    <a:lnTo>
                      <a:pt x="472" y="297"/>
                    </a:lnTo>
                    <a:lnTo>
                      <a:pt x="380" y="380"/>
                    </a:lnTo>
                    <a:lnTo>
                      <a:pt x="296" y="473"/>
                    </a:lnTo>
                    <a:lnTo>
                      <a:pt x="222" y="573"/>
                    </a:lnTo>
                    <a:lnTo>
                      <a:pt x="157" y="680"/>
                    </a:lnTo>
                    <a:lnTo>
                      <a:pt x="102" y="793"/>
                    </a:lnTo>
                    <a:lnTo>
                      <a:pt x="58" y="912"/>
                    </a:lnTo>
                    <a:lnTo>
                      <a:pt x="26" y="1036"/>
                    </a:lnTo>
                    <a:lnTo>
                      <a:pt x="7" y="1165"/>
                    </a:lnTo>
                    <a:lnTo>
                      <a:pt x="0" y="12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prstMaterial="metal">
                <a:bevelT w="127000" h="508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2416176" y="1423988"/>
                <a:ext cx="4002088" cy="4002087"/>
              </a:xfrm>
              <a:custGeom>
                <a:avLst/>
                <a:gdLst/>
                <a:ahLst/>
                <a:cxnLst>
                  <a:cxn ang="0">
                    <a:pos x="7" y="1390"/>
                  </a:cxn>
                  <a:cxn ang="0">
                    <a:pos x="57" y="1635"/>
                  </a:cxn>
                  <a:cxn ang="0">
                    <a:pos x="152" y="1861"/>
                  </a:cxn>
                  <a:cxn ang="0">
                    <a:pos x="288" y="2063"/>
                  </a:cxn>
                  <a:cxn ang="0">
                    <a:pos x="459" y="2233"/>
                  </a:cxn>
                  <a:cxn ang="0">
                    <a:pos x="660" y="2369"/>
                  </a:cxn>
                  <a:cxn ang="0">
                    <a:pos x="887" y="2464"/>
                  </a:cxn>
                  <a:cxn ang="0">
                    <a:pos x="1133" y="2515"/>
                  </a:cxn>
                  <a:cxn ang="0">
                    <a:pos x="1391" y="2515"/>
                  </a:cxn>
                  <a:cxn ang="0">
                    <a:pos x="1635" y="2464"/>
                  </a:cxn>
                  <a:cxn ang="0">
                    <a:pos x="1862" y="2369"/>
                  </a:cxn>
                  <a:cxn ang="0">
                    <a:pos x="2063" y="2233"/>
                  </a:cxn>
                  <a:cxn ang="0">
                    <a:pos x="2234" y="2063"/>
                  </a:cxn>
                  <a:cxn ang="0">
                    <a:pos x="2368" y="1861"/>
                  </a:cxn>
                  <a:cxn ang="0">
                    <a:pos x="2465" y="1635"/>
                  </a:cxn>
                  <a:cxn ang="0">
                    <a:pos x="2514" y="1390"/>
                  </a:cxn>
                  <a:cxn ang="0">
                    <a:pos x="2514" y="1132"/>
                  </a:cxn>
                  <a:cxn ang="0">
                    <a:pos x="2465" y="886"/>
                  </a:cxn>
                  <a:cxn ang="0">
                    <a:pos x="2368" y="661"/>
                  </a:cxn>
                  <a:cxn ang="0">
                    <a:pos x="2234" y="460"/>
                  </a:cxn>
                  <a:cxn ang="0">
                    <a:pos x="2063" y="289"/>
                  </a:cxn>
                  <a:cxn ang="0">
                    <a:pos x="1862" y="153"/>
                  </a:cxn>
                  <a:cxn ang="0">
                    <a:pos x="1635" y="57"/>
                  </a:cxn>
                  <a:cxn ang="0">
                    <a:pos x="1391" y="7"/>
                  </a:cxn>
                  <a:cxn ang="0">
                    <a:pos x="1133" y="7"/>
                  </a:cxn>
                  <a:cxn ang="0">
                    <a:pos x="887" y="57"/>
                  </a:cxn>
                  <a:cxn ang="0">
                    <a:pos x="660" y="153"/>
                  </a:cxn>
                  <a:cxn ang="0">
                    <a:pos x="459" y="289"/>
                  </a:cxn>
                  <a:cxn ang="0">
                    <a:pos x="288" y="460"/>
                  </a:cxn>
                  <a:cxn ang="0">
                    <a:pos x="152" y="661"/>
                  </a:cxn>
                  <a:cxn ang="0">
                    <a:pos x="57" y="886"/>
                  </a:cxn>
                  <a:cxn ang="0">
                    <a:pos x="7" y="1132"/>
                  </a:cxn>
                </a:cxnLst>
                <a:rect l="0" t="0" r="r" b="b"/>
                <a:pathLst>
                  <a:path w="2521" h="2521">
                    <a:moveTo>
                      <a:pt x="0" y="1260"/>
                    </a:moveTo>
                    <a:lnTo>
                      <a:pt x="7" y="1390"/>
                    </a:lnTo>
                    <a:lnTo>
                      <a:pt x="27" y="1514"/>
                    </a:lnTo>
                    <a:lnTo>
                      <a:pt x="57" y="1635"/>
                    </a:lnTo>
                    <a:lnTo>
                      <a:pt x="99" y="1751"/>
                    </a:lnTo>
                    <a:lnTo>
                      <a:pt x="152" y="1861"/>
                    </a:lnTo>
                    <a:lnTo>
                      <a:pt x="216" y="1966"/>
                    </a:lnTo>
                    <a:lnTo>
                      <a:pt x="288" y="2063"/>
                    </a:lnTo>
                    <a:lnTo>
                      <a:pt x="369" y="2152"/>
                    </a:lnTo>
                    <a:lnTo>
                      <a:pt x="459" y="2233"/>
                    </a:lnTo>
                    <a:lnTo>
                      <a:pt x="556" y="2306"/>
                    </a:lnTo>
                    <a:lnTo>
                      <a:pt x="660" y="2369"/>
                    </a:lnTo>
                    <a:lnTo>
                      <a:pt x="770" y="2422"/>
                    </a:lnTo>
                    <a:lnTo>
                      <a:pt x="887" y="2464"/>
                    </a:lnTo>
                    <a:lnTo>
                      <a:pt x="1007" y="2496"/>
                    </a:lnTo>
                    <a:lnTo>
                      <a:pt x="1133" y="2515"/>
                    </a:lnTo>
                    <a:lnTo>
                      <a:pt x="1261" y="2521"/>
                    </a:lnTo>
                    <a:lnTo>
                      <a:pt x="1391" y="2515"/>
                    </a:lnTo>
                    <a:lnTo>
                      <a:pt x="1515" y="2496"/>
                    </a:lnTo>
                    <a:lnTo>
                      <a:pt x="1635" y="2464"/>
                    </a:lnTo>
                    <a:lnTo>
                      <a:pt x="1752" y="2422"/>
                    </a:lnTo>
                    <a:lnTo>
                      <a:pt x="1862" y="2369"/>
                    </a:lnTo>
                    <a:lnTo>
                      <a:pt x="1966" y="2306"/>
                    </a:lnTo>
                    <a:lnTo>
                      <a:pt x="2063" y="2233"/>
                    </a:lnTo>
                    <a:lnTo>
                      <a:pt x="2151" y="2152"/>
                    </a:lnTo>
                    <a:lnTo>
                      <a:pt x="2234" y="2063"/>
                    </a:lnTo>
                    <a:lnTo>
                      <a:pt x="2306" y="1966"/>
                    </a:lnTo>
                    <a:lnTo>
                      <a:pt x="2368" y="1861"/>
                    </a:lnTo>
                    <a:lnTo>
                      <a:pt x="2421" y="1751"/>
                    </a:lnTo>
                    <a:lnTo>
                      <a:pt x="2465" y="1635"/>
                    </a:lnTo>
                    <a:lnTo>
                      <a:pt x="2495" y="1514"/>
                    </a:lnTo>
                    <a:lnTo>
                      <a:pt x="2514" y="1390"/>
                    </a:lnTo>
                    <a:lnTo>
                      <a:pt x="2521" y="1260"/>
                    </a:lnTo>
                    <a:lnTo>
                      <a:pt x="2514" y="1132"/>
                    </a:lnTo>
                    <a:lnTo>
                      <a:pt x="2495" y="1006"/>
                    </a:lnTo>
                    <a:lnTo>
                      <a:pt x="2465" y="886"/>
                    </a:lnTo>
                    <a:lnTo>
                      <a:pt x="2421" y="769"/>
                    </a:lnTo>
                    <a:lnTo>
                      <a:pt x="2368" y="661"/>
                    </a:lnTo>
                    <a:lnTo>
                      <a:pt x="2306" y="556"/>
                    </a:lnTo>
                    <a:lnTo>
                      <a:pt x="2234" y="460"/>
                    </a:lnTo>
                    <a:lnTo>
                      <a:pt x="2151" y="370"/>
                    </a:lnTo>
                    <a:lnTo>
                      <a:pt x="2063" y="289"/>
                    </a:lnTo>
                    <a:lnTo>
                      <a:pt x="1966" y="216"/>
                    </a:lnTo>
                    <a:lnTo>
                      <a:pt x="1862" y="153"/>
                    </a:lnTo>
                    <a:lnTo>
                      <a:pt x="1752" y="100"/>
                    </a:lnTo>
                    <a:lnTo>
                      <a:pt x="1635" y="57"/>
                    </a:lnTo>
                    <a:lnTo>
                      <a:pt x="1515" y="27"/>
                    </a:lnTo>
                    <a:lnTo>
                      <a:pt x="1391" y="7"/>
                    </a:lnTo>
                    <a:lnTo>
                      <a:pt x="1261" y="0"/>
                    </a:lnTo>
                    <a:lnTo>
                      <a:pt x="1133" y="7"/>
                    </a:lnTo>
                    <a:lnTo>
                      <a:pt x="1007" y="27"/>
                    </a:lnTo>
                    <a:lnTo>
                      <a:pt x="887" y="57"/>
                    </a:lnTo>
                    <a:lnTo>
                      <a:pt x="770" y="100"/>
                    </a:lnTo>
                    <a:lnTo>
                      <a:pt x="660" y="153"/>
                    </a:lnTo>
                    <a:lnTo>
                      <a:pt x="556" y="216"/>
                    </a:lnTo>
                    <a:lnTo>
                      <a:pt x="459" y="289"/>
                    </a:lnTo>
                    <a:lnTo>
                      <a:pt x="369" y="370"/>
                    </a:lnTo>
                    <a:lnTo>
                      <a:pt x="288" y="460"/>
                    </a:lnTo>
                    <a:lnTo>
                      <a:pt x="216" y="556"/>
                    </a:lnTo>
                    <a:lnTo>
                      <a:pt x="152" y="661"/>
                    </a:lnTo>
                    <a:lnTo>
                      <a:pt x="99" y="769"/>
                    </a:lnTo>
                    <a:lnTo>
                      <a:pt x="57" y="886"/>
                    </a:lnTo>
                    <a:lnTo>
                      <a:pt x="27" y="1006"/>
                    </a:lnTo>
                    <a:lnTo>
                      <a:pt x="7" y="1132"/>
                    </a:lnTo>
                    <a:lnTo>
                      <a:pt x="0" y="12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481263" y="1489075"/>
                <a:ext cx="3871913" cy="3871912"/>
              </a:xfrm>
              <a:custGeom>
                <a:avLst/>
                <a:gdLst/>
                <a:ahLst/>
                <a:cxnLst>
                  <a:cxn ang="0">
                    <a:pos x="7" y="1345"/>
                  </a:cxn>
                  <a:cxn ang="0">
                    <a:pos x="54" y="1582"/>
                  </a:cxn>
                  <a:cxn ang="0">
                    <a:pos x="147" y="1801"/>
                  </a:cxn>
                  <a:cxn ang="0">
                    <a:pos x="279" y="1996"/>
                  </a:cxn>
                  <a:cxn ang="0">
                    <a:pos x="445" y="2161"/>
                  </a:cxn>
                  <a:cxn ang="0">
                    <a:pos x="639" y="2292"/>
                  </a:cxn>
                  <a:cxn ang="0">
                    <a:pos x="859" y="2385"/>
                  </a:cxn>
                  <a:cxn ang="0">
                    <a:pos x="1096" y="2433"/>
                  </a:cxn>
                  <a:cxn ang="0">
                    <a:pos x="1344" y="2433"/>
                  </a:cxn>
                  <a:cxn ang="0">
                    <a:pos x="1581" y="2385"/>
                  </a:cxn>
                  <a:cxn ang="0">
                    <a:pos x="1801" y="2292"/>
                  </a:cxn>
                  <a:cxn ang="0">
                    <a:pos x="1995" y="2161"/>
                  </a:cxn>
                  <a:cxn ang="0">
                    <a:pos x="2161" y="1996"/>
                  </a:cxn>
                  <a:cxn ang="0">
                    <a:pos x="2292" y="1801"/>
                  </a:cxn>
                  <a:cxn ang="0">
                    <a:pos x="2384" y="1582"/>
                  </a:cxn>
                  <a:cxn ang="0">
                    <a:pos x="2432" y="1345"/>
                  </a:cxn>
                  <a:cxn ang="0">
                    <a:pos x="2432" y="1095"/>
                  </a:cxn>
                  <a:cxn ang="0">
                    <a:pos x="2384" y="858"/>
                  </a:cxn>
                  <a:cxn ang="0">
                    <a:pos x="2292" y="638"/>
                  </a:cxn>
                  <a:cxn ang="0">
                    <a:pos x="2161" y="444"/>
                  </a:cxn>
                  <a:cxn ang="0">
                    <a:pos x="1995" y="280"/>
                  </a:cxn>
                  <a:cxn ang="0">
                    <a:pos x="1801" y="147"/>
                  </a:cxn>
                  <a:cxn ang="0">
                    <a:pos x="1581" y="55"/>
                  </a:cxn>
                  <a:cxn ang="0">
                    <a:pos x="1344" y="7"/>
                  </a:cxn>
                  <a:cxn ang="0">
                    <a:pos x="1096" y="7"/>
                  </a:cxn>
                  <a:cxn ang="0">
                    <a:pos x="859" y="55"/>
                  </a:cxn>
                  <a:cxn ang="0">
                    <a:pos x="639" y="147"/>
                  </a:cxn>
                  <a:cxn ang="0">
                    <a:pos x="445" y="280"/>
                  </a:cxn>
                  <a:cxn ang="0">
                    <a:pos x="279" y="444"/>
                  </a:cxn>
                  <a:cxn ang="0">
                    <a:pos x="147" y="638"/>
                  </a:cxn>
                  <a:cxn ang="0">
                    <a:pos x="54" y="858"/>
                  </a:cxn>
                  <a:cxn ang="0">
                    <a:pos x="7" y="1095"/>
                  </a:cxn>
                </a:cxnLst>
                <a:rect l="0" t="0" r="r" b="b"/>
                <a:pathLst>
                  <a:path w="2439" h="2439">
                    <a:moveTo>
                      <a:pt x="0" y="1219"/>
                    </a:moveTo>
                    <a:lnTo>
                      <a:pt x="7" y="1345"/>
                    </a:lnTo>
                    <a:lnTo>
                      <a:pt x="25" y="1465"/>
                    </a:lnTo>
                    <a:lnTo>
                      <a:pt x="54" y="1582"/>
                    </a:lnTo>
                    <a:lnTo>
                      <a:pt x="95" y="1694"/>
                    </a:lnTo>
                    <a:lnTo>
                      <a:pt x="147" y="1801"/>
                    </a:lnTo>
                    <a:lnTo>
                      <a:pt x="209" y="1902"/>
                    </a:lnTo>
                    <a:lnTo>
                      <a:pt x="279" y="1996"/>
                    </a:lnTo>
                    <a:lnTo>
                      <a:pt x="357" y="2082"/>
                    </a:lnTo>
                    <a:lnTo>
                      <a:pt x="445" y="2161"/>
                    </a:lnTo>
                    <a:lnTo>
                      <a:pt x="539" y="2232"/>
                    </a:lnTo>
                    <a:lnTo>
                      <a:pt x="639" y="2292"/>
                    </a:lnTo>
                    <a:lnTo>
                      <a:pt x="745" y="2344"/>
                    </a:lnTo>
                    <a:lnTo>
                      <a:pt x="859" y="2385"/>
                    </a:lnTo>
                    <a:lnTo>
                      <a:pt x="975" y="2414"/>
                    </a:lnTo>
                    <a:lnTo>
                      <a:pt x="1096" y="2433"/>
                    </a:lnTo>
                    <a:lnTo>
                      <a:pt x="1220" y="2439"/>
                    </a:lnTo>
                    <a:lnTo>
                      <a:pt x="1344" y="2433"/>
                    </a:lnTo>
                    <a:lnTo>
                      <a:pt x="1465" y="2414"/>
                    </a:lnTo>
                    <a:lnTo>
                      <a:pt x="1581" y="2385"/>
                    </a:lnTo>
                    <a:lnTo>
                      <a:pt x="1694" y="2344"/>
                    </a:lnTo>
                    <a:lnTo>
                      <a:pt x="1801" y="2292"/>
                    </a:lnTo>
                    <a:lnTo>
                      <a:pt x="1901" y="2232"/>
                    </a:lnTo>
                    <a:lnTo>
                      <a:pt x="1995" y="2161"/>
                    </a:lnTo>
                    <a:lnTo>
                      <a:pt x="2081" y="2082"/>
                    </a:lnTo>
                    <a:lnTo>
                      <a:pt x="2161" y="1996"/>
                    </a:lnTo>
                    <a:lnTo>
                      <a:pt x="2231" y="1902"/>
                    </a:lnTo>
                    <a:lnTo>
                      <a:pt x="2292" y="1801"/>
                    </a:lnTo>
                    <a:lnTo>
                      <a:pt x="2343" y="1694"/>
                    </a:lnTo>
                    <a:lnTo>
                      <a:pt x="2384" y="1582"/>
                    </a:lnTo>
                    <a:lnTo>
                      <a:pt x="2413" y="1465"/>
                    </a:lnTo>
                    <a:lnTo>
                      <a:pt x="2432" y="1345"/>
                    </a:lnTo>
                    <a:lnTo>
                      <a:pt x="2439" y="1219"/>
                    </a:lnTo>
                    <a:lnTo>
                      <a:pt x="2432" y="1095"/>
                    </a:lnTo>
                    <a:lnTo>
                      <a:pt x="2413" y="974"/>
                    </a:lnTo>
                    <a:lnTo>
                      <a:pt x="2384" y="858"/>
                    </a:lnTo>
                    <a:lnTo>
                      <a:pt x="2343" y="745"/>
                    </a:lnTo>
                    <a:lnTo>
                      <a:pt x="2292" y="638"/>
                    </a:lnTo>
                    <a:lnTo>
                      <a:pt x="2231" y="538"/>
                    </a:lnTo>
                    <a:lnTo>
                      <a:pt x="2161" y="444"/>
                    </a:lnTo>
                    <a:lnTo>
                      <a:pt x="2081" y="358"/>
                    </a:lnTo>
                    <a:lnTo>
                      <a:pt x="1995" y="280"/>
                    </a:lnTo>
                    <a:lnTo>
                      <a:pt x="1901" y="209"/>
                    </a:lnTo>
                    <a:lnTo>
                      <a:pt x="1801" y="147"/>
                    </a:lnTo>
                    <a:lnTo>
                      <a:pt x="1694" y="96"/>
                    </a:lnTo>
                    <a:lnTo>
                      <a:pt x="1581" y="55"/>
                    </a:lnTo>
                    <a:lnTo>
                      <a:pt x="1465" y="26"/>
                    </a:lnTo>
                    <a:lnTo>
                      <a:pt x="1344" y="7"/>
                    </a:lnTo>
                    <a:lnTo>
                      <a:pt x="1220" y="0"/>
                    </a:lnTo>
                    <a:lnTo>
                      <a:pt x="1096" y="7"/>
                    </a:lnTo>
                    <a:lnTo>
                      <a:pt x="975" y="26"/>
                    </a:lnTo>
                    <a:lnTo>
                      <a:pt x="859" y="55"/>
                    </a:lnTo>
                    <a:lnTo>
                      <a:pt x="745" y="96"/>
                    </a:lnTo>
                    <a:lnTo>
                      <a:pt x="639" y="147"/>
                    </a:lnTo>
                    <a:lnTo>
                      <a:pt x="539" y="209"/>
                    </a:lnTo>
                    <a:lnTo>
                      <a:pt x="445" y="280"/>
                    </a:lnTo>
                    <a:lnTo>
                      <a:pt x="357" y="358"/>
                    </a:lnTo>
                    <a:lnTo>
                      <a:pt x="279" y="444"/>
                    </a:lnTo>
                    <a:lnTo>
                      <a:pt x="209" y="538"/>
                    </a:lnTo>
                    <a:lnTo>
                      <a:pt x="147" y="638"/>
                    </a:lnTo>
                    <a:lnTo>
                      <a:pt x="95" y="745"/>
                    </a:lnTo>
                    <a:lnTo>
                      <a:pt x="54" y="858"/>
                    </a:lnTo>
                    <a:lnTo>
                      <a:pt x="25" y="974"/>
                    </a:lnTo>
                    <a:lnTo>
                      <a:pt x="7" y="1095"/>
                    </a:lnTo>
                    <a:lnTo>
                      <a:pt x="0" y="12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 prstMaterial="metal">
                <a:bevelT w="127000" h="508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de-DE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760663" y="2638425"/>
                <a:ext cx="3268663" cy="2257425"/>
              </a:xfrm>
              <a:custGeom>
                <a:avLst/>
                <a:gdLst/>
                <a:ahLst/>
                <a:cxnLst>
                  <a:cxn ang="0">
                    <a:pos x="1547" y="29"/>
                  </a:cxn>
                  <a:cxn ang="0">
                    <a:pos x="1393" y="3"/>
                  </a:cxn>
                  <a:cxn ang="0">
                    <a:pos x="1372" y="28"/>
                  </a:cxn>
                  <a:cxn ang="0">
                    <a:pos x="1389" y="88"/>
                  </a:cxn>
                  <a:cxn ang="0">
                    <a:pos x="1462" y="175"/>
                  </a:cxn>
                  <a:cxn ang="0">
                    <a:pos x="1518" y="234"/>
                  </a:cxn>
                  <a:cxn ang="0">
                    <a:pos x="1514" y="276"/>
                  </a:cxn>
                  <a:cxn ang="0">
                    <a:pos x="1385" y="298"/>
                  </a:cxn>
                  <a:cxn ang="0">
                    <a:pos x="1235" y="351"/>
                  </a:cxn>
                  <a:cxn ang="0">
                    <a:pos x="1127" y="426"/>
                  </a:cxn>
                  <a:cxn ang="0">
                    <a:pos x="1059" y="498"/>
                  </a:cxn>
                  <a:cxn ang="0">
                    <a:pos x="1027" y="487"/>
                  </a:cxn>
                  <a:cxn ang="0">
                    <a:pos x="995" y="446"/>
                  </a:cxn>
                  <a:cxn ang="0">
                    <a:pos x="949" y="408"/>
                  </a:cxn>
                  <a:cxn ang="0">
                    <a:pos x="812" y="331"/>
                  </a:cxn>
                  <a:cxn ang="0">
                    <a:pos x="744" y="307"/>
                  </a:cxn>
                  <a:cxn ang="0">
                    <a:pos x="554" y="287"/>
                  </a:cxn>
                  <a:cxn ang="0">
                    <a:pos x="550" y="261"/>
                  </a:cxn>
                  <a:cxn ang="0">
                    <a:pos x="614" y="203"/>
                  </a:cxn>
                  <a:cxn ang="0">
                    <a:pos x="692" y="130"/>
                  </a:cxn>
                  <a:cxn ang="0">
                    <a:pos x="707" y="70"/>
                  </a:cxn>
                  <a:cxn ang="0">
                    <a:pos x="672" y="32"/>
                  </a:cxn>
                  <a:cxn ang="0">
                    <a:pos x="491" y="62"/>
                  </a:cxn>
                  <a:cxn ang="0">
                    <a:pos x="254" y="129"/>
                  </a:cxn>
                  <a:cxn ang="0">
                    <a:pos x="0" y="203"/>
                  </a:cxn>
                  <a:cxn ang="0">
                    <a:pos x="464" y="698"/>
                  </a:cxn>
                  <a:cxn ang="0">
                    <a:pos x="515" y="721"/>
                  </a:cxn>
                  <a:cxn ang="0">
                    <a:pos x="553" y="699"/>
                  </a:cxn>
                  <a:cxn ang="0">
                    <a:pos x="560" y="635"/>
                  </a:cxn>
                  <a:cxn ang="0">
                    <a:pos x="519" y="522"/>
                  </a:cxn>
                  <a:cxn ang="0">
                    <a:pos x="558" y="498"/>
                  </a:cxn>
                  <a:cxn ang="0">
                    <a:pos x="639" y="520"/>
                  </a:cxn>
                  <a:cxn ang="0">
                    <a:pos x="762" y="565"/>
                  </a:cxn>
                  <a:cxn ang="0">
                    <a:pos x="865" y="646"/>
                  </a:cxn>
                  <a:cxn ang="0">
                    <a:pos x="936" y="804"/>
                  </a:cxn>
                  <a:cxn ang="0">
                    <a:pos x="953" y="1100"/>
                  </a:cxn>
                  <a:cxn ang="0">
                    <a:pos x="962" y="1411"/>
                  </a:cxn>
                  <a:cxn ang="0">
                    <a:pos x="1033" y="1422"/>
                  </a:cxn>
                  <a:cxn ang="0">
                    <a:pos x="1096" y="1422"/>
                  </a:cxn>
                  <a:cxn ang="0">
                    <a:pos x="1139" y="1419"/>
                  </a:cxn>
                  <a:cxn ang="0">
                    <a:pos x="1155" y="1407"/>
                  </a:cxn>
                  <a:cxn ang="0">
                    <a:pos x="1163" y="1117"/>
                  </a:cxn>
                  <a:cxn ang="0">
                    <a:pos x="1162" y="831"/>
                  </a:cxn>
                  <a:cxn ang="0">
                    <a:pos x="1208" y="687"/>
                  </a:cxn>
                  <a:cxn ang="0">
                    <a:pos x="1232" y="663"/>
                  </a:cxn>
                  <a:cxn ang="0">
                    <a:pos x="1269" y="613"/>
                  </a:cxn>
                  <a:cxn ang="0">
                    <a:pos x="1330" y="565"/>
                  </a:cxn>
                  <a:cxn ang="0">
                    <a:pos x="1466" y="506"/>
                  </a:cxn>
                  <a:cxn ang="0">
                    <a:pos x="1538" y="494"/>
                  </a:cxn>
                  <a:cxn ang="0">
                    <a:pos x="1594" y="503"/>
                  </a:cxn>
                  <a:cxn ang="0">
                    <a:pos x="1575" y="572"/>
                  </a:cxn>
                  <a:cxn ang="0">
                    <a:pos x="1536" y="670"/>
                  </a:cxn>
                  <a:cxn ang="0">
                    <a:pos x="1564" y="708"/>
                  </a:cxn>
                  <a:cxn ang="0">
                    <a:pos x="1609" y="708"/>
                  </a:cxn>
                  <a:cxn ang="0">
                    <a:pos x="1675" y="646"/>
                  </a:cxn>
                  <a:cxn ang="0">
                    <a:pos x="1717" y="593"/>
                  </a:cxn>
                  <a:cxn ang="0">
                    <a:pos x="1741" y="576"/>
                  </a:cxn>
                  <a:cxn ang="0">
                    <a:pos x="2056" y="223"/>
                  </a:cxn>
                  <a:cxn ang="0">
                    <a:pos x="2052" y="203"/>
                  </a:cxn>
                  <a:cxn ang="0">
                    <a:pos x="1886" y="139"/>
                  </a:cxn>
                </a:cxnLst>
                <a:rect l="0" t="0" r="r" b="b"/>
                <a:pathLst>
                  <a:path w="2059" h="1422">
                    <a:moveTo>
                      <a:pt x="1662" y="66"/>
                    </a:moveTo>
                    <a:lnTo>
                      <a:pt x="1547" y="29"/>
                    </a:lnTo>
                    <a:lnTo>
                      <a:pt x="1432" y="0"/>
                    </a:lnTo>
                    <a:lnTo>
                      <a:pt x="1393" y="3"/>
                    </a:lnTo>
                    <a:lnTo>
                      <a:pt x="1379" y="12"/>
                    </a:lnTo>
                    <a:lnTo>
                      <a:pt x="1372" y="28"/>
                    </a:lnTo>
                    <a:lnTo>
                      <a:pt x="1373" y="60"/>
                    </a:lnTo>
                    <a:lnTo>
                      <a:pt x="1389" y="88"/>
                    </a:lnTo>
                    <a:lnTo>
                      <a:pt x="1434" y="135"/>
                    </a:lnTo>
                    <a:lnTo>
                      <a:pt x="1462" y="175"/>
                    </a:lnTo>
                    <a:lnTo>
                      <a:pt x="1500" y="209"/>
                    </a:lnTo>
                    <a:lnTo>
                      <a:pt x="1518" y="234"/>
                    </a:lnTo>
                    <a:lnTo>
                      <a:pt x="1526" y="261"/>
                    </a:lnTo>
                    <a:lnTo>
                      <a:pt x="1514" y="276"/>
                    </a:lnTo>
                    <a:lnTo>
                      <a:pt x="1498" y="279"/>
                    </a:lnTo>
                    <a:lnTo>
                      <a:pt x="1385" y="298"/>
                    </a:lnTo>
                    <a:lnTo>
                      <a:pt x="1277" y="331"/>
                    </a:lnTo>
                    <a:lnTo>
                      <a:pt x="1235" y="351"/>
                    </a:lnTo>
                    <a:lnTo>
                      <a:pt x="1194" y="377"/>
                    </a:lnTo>
                    <a:lnTo>
                      <a:pt x="1127" y="426"/>
                    </a:lnTo>
                    <a:lnTo>
                      <a:pt x="1074" y="489"/>
                    </a:lnTo>
                    <a:lnTo>
                      <a:pt x="1059" y="498"/>
                    </a:lnTo>
                    <a:lnTo>
                      <a:pt x="1040" y="495"/>
                    </a:lnTo>
                    <a:lnTo>
                      <a:pt x="1027" y="487"/>
                    </a:lnTo>
                    <a:lnTo>
                      <a:pt x="1018" y="474"/>
                    </a:lnTo>
                    <a:lnTo>
                      <a:pt x="995" y="446"/>
                    </a:lnTo>
                    <a:lnTo>
                      <a:pt x="970" y="430"/>
                    </a:lnTo>
                    <a:lnTo>
                      <a:pt x="949" y="408"/>
                    </a:lnTo>
                    <a:lnTo>
                      <a:pt x="885" y="362"/>
                    </a:lnTo>
                    <a:lnTo>
                      <a:pt x="812" y="331"/>
                    </a:lnTo>
                    <a:lnTo>
                      <a:pt x="778" y="317"/>
                    </a:lnTo>
                    <a:lnTo>
                      <a:pt x="744" y="307"/>
                    </a:lnTo>
                    <a:lnTo>
                      <a:pt x="569" y="293"/>
                    </a:lnTo>
                    <a:lnTo>
                      <a:pt x="554" y="287"/>
                    </a:lnTo>
                    <a:lnTo>
                      <a:pt x="548" y="276"/>
                    </a:lnTo>
                    <a:lnTo>
                      <a:pt x="550" y="261"/>
                    </a:lnTo>
                    <a:lnTo>
                      <a:pt x="561" y="248"/>
                    </a:lnTo>
                    <a:lnTo>
                      <a:pt x="614" y="203"/>
                    </a:lnTo>
                    <a:lnTo>
                      <a:pt x="667" y="156"/>
                    </a:lnTo>
                    <a:lnTo>
                      <a:pt x="692" y="130"/>
                    </a:lnTo>
                    <a:lnTo>
                      <a:pt x="708" y="97"/>
                    </a:lnTo>
                    <a:lnTo>
                      <a:pt x="707" y="70"/>
                    </a:lnTo>
                    <a:lnTo>
                      <a:pt x="693" y="48"/>
                    </a:lnTo>
                    <a:lnTo>
                      <a:pt x="672" y="32"/>
                    </a:lnTo>
                    <a:lnTo>
                      <a:pt x="648" y="28"/>
                    </a:lnTo>
                    <a:lnTo>
                      <a:pt x="491" y="62"/>
                    </a:lnTo>
                    <a:lnTo>
                      <a:pt x="335" y="107"/>
                    </a:lnTo>
                    <a:lnTo>
                      <a:pt x="254" y="129"/>
                    </a:lnTo>
                    <a:lnTo>
                      <a:pt x="127" y="163"/>
                    </a:lnTo>
                    <a:lnTo>
                      <a:pt x="0" y="203"/>
                    </a:lnTo>
                    <a:lnTo>
                      <a:pt x="3" y="220"/>
                    </a:lnTo>
                    <a:lnTo>
                      <a:pt x="464" y="698"/>
                    </a:lnTo>
                    <a:lnTo>
                      <a:pt x="496" y="719"/>
                    </a:lnTo>
                    <a:lnTo>
                      <a:pt x="515" y="721"/>
                    </a:lnTo>
                    <a:lnTo>
                      <a:pt x="533" y="716"/>
                    </a:lnTo>
                    <a:lnTo>
                      <a:pt x="553" y="699"/>
                    </a:lnTo>
                    <a:lnTo>
                      <a:pt x="562" y="679"/>
                    </a:lnTo>
                    <a:lnTo>
                      <a:pt x="560" y="635"/>
                    </a:lnTo>
                    <a:lnTo>
                      <a:pt x="523" y="548"/>
                    </a:lnTo>
                    <a:lnTo>
                      <a:pt x="519" y="522"/>
                    </a:lnTo>
                    <a:lnTo>
                      <a:pt x="523" y="503"/>
                    </a:lnTo>
                    <a:lnTo>
                      <a:pt x="558" y="498"/>
                    </a:lnTo>
                    <a:lnTo>
                      <a:pt x="597" y="503"/>
                    </a:lnTo>
                    <a:lnTo>
                      <a:pt x="639" y="520"/>
                    </a:lnTo>
                    <a:lnTo>
                      <a:pt x="703" y="539"/>
                    </a:lnTo>
                    <a:lnTo>
                      <a:pt x="762" y="565"/>
                    </a:lnTo>
                    <a:lnTo>
                      <a:pt x="818" y="600"/>
                    </a:lnTo>
                    <a:lnTo>
                      <a:pt x="865" y="646"/>
                    </a:lnTo>
                    <a:lnTo>
                      <a:pt x="913" y="719"/>
                    </a:lnTo>
                    <a:lnTo>
                      <a:pt x="936" y="804"/>
                    </a:lnTo>
                    <a:lnTo>
                      <a:pt x="949" y="952"/>
                    </a:lnTo>
                    <a:lnTo>
                      <a:pt x="953" y="1100"/>
                    </a:lnTo>
                    <a:lnTo>
                      <a:pt x="957" y="1396"/>
                    </a:lnTo>
                    <a:lnTo>
                      <a:pt x="962" y="1411"/>
                    </a:lnTo>
                    <a:lnTo>
                      <a:pt x="970" y="1418"/>
                    </a:lnTo>
                    <a:lnTo>
                      <a:pt x="1033" y="1422"/>
                    </a:lnTo>
                    <a:lnTo>
                      <a:pt x="1065" y="1419"/>
                    </a:lnTo>
                    <a:lnTo>
                      <a:pt x="1096" y="1422"/>
                    </a:lnTo>
                    <a:lnTo>
                      <a:pt x="1110" y="1414"/>
                    </a:lnTo>
                    <a:lnTo>
                      <a:pt x="1139" y="1419"/>
                    </a:lnTo>
                    <a:lnTo>
                      <a:pt x="1150" y="1418"/>
                    </a:lnTo>
                    <a:lnTo>
                      <a:pt x="1155" y="1407"/>
                    </a:lnTo>
                    <a:lnTo>
                      <a:pt x="1166" y="1261"/>
                    </a:lnTo>
                    <a:lnTo>
                      <a:pt x="1163" y="1117"/>
                    </a:lnTo>
                    <a:lnTo>
                      <a:pt x="1159" y="974"/>
                    </a:lnTo>
                    <a:lnTo>
                      <a:pt x="1162" y="831"/>
                    </a:lnTo>
                    <a:lnTo>
                      <a:pt x="1176" y="772"/>
                    </a:lnTo>
                    <a:lnTo>
                      <a:pt x="1208" y="687"/>
                    </a:lnTo>
                    <a:lnTo>
                      <a:pt x="1219" y="674"/>
                    </a:lnTo>
                    <a:lnTo>
                      <a:pt x="1232" y="663"/>
                    </a:lnTo>
                    <a:lnTo>
                      <a:pt x="1239" y="646"/>
                    </a:lnTo>
                    <a:lnTo>
                      <a:pt x="1269" y="613"/>
                    </a:lnTo>
                    <a:lnTo>
                      <a:pt x="1302" y="583"/>
                    </a:lnTo>
                    <a:lnTo>
                      <a:pt x="1330" y="565"/>
                    </a:lnTo>
                    <a:lnTo>
                      <a:pt x="1396" y="531"/>
                    </a:lnTo>
                    <a:lnTo>
                      <a:pt x="1466" y="506"/>
                    </a:lnTo>
                    <a:lnTo>
                      <a:pt x="1487" y="499"/>
                    </a:lnTo>
                    <a:lnTo>
                      <a:pt x="1538" y="494"/>
                    </a:lnTo>
                    <a:lnTo>
                      <a:pt x="1588" y="495"/>
                    </a:lnTo>
                    <a:lnTo>
                      <a:pt x="1594" y="503"/>
                    </a:lnTo>
                    <a:lnTo>
                      <a:pt x="1596" y="512"/>
                    </a:lnTo>
                    <a:lnTo>
                      <a:pt x="1575" y="572"/>
                    </a:lnTo>
                    <a:lnTo>
                      <a:pt x="1549" y="631"/>
                    </a:lnTo>
                    <a:lnTo>
                      <a:pt x="1536" y="670"/>
                    </a:lnTo>
                    <a:lnTo>
                      <a:pt x="1545" y="691"/>
                    </a:lnTo>
                    <a:lnTo>
                      <a:pt x="1564" y="708"/>
                    </a:lnTo>
                    <a:lnTo>
                      <a:pt x="1586" y="715"/>
                    </a:lnTo>
                    <a:lnTo>
                      <a:pt x="1609" y="708"/>
                    </a:lnTo>
                    <a:lnTo>
                      <a:pt x="1643" y="679"/>
                    </a:lnTo>
                    <a:lnTo>
                      <a:pt x="1675" y="646"/>
                    </a:lnTo>
                    <a:lnTo>
                      <a:pt x="1698" y="621"/>
                    </a:lnTo>
                    <a:lnTo>
                      <a:pt x="1717" y="593"/>
                    </a:lnTo>
                    <a:lnTo>
                      <a:pt x="1729" y="583"/>
                    </a:lnTo>
                    <a:lnTo>
                      <a:pt x="1741" y="576"/>
                    </a:lnTo>
                    <a:lnTo>
                      <a:pt x="1896" y="397"/>
                    </a:lnTo>
                    <a:lnTo>
                      <a:pt x="2056" y="223"/>
                    </a:lnTo>
                    <a:lnTo>
                      <a:pt x="2059" y="211"/>
                    </a:lnTo>
                    <a:lnTo>
                      <a:pt x="2052" y="203"/>
                    </a:lnTo>
                    <a:lnTo>
                      <a:pt x="1969" y="167"/>
                    </a:lnTo>
                    <a:lnTo>
                      <a:pt x="1886" y="139"/>
                    </a:lnTo>
                    <a:lnTo>
                      <a:pt x="1662" y="66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4" name="Abgerundetes Rechteck 13"/>
          <p:cNvSpPr>
            <a:spLocks/>
          </p:cNvSpPr>
          <p:nvPr/>
        </p:nvSpPr>
        <p:spPr bwMode="auto">
          <a:xfrm>
            <a:off x="-714412" y="1785926"/>
            <a:ext cx="3036146" cy="3429024"/>
          </a:xfrm>
          <a:prstGeom prst="roundRect">
            <a:avLst>
              <a:gd name="adj" fmla="val 9225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0" y="1785927"/>
            <a:ext cx="2321734" cy="3429024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ctr"/>
            <a:r>
              <a:rPr lang="de-DE" sz="4000" dirty="0" smtClean="0"/>
              <a:t>YOUR </a:t>
            </a:r>
          </a:p>
          <a:p>
            <a:pPr algn="ctr"/>
            <a:r>
              <a:rPr lang="de-DE" sz="4000" dirty="0" smtClean="0"/>
              <a:t>TEXT</a:t>
            </a:r>
            <a:endParaRPr lang="de-DE" sz="4400" dirty="0"/>
          </a:p>
        </p:txBody>
      </p:sp>
      <p:sp>
        <p:nvSpPr>
          <p:cNvPr id="19" name="Abgerundetes Rechteck 18"/>
          <p:cNvSpPr>
            <a:spLocks/>
          </p:cNvSpPr>
          <p:nvPr/>
        </p:nvSpPr>
        <p:spPr bwMode="auto">
          <a:xfrm>
            <a:off x="6858017" y="1785926"/>
            <a:ext cx="3036146" cy="3429024"/>
          </a:xfrm>
          <a:prstGeom prst="roundRect">
            <a:avLst>
              <a:gd name="adj" fmla="val 9225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39000" dist="25400" dir="5400000" rotWithShape="0">
              <a:schemeClr val="lt1">
                <a:hueOff val="0"/>
                <a:satOff val="0"/>
                <a:lumOff val="0"/>
                <a:alphaOff val="0"/>
                <a:shade val="33000"/>
                <a:alpha val="83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dk2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6858016" y="1785927"/>
            <a:ext cx="2321734" cy="3429024"/>
          </a:xfrm>
          <a:prstGeom prst="rect">
            <a:avLst/>
          </a:prstGeom>
          <a:noFill/>
        </p:spPr>
        <p:txBody>
          <a:bodyPr wrap="square" lIns="90000" rtlCol="0" anchor="ctr">
            <a:noAutofit/>
          </a:bodyPr>
          <a:lstStyle/>
          <a:p>
            <a:pPr algn="ctr"/>
            <a:r>
              <a:rPr lang="de-DE" sz="4000" dirty="0" smtClean="0"/>
              <a:t>YOUR </a:t>
            </a:r>
          </a:p>
          <a:p>
            <a:pPr algn="ctr"/>
            <a:r>
              <a:rPr lang="de-DE" sz="4000" dirty="0" smtClean="0"/>
              <a:t>TEXT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082228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14744" y="1643050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ysClr val="windowText" lastClr="000000"/>
                </a:solidFill>
              </a:rPr>
              <a:t> FOLDER</a:t>
            </a:r>
          </a:p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&amp;</a:t>
            </a:r>
          </a:p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TABS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6" name="Abgerundetes Rechteck 15"/>
          <p:cNvSpPr/>
          <p:nvPr/>
        </p:nvSpPr>
        <p:spPr bwMode="auto">
          <a:xfrm>
            <a:off x="857224" y="2386005"/>
            <a:ext cx="2214578" cy="1900251"/>
          </a:xfrm>
          <a:prstGeom prst="roundRect">
            <a:avLst>
              <a:gd name="adj" fmla="val 9225"/>
            </a:avLst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1071538" y="2143117"/>
            <a:ext cx="776294" cy="214313"/>
          </a:xfrm>
          <a:prstGeom prst="roundRect">
            <a:avLst>
              <a:gd name="adj" fmla="val 9225"/>
            </a:avLst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/>
          <p:cNvSpPr/>
          <p:nvPr/>
        </p:nvSpPr>
        <p:spPr bwMode="auto">
          <a:xfrm>
            <a:off x="640556" y="4525659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40556" y="2880900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16" name="Auf der gleichen Seite des Rechtecks liegende Ecken abrunden 15"/>
          <p:cNvSpPr/>
          <p:nvPr/>
        </p:nvSpPr>
        <p:spPr bwMode="auto">
          <a:xfrm rot="5400000">
            <a:off x="2092909" y="-192980"/>
            <a:ext cx="4887526" cy="7792233"/>
          </a:xfrm>
          <a:custGeom>
            <a:avLst/>
            <a:gdLst/>
            <a:ahLst/>
            <a:cxnLst/>
            <a:rect l="l" t="t" r="r" b="b"/>
            <a:pathLst>
              <a:path w="5424198" h="8647855">
                <a:moveTo>
                  <a:pt x="0" y="8246674"/>
                </a:moveTo>
                <a:lnTo>
                  <a:pt x="0" y="4621052"/>
                </a:lnTo>
                <a:lnTo>
                  <a:pt x="2" y="4621036"/>
                </a:lnTo>
                <a:lnTo>
                  <a:pt x="2" y="382412"/>
                </a:lnTo>
                <a:cubicBezTo>
                  <a:pt x="2" y="171212"/>
                  <a:pt x="171214" y="0"/>
                  <a:pt x="382415" y="0"/>
                </a:cubicBezTo>
                <a:lnTo>
                  <a:pt x="5041785" y="0"/>
                </a:lnTo>
                <a:cubicBezTo>
                  <a:pt x="5252986" y="0"/>
                  <a:pt x="5424198" y="171212"/>
                  <a:pt x="5424198" y="382412"/>
                </a:cubicBezTo>
                <a:lnTo>
                  <a:pt x="5424198" y="5052360"/>
                </a:lnTo>
                <a:lnTo>
                  <a:pt x="1799263" y="5052360"/>
                </a:lnTo>
                <a:lnTo>
                  <a:pt x="1799263" y="8246674"/>
                </a:lnTo>
                <a:cubicBezTo>
                  <a:pt x="1799263" y="8468240"/>
                  <a:pt x="1619648" y="8647855"/>
                  <a:pt x="1398082" y="8647855"/>
                </a:cubicBezTo>
                <a:lnTo>
                  <a:pt x="401182" y="8647855"/>
                </a:lnTo>
                <a:cubicBezTo>
                  <a:pt x="179616" y="8647855"/>
                  <a:pt x="0" y="8468240"/>
                  <a:pt x="0" y="82466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ln w="28575">
            <a:solidFill>
              <a:schemeClr val="accent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28" name="Abgerundetes Rechteck 4"/>
          <p:cNvSpPr>
            <a:spLocks/>
          </p:cNvSpPr>
          <p:nvPr/>
        </p:nvSpPr>
        <p:spPr>
          <a:xfrm flipH="1">
            <a:off x="640555" y="1259373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bg1"/>
                </a:solidFill>
              </a:rPr>
              <a:t>Your</a:t>
            </a:r>
            <a:r>
              <a:rPr lang="de-DE" sz="2400" b="1" kern="1200" dirty="0" smtClean="0">
                <a:solidFill>
                  <a:schemeClr val="bg1"/>
                </a:solidFill>
              </a:rPr>
              <a:t> Text</a:t>
            </a:r>
            <a:endParaRPr lang="de-DE" sz="2400" b="1" kern="1200" dirty="0">
              <a:solidFill>
                <a:schemeClr val="bg1"/>
              </a:solidFill>
            </a:endParaRPr>
          </a:p>
        </p:txBody>
      </p:sp>
      <p:sp>
        <p:nvSpPr>
          <p:cNvPr id="29" name="Abgerundetes Rechteck 4"/>
          <p:cNvSpPr>
            <a:spLocks/>
          </p:cNvSpPr>
          <p:nvPr/>
        </p:nvSpPr>
        <p:spPr>
          <a:xfrm flipH="1">
            <a:off x="4086001" y="1259373"/>
            <a:ext cx="4182154" cy="4887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Place </a:t>
            </a:r>
            <a:r>
              <a:rPr lang="de-DE" b="1" kern="1200" dirty="0" err="1" smtClean="0"/>
              <a:t>your</a:t>
            </a:r>
            <a:r>
              <a:rPr lang="de-DE" b="1" kern="1200" dirty="0" smtClean="0"/>
              <a:t> </a:t>
            </a:r>
            <a:r>
              <a:rPr lang="de-DE" b="1" kern="1200" dirty="0" err="1" smtClean="0"/>
              <a:t>text</a:t>
            </a:r>
            <a:r>
              <a:rPr lang="de-DE" b="1" kern="1200" dirty="0" smtClean="0"/>
              <a:t> </a:t>
            </a:r>
            <a:r>
              <a:rPr lang="de-DE" b="1" kern="1200" dirty="0" err="1" smtClean="0"/>
              <a:t>here</a:t>
            </a:r>
            <a:endParaRPr lang="de-DE" b="1" kern="1200" dirty="0"/>
          </a:p>
        </p:txBody>
      </p:sp>
      <p:sp>
        <p:nvSpPr>
          <p:cNvPr id="30" name="Abgerundetes Rechteck 4"/>
          <p:cNvSpPr>
            <a:spLocks/>
          </p:cNvSpPr>
          <p:nvPr/>
        </p:nvSpPr>
        <p:spPr>
          <a:xfrm flipH="1">
            <a:off x="640555" y="2880614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31" name="Abgerundetes Rechteck 4"/>
          <p:cNvSpPr>
            <a:spLocks/>
          </p:cNvSpPr>
          <p:nvPr/>
        </p:nvSpPr>
        <p:spPr>
          <a:xfrm flipH="1">
            <a:off x="640555" y="4521191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83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 bwMode="auto">
          <a:xfrm>
            <a:off x="630101" y="1268760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630101" y="4535045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Auf der gleichen Seite des Rechtecks liegende Ecken abrunden 1"/>
          <p:cNvSpPr/>
          <p:nvPr/>
        </p:nvSpPr>
        <p:spPr bwMode="auto">
          <a:xfrm rot="5400000">
            <a:off x="2082454" y="-183593"/>
            <a:ext cx="4887524" cy="7792233"/>
          </a:xfrm>
          <a:custGeom>
            <a:avLst/>
            <a:gdLst/>
            <a:ahLst/>
            <a:cxnLst/>
            <a:rect l="l" t="t" r="r" b="b"/>
            <a:pathLst>
              <a:path w="5424196" h="8647855">
                <a:moveTo>
                  <a:pt x="0" y="5052359"/>
                </a:moveTo>
                <a:lnTo>
                  <a:pt x="0" y="382413"/>
                </a:lnTo>
                <a:cubicBezTo>
                  <a:pt x="0" y="171212"/>
                  <a:pt x="171212" y="0"/>
                  <a:pt x="382413" y="0"/>
                </a:cubicBezTo>
                <a:lnTo>
                  <a:pt x="5041783" y="0"/>
                </a:lnTo>
                <a:cubicBezTo>
                  <a:pt x="5252984" y="0"/>
                  <a:pt x="5424196" y="171212"/>
                  <a:pt x="5424196" y="382413"/>
                </a:cubicBezTo>
                <a:lnTo>
                  <a:pt x="5424196" y="5052359"/>
                </a:lnTo>
                <a:lnTo>
                  <a:pt x="3598838" y="5052359"/>
                </a:lnTo>
                <a:lnTo>
                  <a:pt x="3598838" y="8246674"/>
                </a:lnTo>
                <a:cubicBezTo>
                  <a:pt x="3598838" y="8468240"/>
                  <a:pt x="3419223" y="8647855"/>
                  <a:pt x="3197657" y="8647855"/>
                </a:cubicBezTo>
                <a:lnTo>
                  <a:pt x="2200757" y="8647855"/>
                </a:lnTo>
                <a:cubicBezTo>
                  <a:pt x="1979191" y="8647855"/>
                  <a:pt x="1799576" y="8468240"/>
                  <a:pt x="1799576" y="8246674"/>
                </a:cubicBezTo>
                <a:lnTo>
                  <a:pt x="1799576" y="505235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ln w="28575">
            <a:solidFill>
              <a:schemeClr val="accent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5" name="Abgerundetes Rechteck 4"/>
          <p:cNvSpPr>
            <a:spLocks/>
          </p:cNvSpPr>
          <p:nvPr/>
        </p:nvSpPr>
        <p:spPr>
          <a:xfrm flipH="1">
            <a:off x="630099" y="1268760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6" name="Abgerundetes Rechteck 4"/>
          <p:cNvSpPr>
            <a:spLocks/>
          </p:cNvSpPr>
          <p:nvPr/>
        </p:nvSpPr>
        <p:spPr>
          <a:xfrm flipH="1">
            <a:off x="4075545" y="1268760"/>
            <a:ext cx="4182154" cy="4887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Place </a:t>
            </a:r>
            <a:r>
              <a:rPr lang="de-DE" b="1" kern="1200" dirty="0" err="1" smtClean="0"/>
              <a:t>your</a:t>
            </a:r>
            <a:r>
              <a:rPr lang="de-DE" b="1" kern="1200" dirty="0" smtClean="0"/>
              <a:t> </a:t>
            </a:r>
            <a:r>
              <a:rPr lang="de-DE" b="1" kern="1200" dirty="0" err="1" smtClean="0"/>
              <a:t>text</a:t>
            </a:r>
            <a:r>
              <a:rPr lang="de-DE" b="1" kern="1200" dirty="0" smtClean="0"/>
              <a:t> </a:t>
            </a:r>
            <a:r>
              <a:rPr lang="de-DE" b="1" kern="1200" dirty="0" err="1" smtClean="0"/>
              <a:t>here</a:t>
            </a:r>
            <a:endParaRPr lang="de-DE" b="1" kern="1200" dirty="0"/>
          </a:p>
        </p:txBody>
      </p:sp>
      <p:sp>
        <p:nvSpPr>
          <p:cNvPr id="7" name="Abgerundetes Rechteck 4"/>
          <p:cNvSpPr>
            <a:spLocks/>
          </p:cNvSpPr>
          <p:nvPr/>
        </p:nvSpPr>
        <p:spPr>
          <a:xfrm flipH="1">
            <a:off x="630099" y="2890001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bg1"/>
                </a:solidFill>
              </a:rPr>
              <a:t>Your</a:t>
            </a:r>
            <a:r>
              <a:rPr lang="de-DE" sz="2400" b="1" kern="1200" dirty="0" smtClean="0">
                <a:solidFill>
                  <a:schemeClr val="bg1"/>
                </a:solidFill>
              </a:rPr>
              <a:t> Text</a:t>
            </a:r>
            <a:endParaRPr lang="de-DE" sz="2400" b="1" kern="1200" dirty="0">
              <a:solidFill>
                <a:schemeClr val="bg1"/>
              </a:solidFill>
            </a:endParaRPr>
          </a:p>
        </p:txBody>
      </p:sp>
      <p:sp>
        <p:nvSpPr>
          <p:cNvPr id="8" name="Abgerundetes Rechteck 4"/>
          <p:cNvSpPr>
            <a:spLocks/>
          </p:cNvSpPr>
          <p:nvPr/>
        </p:nvSpPr>
        <p:spPr>
          <a:xfrm flipH="1">
            <a:off x="630099" y="4530578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40888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 bwMode="auto">
          <a:xfrm>
            <a:off x="618531" y="2880899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618531" y="1259373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Auf der gleichen Seite des Rechtecks liegende Ecken abrunden 11"/>
          <p:cNvSpPr/>
          <p:nvPr/>
        </p:nvSpPr>
        <p:spPr bwMode="auto">
          <a:xfrm rot="5400000">
            <a:off x="2070885" y="-192980"/>
            <a:ext cx="4887526" cy="7792232"/>
          </a:xfrm>
          <a:custGeom>
            <a:avLst/>
            <a:gdLst/>
            <a:ahLst/>
            <a:cxnLst/>
            <a:rect l="l" t="t" r="r" b="b"/>
            <a:pathLst>
              <a:path w="5424198" h="8647854">
                <a:moveTo>
                  <a:pt x="0" y="5052359"/>
                </a:moveTo>
                <a:lnTo>
                  <a:pt x="0" y="382413"/>
                </a:lnTo>
                <a:cubicBezTo>
                  <a:pt x="0" y="171212"/>
                  <a:pt x="171212" y="0"/>
                  <a:pt x="382413" y="0"/>
                </a:cubicBezTo>
                <a:lnTo>
                  <a:pt x="5041783" y="0"/>
                </a:lnTo>
                <a:cubicBezTo>
                  <a:pt x="5252984" y="0"/>
                  <a:pt x="5424196" y="171212"/>
                  <a:pt x="5424196" y="382413"/>
                </a:cubicBezTo>
                <a:lnTo>
                  <a:pt x="5424196" y="4621037"/>
                </a:lnTo>
                <a:cubicBezTo>
                  <a:pt x="5424198" y="4621042"/>
                  <a:pt x="5424198" y="4621047"/>
                  <a:pt x="5424198" y="4621052"/>
                </a:cubicBezTo>
                <a:lnTo>
                  <a:pt x="5424198" y="8246674"/>
                </a:lnTo>
                <a:cubicBezTo>
                  <a:pt x="5424198" y="8468240"/>
                  <a:pt x="5244583" y="8647854"/>
                  <a:pt x="5023017" y="8647854"/>
                </a:cubicBezTo>
                <a:lnTo>
                  <a:pt x="4026117" y="8647854"/>
                </a:lnTo>
                <a:cubicBezTo>
                  <a:pt x="3804551" y="8647854"/>
                  <a:pt x="3624936" y="8468240"/>
                  <a:pt x="3624936" y="8246674"/>
                </a:cubicBezTo>
                <a:lnTo>
                  <a:pt x="3624936" y="505235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ln w="28575">
            <a:solidFill>
              <a:schemeClr val="accent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" name="Abgerundetes Rechteck 4"/>
          <p:cNvSpPr>
            <a:spLocks/>
          </p:cNvSpPr>
          <p:nvPr/>
        </p:nvSpPr>
        <p:spPr>
          <a:xfrm flipH="1">
            <a:off x="637979" y="1259373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6" name="Abgerundetes Rechteck 4"/>
          <p:cNvSpPr>
            <a:spLocks/>
          </p:cNvSpPr>
          <p:nvPr/>
        </p:nvSpPr>
        <p:spPr>
          <a:xfrm flipH="1">
            <a:off x="4083425" y="1259373"/>
            <a:ext cx="4182154" cy="48875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t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b="1" kern="1200" dirty="0" smtClean="0"/>
              <a:t>Place </a:t>
            </a:r>
            <a:r>
              <a:rPr lang="de-DE" b="1" kern="1200" dirty="0" err="1" smtClean="0"/>
              <a:t>your</a:t>
            </a:r>
            <a:r>
              <a:rPr lang="de-DE" b="1" kern="1200" dirty="0" smtClean="0"/>
              <a:t> </a:t>
            </a:r>
            <a:r>
              <a:rPr lang="de-DE" b="1" kern="1200" dirty="0" err="1" smtClean="0"/>
              <a:t>text</a:t>
            </a:r>
            <a:r>
              <a:rPr lang="de-DE" b="1" kern="1200" dirty="0" smtClean="0"/>
              <a:t> </a:t>
            </a:r>
            <a:r>
              <a:rPr lang="de-DE" b="1" kern="1200" dirty="0" err="1" smtClean="0"/>
              <a:t>here</a:t>
            </a:r>
            <a:endParaRPr lang="de-DE" b="1" kern="1200" dirty="0"/>
          </a:p>
        </p:txBody>
      </p:sp>
      <p:sp>
        <p:nvSpPr>
          <p:cNvPr id="7" name="Abgerundetes Rechteck 4"/>
          <p:cNvSpPr>
            <a:spLocks/>
          </p:cNvSpPr>
          <p:nvPr/>
        </p:nvSpPr>
        <p:spPr>
          <a:xfrm flipH="1">
            <a:off x="637979" y="2880614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8" name="Abgerundetes Rechteck 4"/>
          <p:cNvSpPr>
            <a:spLocks/>
          </p:cNvSpPr>
          <p:nvPr/>
        </p:nvSpPr>
        <p:spPr>
          <a:xfrm flipH="1">
            <a:off x="637979" y="4521191"/>
            <a:ext cx="3280810" cy="162152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142240" rIns="142240" bIns="762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bg1"/>
                </a:solidFill>
              </a:rPr>
              <a:t>Your</a:t>
            </a:r>
            <a:r>
              <a:rPr lang="de-DE" sz="2400" b="1" kern="1200" dirty="0" smtClean="0">
                <a:solidFill>
                  <a:schemeClr val="bg1"/>
                </a:solidFill>
              </a:rPr>
              <a:t> Text</a:t>
            </a:r>
            <a:endParaRPr lang="de-DE" sz="24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68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14744" y="2700329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1…2…3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6" name="Ellipse 15"/>
          <p:cNvSpPr/>
          <p:nvPr/>
        </p:nvSpPr>
        <p:spPr bwMode="auto">
          <a:xfrm>
            <a:off x="1428728" y="1428736"/>
            <a:ext cx="1185871" cy="118587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428728" y="2786058"/>
            <a:ext cx="1185871" cy="118587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428728" y="4143380"/>
            <a:ext cx="1185871" cy="118587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15329" y="151923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/>
              <a:t>1</a:t>
            </a:r>
            <a:endParaRPr lang="de-DE" sz="60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715329" y="284321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/>
              <a:t>2</a:t>
            </a:r>
            <a:endParaRPr lang="de-DE" sz="6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715329" y="4229099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smtClean="0"/>
              <a:t>3</a:t>
            </a:r>
            <a:endParaRPr lang="de-DE" sz="6000" b="1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1214414" y="3214686"/>
            <a:ext cx="1428760" cy="17584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1270000" prstMaterial="dkEdge">
            <a:bevelT w="279400" h="203200"/>
            <a:bevelB w="158750" h="133350" prst="angle"/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000496" y="2571744"/>
            <a:ext cx="1428760" cy="17584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1905000" prstMaterial="dkEdge">
            <a:bevelT w="279400" h="203200"/>
            <a:bevelB w="158750" h="133350" prst="angle"/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643702" y="3854246"/>
            <a:ext cx="1428760" cy="17584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635000" prstMaterial="dkEdge">
            <a:bevelT w="279400" h="203200"/>
            <a:bevelB w="158750" h="133350" prst="angle"/>
            <a:extrusionClr>
              <a:schemeClr val="accent1"/>
            </a:extrusionClr>
            <a:contourClr>
              <a:schemeClr val="accent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642910" y="5874377"/>
            <a:ext cx="2428894" cy="75834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3428992" y="5874378"/>
            <a:ext cx="2428894" cy="75834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6134039" y="5874377"/>
            <a:ext cx="2428894" cy="75834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1166063" y="4521261"/>
            <a:ext cx="726238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</a:rPr>
              <a:t>2</a:t>
            </a:r>
            <a:endParaRPr lang="de-DE" sz="66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3894209" y="3956109"/>
            <a:ext cx="918252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</a:rPr>
              <a:t>1</a:t>
            </a:r>
            <a:endParaRPr lang="de-DE" sz="6600" b="1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6385808" y="5049179"/>
            <a:ext cx="1192034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4800" b="1" dirty="0" smtClean="0">
                <a:solidFill>
                  <a:schemeClr val="bg1"/>
                </a:solidFill>
              </a:rPr>
              <a:t>3</a:t>
            </a:r>
            <a:endParaRPr lang="de-DE" sz="6600" b="1" dirty="0">
              <a:solidFill>
                <a:schemeClr val="bg1"/>
              </a:solidFill>
            </a:endParaRPr>
          </a:p>
        </p:txBody>
      </p:sp>
      <p:sp>
        <p:nvSpPr>
          <p:cNvPr id="14" name="Freeform 40"/>
          <p:cNvSpPr>
            <a:spLocks noEditPoints="1"/>
          </p:cNvSpPr>
          <p:nvPr/>
        </p:nvSpPr>
        <p:spPr bwMode="auto">
          <a:xfrm>
            <a:off x="6915868" y="2085891"/>
            <a:ext cx="865236" cy="2823849"/>
          </a:xfrm>
          <a:custGeom>
            <a:avLst/>
            <a:gdLst>
              <a:gd name="T0" fmla="*/ 748 w 1168"/>
              <a:gd name="T1" fmla="*/ 561 h 3826"/>
              <a:gd name="T2" fmla="*/ 1055 w 1168"/>
              <a:gd name="T3" fmla="*/ 651 h 3826"/>
              <a:gd name="T4" fmla="*/ 1150 w 1168"/>
              <a:gd name="T5" fmla="*/ 1065 h 3826"/>
              <a:gd name="T6" fmla="*/ 1158 w 1168"/>
              <a:gd name="T7" fmla="*/ 1669 h 3826"/>
              <a:gd name="T8" fmla="*/ 1158 w 1168"/>
              <a:gd name="T9" fmla="*/ 1846 h 3826"/>
              <a:gd name="T10" fmla="*/ 1157 w 1168"/>
              <a:gd name="T11" fmla="*/ 1885 h 3826"/>
              <a:gd name="T12" fmla="*/ 1154 w 1168"/>
              <a:gd name="T13" fmla="*/ 1916 h 3826"/>
              <a:gd name="T14" fmla="*/ 1127 w 1168"/>
              <a:gd name="T15" fmla="*/ 1989 h 3826"/>
              <a:gd name="T16" fmla="*/ 1085 w 1168"/>
              <a:gd name="T17" fmla="*/ 2000 h 3826"/>
              <a:gd name="T18" fmla="*/ 965 w 1168"/>
              <a:gd name="T19" fmla="*/ 2186 h 3826"/>
              <a:gd name="T20" fmla="*/ 933 w 1168"/>
              <a:gd name="T21" fmla="*/ 2198 h 3826"/>
              <a:gd name="T22" fmla="*/ 964 w 1168"/>
              <a:gd name="T23" fmla="*/ 2847 h 3826"/>
              <a:gd name="T24" fmla="*/ 988 w 1168"/>
              <a:gd name="T25" fmla="*/ 3554 h 3826"/>
              <a:gd name="T26" fmla="*/ 861 w 1168"/>
              <a:gd name="T27" fmla="*/ 3816 h 3826"/>
              <a:gd name="T28" fmla="*/ 770 w 1168"/>
              <a:gd name="T29" fmla="*/ 3544 h 3826"/>
              <a:gd name="T30" fmla="*/ 758 w 1168"/>
              <a:gd name="T31" fmla="*/ 3210 h 3826"/>
              <a:gd name="T32" fmla="*/ 627 w 1168"/>
              <a:gd name="T33" fmla="*/ 2649 h 3826"/>
              <a:gd name="T34" fmla="*/ 549 w 1168"/>
              <a:gd name="T35" fmla="*/ 2597 h 3826"/>
              <a:gd name="T36" fmla="*/ 504 w 1168"/>
              <a:gd name="T37" fmla="*/ 3101 h 3826"/>
              <a:gd name="T38" fmla="*/ 469 w 1168"/>
              <a:gd name="T39" fmla="*/ 3446 h 3826"/>
              <a:gd name="T40" fmla="*/ 372 w 1168"/>
              <a:gd name="T41" fmla="*/ 3639 h 3826"/>
              <a:gd name="T42" fmla="*/ 273 w 1168"/>
              <a:gd name="T43" fmla="*/ 3694 h 3826"/>
              <a:gd name="T44" fmla="*/ 30 w 1168"/>
              <a:gd name="T45" fmla="*/ 3716 h 3826"/>
              <a:gd name="T46" fmla="*/ 155 w 1168"/>
              <a:gd name="T47" fmla="*/ 3570 h 3826"/>
              <a:gd name="T48" fmla="*/ 176 w 1168"/>
              <a:gd name="T49" fmla="*/ 3522 h 3826"/>
              <a:gd name="T50" fmla="*/ 243 w 1168"/>
              <a:gd name="T51" fmla="*/ 3368 h 3826"/>
              <a:gd name="T52" fmla="*/ 218 w 1168"/>
              <a:gd name="T53" fmla="*/ 3176 h 3826"/>
              <a:gd name="T54" fmla="*/ 186 w 1168"/>
              <a:gd name="T55" fmla="*/ 2430 h 3826"/>
              <a:gd name="T56" fmla="*/ 136 w 1168"/>
              <a:gd name="T57" fmla="*/ 2018 h 3826"/>
              <a:gd name="T58" fmla="*/ 74 w 1168"/>
              <a:gd name="T59" fmla="*/ 2009 h 3826"/>
              <a:gd name="T60" fmla="*/ 3 w 1168"/>
              <a:gd name="T61" fmla="*/ 1802 h 3826"/>
              <a:gd name="T62" fmla="*/ 61 w 1168"/>
              <a:gd name="T63" fmla="*/ 1635 h 3826"/>
              <a:gd name="T64" fmla="*/ 43 w 1168"/>
              <a:gd name="T65" fmla="*/ 1484 h 3826"/>
              <a:gd name="T66" fmla="*/ 70 w 1168"/>
              <a:gd name="T67" fmla="*/ 1226 h 3826"/>
              <a:gd name="T68" fmla="*/ 148 w 1168"/>
              <a:gd name="T69" fmla="*/ 781 h 3826"/>
              <a:gd name="T70" fmla="*/ 382 w 1168"/>
              <a:gd name="T71" fmla="*/ 635 h 3826"/>
              <a:gd name="T72" fmla="*/ 431 w 1168"/>
              <a:gd name="T73" fmla="*/ 601 h 3826"/>
              <a:gd name="T74" fmla="*/ 388 w 1168"/>
              <a:gd name="T75" fmla="*/ 464 h 3826"/>
              <a:gd name="T76" fmla="*/ 355 w 1168"/>
              <a:gd name="T77" fmla="*/ 425 h 3826"/>
              <a:gd name="T78" fmla="*/ 317 w 1168"/>
              <a:gd name="T79" fmla="*/ 294 h 3826"/>
              <a:gd name="T80" fmla="*/ 391 w 1168"/>
              <a:gd name="T81" fmla="*/ 39 h 3826"/>
              <a:gd name="T82" fmla="*/ 650 w 1168"/>
              <a:gd name="T83" fmla="*/ 59 h 3826"/>
              <a:gd name="T84" fmla="*/ 719 w 1168"/>
              <a:gd name="T85" fmla="*/ 223 h 3826"/>
              <a:gd name="T86" fmla="*/ 733 w 1168"/>
              <a:gd name="T87" fmla="*/ 307 h 3826"/>
              <a:gd name="T88" fmla="*/ 689 w 1168"/>
              <a:gd name="T89" fmla="*/ 423 h 3826"/>
              <a:gd name="T90" fmla="*/ 688 w 1168"/>
              <a:gd name="T91" fmla="*/ 507 h 3826"/>
              <a:gd name="T92" fmla="*/ 693 w 1168"/>
              <a:gd name="T93" fmla="*/ 492 h 3826"/>
              <a:gd name="T94" fmla="*/ 693 w 1168"/>
              <a:gd name="T95" fmla="*/ 492 h 3826"/>
              <a:gd name="T96" fmla="*/ 671 w 1168"/>
              <a:gd name="T97" fmla="*/ 487 h 3826"/>
              <a:gd name="T98" fmla="*/ 671 w 1168"/>
              <a:gd name="T99" fmla="*/ 487 h 3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68" h="3826">
                <a:moveTo>
                  <a:pt x="688" y="507"/>
                </a:moveTo>
                <a:cubicBezTo>
                  <a:pt x="710" y="516"/>
                  <a:pt x="731" y="546"/>
                  <a:pt x="748" y="561"/>
                </a:cubicBezTo>
                <a:cubicBezTo>
                  <a:pt x="777" y="586"/>
                  <a:pt x="819" y="582"/>
                  <a:pt x="854" y="590"/>
                </a:cubicBezTo>
                <a:cubicBezTo>
                  <a:pt x="923" y="604"/>
                  <a:pt x="993" y="617"/>
                  <a:pt x="1055" y="651"/>
                </a:cubicBezTo>
                <a:cubicBezTo>
                  <a:pt x="1119" y="686"/>
                  <a:pt x="1118" y="816"/>
                  <a:pt x="1127" y="880"/>
                </a:cubicBezTo>
                <a:cubicBezTo>
                  <a:pt x="1136" y="942"/>
                  <a:pt x="1143" y="1003"/>
                  <a:pt x="1150" y="1065"/>
                </a:cubicBezTo>
                <a:cubicBezTo>
                  <a:pt x="1166" y="1198"/>
                  <a:pt x="1168" y="1332"/>
                  <a:pt x="1166" y="1466"/>
                </a:cubicBezTo>
                <a:cubicBezTo>
                  <a:pt x="1165" y="1534"/>
                  <a:pt x="1161" y="1601"/>
                  <a:pt x="1158" y="1669"/>
                </a:cubicBezTo>
                <a:cubicBezTo>
                  <a:pt x="1157" y="1683"/>
                  <a:pt x="1148" y="1854"/>
                  <a:pt x="1149" y="1854"/>
                </a:cubicBezTo>
                <a:cubicBezTo>
                  <a:pt x="1153" y="1854"/>
                  <a:pt x="1155" y="1848"/>
                  <a:pt x="1158" y="1846"/>
                </a:cubicBezTo>
                <a:cubicBezTo>
                  <a:pt x="1161" y="1845"/>
                  <a:pt x="1137" y="1890"/>
                  <a:pt x="1145" y="1891"/>
                </a:cubicBezTo>
                <a:cubicBezTo>
                  <a:pt x="1145" y="1891"/>
                  <a:pt x="1159" y="1884"/>
                  <a:pt x="1157" y="1885"/>
                </a:cubicBezTo>
                <a:cubicBezTo>
                  <a:pt x="1156" y="1880"/>
                  <a:pt x="1139" y="1927"/>
                  <a:pt x="1145" y="1924"/>
                </a:cubicBezTo>
                <a:cubicBezTo>
                  <a:pt x="1146" y="1923"/>
                  <a:pt x="1155" y="1915"/>
                  <a:pt x="1154" y="1916"/>
                </a:cubicBezTo>
                <a:cubicBezTo>
                  <a:pt x="1154" y="1919"/>
                  <a:pt x="1142" y="1999"/>
                  <a:pt x="1148" y="1997"/>
                </a:cubicBezTo>
                <a:cubicBezTo>
                  <a:pt x="1143" y="1998"/>
                  <a:pt x="1130" y="1991"/>
                  <a:pt x="1127" y="1989"/>
                </a:cubicBezTo>
                <a:cubicBezTo>
                  <a:pt x="1120" y="1986"/>
                  <a:pt x="1123" y="1999"/>
                  <a:pt x="1119" y="1999"/>
                </a:cubicBezTo>
                <a:cubicBezTo>
                  <a:pt x="1114" y="2000"/>
                  <a:pt x="1084" y="1995"/>
                  <a:pt x="1085" y="2000"/>
                </a:cubicBezTo>
                <a:cubicBezTo>
                  <a:pt x="1089" y="2037"/>
                  <a:pt x="1076" y="2109"/>
                  <a:pt x="1045" y="2134"/>
                </a:cubicBezTo>
                <a:cubicBezTo>
                  <a:pt x="1033" y="2143"/>
                  <a:pt x="976" y="2204"/>
                  <a:pt x="965" y="2186"/>
                </a:cubicBezTo>
                <a:cubicBezTo>
                  <a:pt x="960" y="2178"/>
                  <a:pt x="956" y="2191"/>
                  <a:pt x="952" y="2192"/>
                </a:cubicBezTo>
                <a:cubicBezTo>
                  <a:pt x="948" y="2205"/>
                  <a:pt x="937" y="2191"/>
                  <a:pt x="933" y="2198"/>
                </a:cubicBezTo>
                <a:cubicBezTo>
                  <a:pt x="933" y="2213"/>
                  <a:pt x="935" y="2228"/>
                  <a:pt x="935" y="2242"/>
                </a:cubicBezTo>
                <a:cubicBezTo>
                  <a:pt x="949" y="2444"/>
                  <a:pt x="935" y="2647"/>
                  <a:pt x="964" y="2847"/>
                </a:cubicBezTo>
                <a:cubicBezTo>
                  <a:pt x="989" y="3029"/>
                  <a:pt x="1019" y="3222"/>
                  <a:pt x="1013" y="3406"/>
                </a:cubicBezTo>
                <a:cubicBezTo>
                  <a:pt x="1011" y="3458"/>
                  <a:pt x="995" y="3503"/>
                  <a:pt x="988" y="3554"/>
                </a:cubicBezTo>
                <a:cubicBezTo>
                  <a:pt x="982" y="3591"/>
                  <a:pt x="995" y="3617"/>
                  <a:pt x="1004" y="3655"/>
                </a:cubicBezTo>
                <a:cubicBezTo>
                  <a:pt x="1027" y="3754"/>
                  <a:pt x="962" y="3826"/>
                  <a:pt x="861" y="3816"/>
                </a:cubicBezTo>
                <a:cubicBezTo>
                  <a:pt x="783" y="3809"/>
                  <a:pt x="781" y="3778"/>
                  <a:pt x="783" y="3711"/>
                </a:cubicBezTo>
                <a:cubicBezTo>
                  <a:pt x="785" y="3651"/>
                  <a:pt x="809" y="3599"/>
                  <a:pt x="770" y="3544"/>
                </a:cubicBezTo>
                <a:cubicBezTo>
                  <a:pt x="717" y="3470"/>
                  <a:pt x="733" y="3384"/>
                  <a:pt x="753" y="3299"/>
                </a:cubicBezTo>
                <a:cubicBezTo>
                  <a:pt x="761" y="3266"/>
                  <a:pt x="770" y="3241"/>
                  <a:pt x="758" y="3210"/>
                </a:cubicBezTo>
                <a:cubicBezTo>
                  <a:pt x="742" y="3172"/>
                  <a:pt x="729" y="3134"/>
                  <a:pt x="717" y="3095"/>
                </a:cubicBezTo>
                <a:cubicBezTo>
                  <a:pt x="674" y="2949"/>
                  <a:pt x="655" y="2799"/>
                  <a:pt x="627" y="2649"/>
                </a:cubicBezTo>
                <a:cubicBezTo>
                  <a:pt x="619" y="2608"/>
                  <a:pt x="568" y="2326"/>
                  <a:pt x="549" y="2327"/>
                </a:cubicBezTo>
                <a:cubicBezTo>
                  <a:pt x="534" y="2416"/>
                  <a:pt x="560" y="2506"/>
                  <a:pt x="549" y="2597"/>
                </a:cubicBezTo>
                <a:cubicBezTo>
                  <a:pt x="541" y="2667"/>
                  <a:pt x="530" y="2736"/>
                  <a:pt x="521" y="2805"/>
                </a:cubicBezTo>
                <a:cubicBezTo>
                  <a:pt x="508" y="2902"/>
                  <a:pt x="511" y="3003"/>
                  <a:pt x="504" y="3101"/>
                </a:cubicBezTo>
                <a:cubicBezTo>
                  <a:pt x="498" y="3177"/>
                  <a:pt x="499" y="3254"/>
                  <a:pt x="494" y="3330"/>
                </a:cubicBezTo>
                <a:cubicBezTo>
                  <a:pt x="491" y="3370"/>
                  <a:pt x="491" y="3411"/>
                  <a:pt x="469" y="3446"/>
                </a:cubicBezTo>
                <a:cubicBezTo>
                  <a:pt x="457" y="3467"/>
                  <a:pt x="457" y="3524"/>
                  <a:pt x="461" y="3544"/>
                </a:cubicBezTo>
                <a:cubicBezTo>
                  <a:pt x="474" y="3604"/>
                  <a:pt x="433" y="3641"/>
                  <a:pt x="372" y="3639"/>
                </a:cubicBezTo>
                <a:cubicBezTo>
                  <a:pt x="346" y="3639"/>
                  <a:pt x="342" y="3627"/>
                  <a:pt x="320" y="3644"/>
                </a:cubicBezTo>
                <a:cubicBezTo>
                  <a:pt x="302" y="3659"/>
                  <a:pt x="290" y="3679"/>
                  <a:pt x="273" y="3694"/>
                </a:cubicBezTo>
                <a:cubicBezTo>
                  <a:pt x="251" y="3723"/>
                  <a:pt x="176" y="3731"/>
                  <a:pt x="142" y="3733"/>
                </a:cubicBezTo>
                <a:cubicBezTo>
                  <a:pt x="125" y="3734"/>
                  <a:pt x="35" y="3738"/>
                  <a:pt x="30" y="3716"/>
                </a:cubicBezTo>
                <a:cubicBezTo>
                  <a:pt x="24" y="3686"/>
                  <a:pt x="58" y="3647"/>
                  <a:pt x="77" y="3627"/>
                </a:cubicBezTo>
                <a:cubicBezTo>
                  <a:pt x="95" y="3600"/>
                  <a:pt x="132" y="3591"/>
                  <a:pt x="155" y="3570"/>
                </a:cubicBezTo>
                <a:cubicBezTo>
                  <a:pt x="156" y="3569"/>
                  <a:pt x="195" y="3521"/>
                  <a:pt x="190" y="3520"/>
                </a:cubicBezTo>
                <a:cubicBezTo>
                  <a:pt x="186" y="3519"/>
                  <a:pt x="179" y="3521"/>
                  <a:pt x="176" y="3522"/>
                </a:cubicBezTo>
                <a:cubicBezTo>
                  <a:pt x="186" y="3521"/>
                  <a:pt x="200" y="3494"/>
                  <a:pt x="207" y="3475"/>
                </a:cubicBezTo>
                <a:cubicBezTo>
                  <a:pt x="218" y="3440"/>
                  <a:pt x="213" y="3395"/>
                  <a:pt x="243" y="3368"/>
                </a:cubicBezTo>
                <a:cubicBezTo>
                  <a:pt x="255" y="3358"/>
                  <a:pt x="235" y="3305"/>
                  <a:pt x="233" y="3291"/>
                </a:cubicBezTo>
                <a:cubicBezTo>
                  <a:pt x="227" y="3253"/>
                  <a:pt x="221" y="3215"/>
                  <a:pt x="218" y="3176"/>
                </a:cubicBezTo>
                <a:cubicBezTo>
                  <a:pt x="209" y="3052"/>
                  <a:pt x="212" y="2925"/>
                  <a:pt x="216" y="2800"/>
                </a:cubicBezTo>
                <a:cubicBezTo>
                  <a:pt x="219" y="2673"/>
                  <a:pt x="202" y="2555"/>
                  <a:pt x="186" y="2430"/>
                </a:cubicBezTo>
                <a:cubicBezTo>
                  <a:pt x="178" y="2363"/>
                  <a:pt x="170" y="2296"/>
                  <a:pt x="164" y="2229"/>
                </a:cubicBezTo>
                <a:cubicBezTo>
                  <a:pt x="163" y="2211"/>
                  <a:pt x="140" y="2018"/>
                  <a:pt x="136" y="2018"/>
                </a:cubicBezTo>
                <a:cubicBezTo>
                  <a:pt x="122" y="2019"/>
                  <a:pt x="122" y="2054"/>
                  <a:pt x="105" y="2053"/>
                </a:cubicBezTo>
                <a:cubicBezTo>
                  <a:pt x="89" y="2052"/>
                  <a:pt x="80" y="2021"/>
                  <a:pt x="74" y="2009"/>
                </a:cubicBezTo>
                <a:cubicBezTo>
                  <a:pt x="61" y="1978"/>
                  <a:pt x="47" y="1948"/>
                  <a:pt x="35" y="1916"/>
                </a:cubicBezTo>
                <a:cubicBezTo>
                  <a:pt x="21" y="1879"/>
                  <a:pt x="6" y="1843"/>
                  <a:pt x="3" y="1802"/>
                </a:cubicBezTo>
                <a:cubicBezTo>
                  <a:pt x="0" y="1756"/>
                  <a:pt x="18" y="1730"/>
                  <a:pt x="41" y="1691"/>
                </a:cubicBezTo>
                <a:cubicBezTo>
                  <a:pt x="50" y="1674"/>
                  <a:pt x="47" y="1652"/>
                  <a:pt x="61" y="1635"/>
                </a:cubicBezTo>
                <a:cubicBezTo>
                  <a:pt x="72" y="1620"/>
                  <a:pt x="66" y="1614"/>
                  <a:pt x="61" y="1598"/>
                </a:cubicBezTo>
                <a:cubicBezTo>
                  <a:pt x="50" y="1560"/>
                  <a:pt x="46" y="1522"/>
                  <a:pt x="43" y="1484"/>
                </a:cubicBezTo>
                <a:cubicBezTo>
                  <a:pt x="38" y="1457"/>
                  <a:pt x="33" y="1385"/>
                  <a:pt x="49" y="1363"/>
                </a:cubicBezTo>
                <a:cubicBezTo>
                  <a:pt x="74" y="1328"/>
                  <a:pt x="64" y="1269"/>
                  <a:pt x="70" y="1226"/>
                </a:cubicBezTo>
                <a:cubicBezTo>
                  <a:pt x="80" y="1152"/>
                  <a:pt x="92" y="1079"/>
                  <a:pt x="105" y="1006"/>
                </a:cubicBezTo>
                <a:cubicBezTo>
                  <a:pt x="118" y="932"/>
                  <a:pt x="123" y="852"/>
                  <a:pt x="148" y="781"/>
                </a:cubicBezTo>
                <a:cubicBezTo>
                  <a:pt x="164" y="721"/>
                  <a:pt x="255" y="697"/>
                  <a:pt x="306" y="674"/>
                </a:cubicBezTo>
                <a:cubicBezTo>
                  <a:pt x="326" y="664"/>
                  <a:pt x="370" y="653"/>
                  <a:pt x="382" y="635"/>
                </a:cubicBezTo>
                <a:cubicBezTo>
                  <a:pt x="386" y="629"/>
                  <a:pt x="377" y="604"/>
                  <a:pt x="388" y="600"/>
                </a:cubicBezTo>
                <a:cubicBezTo>
                  <a:pt x="394" y="598"/>
                  <a:pt x="429" y="608"/>
                  <a:pt x="431" y="601"/>
                </a:cubicBezTo>
                <a:cubicBezTo>
                  <a:pt x="428" y="599"/>
                  <a:pt x="425" y="596"/>
                  <a:pt x="423" y="593"/>
                </a:cubicBezTo>
                <a:cubicBezTo>
                  <a:pt x="461" y="529"/>
                  <a:pt x="419" y="521"/>
                  <a:pt x="388" y="464"/>
                </a:cubicBezTo>
                <a:cubicBezTo>
                  <a:pt x="387" y="462"/>
                  <a:pt x="380" y="442"/>
                  <a:pt x="377" y="440"/>
                </a:cubicBezTo>
                <a:cubicBezTo>
                  <a:pt x="367" y="436"/>
                  <a:pt x="359" y="442"/>
                  <a:pt x="355" y="425"/>
                </a:cubicBezTo>
                <a:cubicBezTo>
                  <a:pt x="348" y="397"/>
                  <a:pt x="331" y="375"/>
                  <a:pt x="322" y="349"/>
                </a:cubicBezTo>
                <a:cubicBezTo>
                  <a:pt x="315" y="328"/>
                  <a:pt x="317" y="314"/>
                  <a:pt x="317" y="294"/>
                </a:cubicBezTo>
                <a:cubicBezTo>
                  <a:pt x="311" y="263"/>
                  <a:pt x="308" y="222"/>
                  <a:pt x="307" y="191"/>
                </a:cubicBezTo>
                <a:cubicBezTo>
                  <a:pt x="306" y="128"/>
                  <a:pt x="347" y="78"/>
                  <a:pt x="391" y="39"/>
                </a:cubicBezTo>
                <a:cubicBezTo>
                  <a:pt x="434" y="0"/>
                  <a:pt x="514" y="3"/>
                  <a:pt x="569" y="16"/>
                </a:cubicBezTo>
                <a:cubicBezTo>
                  <a:pt x="600" y="24"/>
                  <a:pt x="619" y="53"/>
                  <a:pt x="650" y="59"/>
                </a:cubicBezTo>
                <a:cubicBezTo>
                  <a:pt x="679" y="64"/>
                  <a:pt x="696" y="97"/>
                  <a:pt x="703" y="121"/>
                </a:cubicBezTo>
                <a:cubicBezTo>
                  <a:pt x="712" y="148"/>
                  <a:pt x="705" y="203"/>
                  <a:pt x="719" y="223"/>
                </a:cubicBezTo>
                <a:cubicBezTo>
                  <a:pt x="729" y="237"/>
                  <a:pt x="713" y="252"/>
                  <a:pt x="719" y="264"/>
                </a:cubicBezTo>
                <a:cubicBezTo>
                  <a:pt x="726" y="280"/>
                  <a:pt x="730" y="290"/>
                  <a:pt x="733" y="307"/>
                </a:cubicBezTo>
                <a:cubicBezTo>
                  <a:pt x="736" y="335"/>
                  <a:pt x="724" y="366"/>
                  <a:pt x="710" y="390"/>
                </a:cubicBezTo>
                <a:cubicBezTo>
                  <a:pt x="704" y="399"/>
                  <a:pt x="685" y="410"/>
                  <a:pt x="689" y="423"/>
                </a:cubicBezTo>
                <a:cubicBezTo>
                  <a:pt x="690" y="425"/>
                  <a:pt x="704" y="453"/>
                  <a:pt x="705" y="452"/>
                </a:cubicBezTo>
                <a:cubicBezTo>
                  <a:pt x="700" y="456"/>
                  <a:pt x="697" y="511"/>
                  <a:pt x="688" y="507"/>
                </a:cubicBezTo>
                <a:close/>
                <a:moveTo>
                  <a:pt x="693" y="492"/>
                </a:moveTo>
                <a:lnTo>
                  <a:pt x="693" y="492"/>
                </a:lnTo>
                <a:cubicBezTo>
                  <a:pt x="688" y="494"/>
                  <a:pt x="684" y="497"/>
                  <a:pt x="679" y="501"/>
                </a:cubicBezTo>
                <a:cubicBezTo>
                  <a:pt x="688" y="502"/>
                  <a:pt x="695" y="492"/>
                  <a:pt x="693" y="492"/>
                </a:cubicBezTo>
                <a:close/>
                <a:moveTo>
                  <a:pt x="671" y="487"/>
                </a:moveTo>
                <a:lnTo>
                  <a:pt x="671" y="487"/>
                </a:lnTo>
                <a:cubicBezTo>
                  <a:pt x="670" y="488"/>
                  <a:pt x="663" y="494"/>
                  <a:pt x="668" y="494"/>
                </a:cubicBezTo>
                <a:cubicBezTo>
                  <a:pt x="675" y="493"/>
                  <a:pt x="672" y="485"/>
                  <a:pt x="671" y="48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524103" y="1412776"/>
            <a:ext cx="795740" cy="2758285"/>
          </a:xfrm>
          <a:custGeom>
            <a:avLst/>
            <a:gdLst>
              <a:gd name="T0" fmla="*/ 116 w 1126"/>
              <a:gd name="T1" fmla="*/ 1574 h 3903"/>
              <a:gd name="T2" fmla="*/ 79 w 1126"/>
              <a:gd name="T3" fmla="*/ 1813 h 3903"/>
              <a:gd name="T4" fmla="*/ 70 w 1126"/>
              <a:gd name="T5" fmla="*/ 1986 h 3903"/>
              <a:gd name="T6" fmla="*/ 140 w 1126"/>
              <a:gd name="T7" fmla="*/ 2094 h 3903"/>
              <a:gd name="T8" fmla="*/ 130 w 1126"/>
              <a:gd name="T9" fmla="*/ 2505 h 3903"/>
              <a:gd name="T10" fmla="*/ 175 w 1126"/>
              <a:gd name="T11" fmla="*/ 2905 h 3903"/>
              <a:gd name="T12" fmla="*/ 167 w 1126"/>
              <a:gd name="T13" fmla="*/ 3147 h 3903"/>
              <a:gd name="T14" fmla="*/ 194 w 1126"/>
              <a:gd name="T15" fmla="*/ 3413 h 3903"/>
              <a:gd name="T16" fmla="*/ 230 w 1126"/>
              <a:gd name="T17" fmla="*/ 3615 h 3903"/>
              <a:gd name="T18" fmla="*/ 346 w 1126"/>
              <a:gd name="T19" fmla="*/ 3892 h 3903"/>
              <a:gd name="T20" fmla="*/ 466 w 1126"/>
              <a:gd name="T21" fmla="*/ 3746 h 3903"/>
              <a:gd name="T22" fmla="*/ 438 w 1126"/>
              <a:gd name="T23" fmla="*/ 3592 h 3903"/>
              <a:gd name="T24" fmla="*/ 466 w 1126"/>
              <a:gd name="T25" fmla="*/ 3386 h 3903"/>
              <a:gd name="T26" fmla="*/ 429 w 1126"/>
              <a:gd name="T27" fmla="*/ 3044 h 3903"/>
              <a:gd name="T28" fmla="*/ 510 w 1126"/>
              <a:gd name="T29" fmla="*/ 2574 h 3903"/>
              <a:gd name="T30" fmla="*/ 597 w 1126"/>
              <a:gd name="T31" fmla="*/ 2541 h 3903"/>
              <a:gd name="T32" fmla="*/ 603 w 1126"/>
              <a:gd name="T33" fmla="*/ 3003 h 3903"/>
              <a:gd name="T34" fmla="*/ 585 w 1126"/>
              <a:gd name="T35" fmla="*/ 3527 h 3903"/>
              <a:gd name="T36" fmla="*/ 594 w 1126"/>
              <a:gd name="T37" fmla="*/ 3730 h 3903"/>
              <a:gd name="T38" fmla="*/ 802 w 1126"/>
              <a:gd name="T39" fmla="*/ 3857 h 3903"/>
              <a:gd name="T40" fmla="*/ 967 w 1126"/>
              <a:gd name="T41" fmla="*/ 3766 h 3903"/>
              <a:gd name="T42" fmla="*/ 823 w 1126"/>
              <a:gd name="T43" fmla="*/ 3638 h 3903"/>
              <a:gd name="T44" fmla="*/ 836 w 1126"/>
              <a:gd name="T45" fmla="*/ 3423 h 3903"/>
              <a:gd name="T46" fmla="*/ 890 w 1126"/>
              <a:gd name="T47" fmla="*/ 3224 h 3903"/>
              <a:gd name="T48" fmla="*/ 876 w 1126"/>
              <a:gd name="T49" fmla="*/ 2993 h 3903"/>
              <a:gd name="T50" fmla="*/ 903 w 1126"/>
              <a:gd name="T51" fmla="*/ 2611 h 3903"/>
              <a:gd name="T52" fmla="*/ 968 w 1126"/>
              <a:gd name="T53" fmla="*/ 2117 h 3903"/>
              <a:gd name="T54" fmla="*/ 984 w 1126"/>
              <a:gd name="T55" fmla="*/ 1947 h 3903"/>
              <a:gd name="T56" fmla="*/ 991 w 1126"/>
              <a:gd name="T57" fmla="*/ 1633 h 3903"/>
              <a:gd name="T58" fmla="*/ 934 w 1126"/>
              <a:gd name="T59" fmla="*/ 1424 h 3903"/>
              <a:gd name="T60" fmla="*/ 1071 w 1126"/>
              <a:gd name="T61" fmla="*/ 1344 h 3903"/>
              <a:gd name="T62" fmla="*/ 1099 w 1126"/>
              <a:gd name="T63" fmla="*/ 1078 h 3903"/>
              <a:gd name="T64" fmla="*/ 1024 w 1126"/>
              <a:gd name="T65" fmla="*/ 872 h 3903"/>
              <a:gd name="T66" fmla="*/ 856 w 1126"/>
              <a:gd name="T67" fmla="*/ 660 h 3903"/>
              <a:gd name="T68" fmla="*/ 729 w 1126"/>
              <a:gd name="T69" fmla="*/ 611 h 3903"/>
              <a:gd name="T70" fmla="*/ 636 w 1126"/>
              <a:gd name="T71" fmla="*/ 461 h 3903"/>
              <a:gd name="T72" fmla="*/ 688 w 1126"/>
              <a:gd name="T73" fmla="*/ 354 h 3903"/>
              <a:gd name="T74" fmla="*/ 672 w 1126"/>
              <a:gd name="T75" fmla="*/ 226 h 3903"/>
              <a:gd name="T76" fmla="*/ 594 w 1126"/>
              <a:gd name="T77" fmla="*/ 48 h 3903"/>
              <a:gd name="T78" fmla="*/ 385 w 1126"/>
              <a:gd name="T79" fmla="*/ 26 h 3903"/>
              <a:gd name="T80" fmla="*/ 270 w 1126"/>
              <a:gd name="T81" fmla="*/ 199 h 3903"/>
              <a:gd name="T82" fmla="*/ 306 w 1126"/>
              <a:gd name="T83" fmla="*/ 304 h 3903"/>
              <a:gd name="T84" fmla="*/ 275 w 1126"/>
              <a:gd name="T85" fmla="*/ 369 h 3903"/>
              <a:gd name="T86" fmla="*/ 343 w 1126"/>
              <a:gd name="T87" fmla="*/ 441 h 3903"/>
              <a:gd name="T88" fmla="*/ 282 w 1126"/>
              <a:gd name="T89" fmla="*/ 601 h 3903"/>
              <a:gd name="T90" fmla="*/ 16 w 1126"/>
              <a:gd name="T91" fmla="*/ 788 h 3903"/>
              <a:gd name="T92" fmla="*/ 41 w 1126"/>
              <a:gd name="T93" fmla="*/ 1173 h 3903"/>
              <a:gd name="T94" fmla="*/ 152 w 1126"/>
              <a:gd name="T95" fmla="*/ 1423 h 3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6" h="3903">
                <a:moveTo>
                  <a:pt x="152" y="1423"/>
                </a:moveTo>
                <a:cubicBezTo>
                  <a:pt x="145" y="1477"/>
                  <a:pt x="125" y="1522"/>
                  <a:pt x="116" y="1574"/>
                </a:cubicBezTo>
                <a:cubicBezTo>
                  <a:pt x="110" y="1606"/>
                  <a:pt x="119" y="1645"/>
                  <a:pt x="105" y="1675"/>
                </a:cubicBezTo>
                <a:cubicBezTo>
                  <a:pt x="86" y="1716"/>
                  <a:pt x="85" y="1769"/>
                  <a:pt x="79" y="1813"/>
                </a:cubicBezTo>
                <a:cubicBezTo>
                  <a:pt x="72" y="1855"/>
                  <a:pt x="63" y="1896"/>
                  <a:pt x="56" y="1938"/>
                </a:cubicBezTo>
                <a:cubicBezTo>
                  <a:pt x="52" y="1964"/>
                  <a:pt x="37" y="1983"/>
                  <a:pt x="70" y="1986"/>
                </a:cubicBezTo>
                <a:cubicBezTo>
                  <a:pt x="88" y="1988"/>
                  <a:pt x="108" y="1988"/>
                  <a:pt x="126" y="1993"/>
                </a:cubicBezTo>
                <a:cubicBezTo>
                  <a:pt x="156" y="2002"/>
                  <a:pt x="142" y="2067"/>
                  <a:pt x="140" y="2094"/>
                </a:cubicBezTo>
                <a:cubicBezTo>
                  <a:pt x="136" y="2146"/>
                  <a:pt x="134" y="2197"/>
                  <a:pt x="145" y="2247"/>
                </a:cubicBezTo>
                <a:cubicBezTo>
                  <a:pt x="163" y="2331"/>
                  <a:pt x="139" y="2421"/>
                  <a:pt x="130" y="2505"/>
                </a:cubicBezTo>
                <a:cubicBezTo>
                  <a:pt x="119" y="2602"/>
                  <a:pt x="116" y="2699"/>
                  <a:pt x="137" y="2795"/>
                </a:cubicBezTo>
                <a:cubicBezTo>
                  <a:pt x="145" y="2834"/>
                  <a:pt x="157" y="2869"/>
                  <a:pt x="175" y="2905"/>
                </a:cubicBezTo>
                <a:cubicBezTo>
                  <a:pt x="192" y="2939"/>
                  <a:pt x="170" y="2978"/>
                  <a:pt x="167" y="3013"/>
                </a:cubicBezTo>
                <a:cubicBezTo>
                  <a:pt x="163" y="3058"/>
                  <a:pt x="163" y="3102"/>
                  <a:pt x="167" y="3147"/>
                </a:cubicBezTo>
                <a:cubicBezTo>
                  <a:pt x="172" y="3196"/>
                  <a:pt x="166" y="3250"/>
                  <a:pt x="181" y="3297"/>
                </a:cubicBezTo>
                <a:cubicBezTo>
                  <a:pt x="194" y="3339"/>
                  <a:pt x="200" y="3369"/>
                  <a:pt x="194" y="3413"/>
                </a:cubicBezTo>
                <a:cubicBezTo>
                  <a:pt x="189" y="3453"/>
                  <a:pt x="207" y="3486"/>
                  <a:pt x="206" y="3525"/>
                </a:cubicBezTo>
                <a:cubicBezTo>
                  <a:pt x="205" y="3564"/>
                  <a:pt x="225" y="3581"/>
                  <a:pt x="230" y="3615"/>
                </a:cubicBezTo>
                <a:cubicBezTo>
                  <a:pt x="236" y="3659"/>
                  <a:pt x="238" y="3703"/>
                  <a:pt x="241" y="3747"/>
                </a:cubicBezTo>
                <a:cubicBezTo>
                  <a:pt x="245" y="3820"/>
                  <a:pt x="269" y="3877"/>
                  <a:pt x="346" y="3892"/>
                </a:cubicBezTo>
                <a:cubicBezTo>
                  <a:pt x="402" y="3903"/>
                  <a:pt x="499" y="3903"/>
                  <a:pt x="485" y="3826"/>
                </a:cubicBezTo>
                <a:cubicBezTo>
                  <a:pt x="480" y="3799"/>
                  <a:pt x="473" y="3773"/>
                  <a:pt x="466" y="3746"/>
                </a:cubicBezTo>
                <a:cubicBezTo>
                  <a:pt x="459" y="3722"/>
                  <a:pt x="438" y="3703"/>
                  <a:pt x="433" y="3680"/>
                </a:cubicBezTo>
                <a:cubicBezTo>
                  <a:pt x="430" y="3660"/>
                  <a:pt x="427" y="3610"/>
                  <a:pt x="438" y="3592"/>
                </a:cubicBezTo>
                <a:cubicBezTo>
                  <a:pt x="460" y="3558"/>
                  <a:pt x="409" y="3527"/>
                  <a:pt x="435" y="3507"/>
                </a:cubicBezTo>
                <a:cubicBezTo>
                  <a:pt x="467" y="3481"/>
                  <a:pt x="476" y="3425"/>
                  <a:pt x="466" y="3386"/>
                </a:cubicBezTo>
                <a:cubicBezTo>
                  <a:pt x="453" y="3338"/>
                  <a:pt x="465" y="3287"/>
                  <a:pt x="449" y="3238"/>
                </a:cubicBezTo>
                <a:cubicBezTo>
                  <a:pt x="429" y="3179"/>
                  <a:pt x="434" y="3106"/>
                  <a:pt x="429" y="3044"/>
                </a:cubicBezTo>
                <a:cubicBezTo>
                  <a:pt x="423" y="2962"/>
                  <a:pt x="429" y="2875"/>
                  <a:pt x="450" y="2794"/>
                </a:cubicBezTo>
                <a:cubicBezTo>
                  <a:pt x="469" y="2721"/>
                  <a:pt x="497" y="2649"/>
                  <a:pt x="510" y="2574"/>
                </a:cubicBezTo>
                <a:cubicBezTo>
                  <a:pt x="514" y="2554"/>
                  <a:pt x="547" y="2348"/>
                  <a:pt x="564" y="2351"/>
                </a:cubicBezTo>
                <a:cubicBezTo>
                  <a:pt x="591" y="2355"/>
                  <a:pt x="594" y="2519"/>
                  <a:pt x="597" y="2541"/>
                </a:cubicBezTo>
                <a:cubicBezTo>
                  <a:pt x="606" y="2625"/>
                  <a:pt x="595" y="2708"/>
                  <a:pt x="600" y="2792"/>
                </a:cubicBezTo>
                <a:cubicBezTo>
                  <a:pt x="604" y="2865"/>
                  <a:pt x="611" y="2932"/>
                  <a:pt x="603" y="3003"/>
                </a:cubicBezTo>
                <a:cubicBezTo>
                  <a:pt x="593" y="3090"/>
                  <a:pt x="592" y="3179"/>
                  <a:pt x="582" y="3267"/>
                </a:cubicBezTo>
                <a:cubicBezTo>
                  <a:pt x="573" y="3356"/>
                  <a:pt x="576" y="3438"/>
                  <a:pt x="585" y="3527"/>
                </a:cubicBezTo>
                <a:cubicBezTo>
                  <a:pt x="587" y="3551"/>
                  <a:pt x="588" y="3575"/>
                  <a:pt x="588" y="3597"/>
                </a:cubicBezTo>
                <a:cubicBezTo>
                  <a:pt x="578" y="3629"/>
                  <a:pt x="578" y="3701"/>
                  <a:pt x="594" y="3730"/>
                </a:cubicBezTo>
                <a:cubicBezTo>
                  <a:pt x="618" y="3775"/>
                  <a:pt x="694" y="3775"/>
                  <a:pt x="733" y="3803"/>
                </a:cubicBezTo>
                <a:cubicBezTo>
                  <a:pt x="760" y="3822"/>
                  <a:pt x="769" y="3845"/>
                  <a:pt x="802" y="3857"/>
                </a:cubicBezTo>
                <a:cubicBezTo>
                  <a:pt x="836" y="3870"/>
                  <a:pt x="874" y="3876"/>
                  <a:pt x="909" y="3873"/>
                </a:cubicBezTo>
                <a:cubicBezTo>
                  <a:pt x="975" y="3867"/>
                  <a:pt x="1013" y="3822"/>
                  <a:pt x="967" y="3766"/>
                </a:cubicBezTo>
                <a:cubicBezTo>
                  <a:pt x="945" y="3741"/>
                  <a:pt x="918" y="3725"/>
                  <a:pt x="890" y="3708"/>
                </a:cubicBezTo>
                <a:cubicBezTo>
                  <a:pt x="861" y="3690"/>
                  <a:pt x="845" y="3663"/>
                  <a:pt x="823" y="3638"/>
                </a:cubicBezTo>
                <a:cubicBezTo>
                  <a:pt x="796" y="3608"/>
                  <a:pt x="822" y="3540"/>
                  <a:pt x="841" y="3513"/>
                </a:cubicBezTo>
                <a:cubicBezTo>
                  <a:pt x="853" y="3495"/>
                  <a:pt x="837" y="3444"/>
                  <a:pt x="836" y="3423"/>
                </a:cubicBezTo>
                <a:cubicBezTo>
                  <a:pt x="834" y="3379"/>
                  <a:pt x="830" y="3356"/>
                  <a:pt x="850" y="3317"/>
                </a:cubicBezTo>
                <a:cubicBezTo>
                  <a:pt x="865" y="3287"/>
                  <a:pt x="884" y="3257"/>
                  <a:pt x="890" y="3224"/>
                </a:cubicBezTo>
                <a:cubicBezTo>
                  <a:pt x="897" y="3187"/>
                  <a:pt x="887" y="3145"/>
                  <a:pt x="887" y="3108"/>
                </a:cubicBezTo>
                <a:cubicBezTo>
                  <a:pt x="888" y="3068"/>
                  <a:pt x="886" y="3031"/>
                  <a:pt x="876" y="2993"/>
                </a:cubicBezTo>
                <a:cubicBezTo>
                  <a:pt x="863" y="2946"/>
                  <a:pt x="887" y="2918"/>
                  <a:pt x="889" y="2873"/>
                </a:cubicBezTo>
                <a:cubicBezTo>
                  <a:pt x="894" y="2786"/>
                  <a:pt x="891" y="2698"/>
                  <a:pt x="903" y="2611"/>
                </a:cubicBezTo>
                <a:cubicBezTo>
                  <a:pt x="915" y="2528"/>
                  <a:pt x="943" y="2450"/>
                  <a:pt x="955" y="2367"/>
                </a:cubicBezTo>
                <a:cubicBezTo>
                  <a:pt x="967" y="2285"/>
                  <a:pt x="971" y="2201"/>
                  <a:pt x="968" y="2117"/>
                </a:cubicBezTo>
                <a:cubicBezTo>
                  <a:pt x="966" y="2076"/>
                  <a:pt x="964" y="2035"/>
                  <a:pt x="966" y="1993"/>
                </a:cubicBezTo>
                <a:cubicBezTo>
                  <a:pt x="967" y="1969"/>
                  <a:pt x="957" y="1953"/>
                  <a:pt x="984" y="1947"/>
                </a:cubicBezTo>
                <a:cubicBezTo>
                  <a:pt x="1007" y="1942"/>
                  <a:pt x="1031" y="1936"/>
                  <a:pt x="1055" y="1939"/>
                </a:cubicBezTo>
                <a:cubicBezTo>
                  <a:pt x="1019" y="1841"/>
                  <a:pt x="1013" y="1734"/>
                  <a:pt x="991" y="1633"/>
                </a:cubicBezTo>
                <a:cubicBezTo>
                  <a:pt x="979" y="1583"/>
                  <a:pt x="972" y="1529"/>
                  <a:pt x="958" y="1480"/>
                </a:cubicBezTo>
                <a:cubicBezTo>
                  <a:pt x="951" y="1460"/>
                  <a:pt x="938" y="1447"/>
                  <a:pt x="934" y="1424"/>
                </a:cubicBezTo>
                <a:cubicBezTo>
                  <a:pt x="931" y="1401"/>
                  <a:pt x="929" y="1377"/>
                  <a:pt x="929" y="1354"/>
                </a:cubicBezTo>
                <a:cubicBezTo>
                  <a:pt x="978" y="1343"/>
                  <a:pt x="1023" y="1351"/>
                  <a:pt x="1071" y="1344"/>
                </a:cubicBezTo>
                <a:cubicBezTo>
                  <a:pt x="1126" y="1336"/>
                  <a:pt x="1125" y="1264"/>
                  <a:pt x="1120" y="1223"/>
                </a:cubicBezTo>
                <a:cubicBezTo>
                  <a:pt x="1115" y="1175"/>
                  <a:pt x="1104" y="1125"/>
                  <a:pt x="1099" y="1078"/>
                </a:cubicBezTo>
                <a:cubicBezTo>
                  <a:pt x="1095" y="1044"/>
                  <a:pt x="1095" y="1036"/>
                  <a:pt x="1076" y="1010"/>
                </a:cubicBezTo>
                <a:cubicBezTo>
                  <a:pt x="1046" y="969"/>
                  <a:pt x="1039" y="918"/>
                  <a:pt x="1024" y="872"/>
                </a:cubicBezTo>
                <a:cubicBezTo>
                  <a:pt x="1007" y="823"/>
                  <a:pt x="976" y="783"/>
                  <a:pt x="956" y="736"/>
                </a:cubicBezTo>
                <a:cubicBezTo>
                  <a:pt x="940" y="700"/>
                  <a:pt x="893" y="672"/>
                  <a:pt x="856" y="660"/>
                </a:cubicBezTo>
                <a:cubicBezTo>
                  <a:pt x="833" y="653"/>
                  <a:pt x="808" y="651"/>
                  <a:pt x="785" y="643"/>
                </a:cubicBezTo>
                <a:cubicBezTo>
                  <a:pt x="763" y="636"/>
                  <a:pt x="749" y="617"/>
                  <a:pt x="729" y="611"/>
                </a:cubicBezTo>
                <a:cubicBezTo>
                  <a:pt x="704" y="603"/>
                  <a:pt x="612" y="593"/>
                  <a:pt x="612" y="561"/>
                </a:cubicBezTo>
                <a:cubicBezTo>
                  <a:pt x="613" y="520"/>
                  <a:pt x="622" y="498"/>
                  <a:pt x="636" y="461"/>
                </a:cubicBezTo>
                <a:cubicBezTo>
                  <a:pt x="644" y="437"/>
                  <a:pt x="642" y="421"/>
                  <a:pt x="661" y="406"/>
                </a:cubicBezTo>
                <a:cubicBezTo>
                  <a:pt x="677" y="394"/>
                  <a:pt x="684" y="372"/>
                  <a:pt x="688" y="354"/>
                </a:cubicBezTo>
                <a:cubicBezTo>
                  <a:pt x="691" y="340"/>
                  <a:pt x="709" y="267"/>
                  <a:pt x="674" y="282"/>
                </a:cubicBezTo>
                <a:cubicBezTo>
                  <a:pt x="640" y="282"/>
                  <a:pt x="672" y="248"/>
                  <a:pt x="672" y="226"/>
                </a:cubicBezTo>
                <a:cubicBezTo>
                  <a:pt x="671" y="192"/>
                  <a:pt x="673" y="140"/>
                  <a:pt x="665" y="107"/>
                </a:cubicBezTo>
                <a:cubicBezTo>
                  <a:pt x="656" y="75"/>
                  <a:pt x="617" y="66"/>
                  <a:pt x="594" y="48"/>
                </a:cubicBezTo>
                <a:cubicBezTo>
                  <a:pt x="560" y="21"/>
                  <a:pt x="534" y="1"/>
                  <a:pt x="489" y="7"/>
                </a:cubicBezTo>
                <a:cubicBezTo>
                  <a:pt x="446" y="11"/>
                  <a:pt x="426" y="0"/>
                  <a:pt x="385" y="26"/>
                </a:cubicBezTo>
                <a:cubicBezTo>
                  <a:pt x="356" y="45"/>
                  <a:pt x="301" y="54"/>
                  <a:pt x="290" y="93"/>
                </a:cubicBezTo>
                <a:cubicBezTo>
                  <a:pt x="282" y="123"/>
                  <a:pt x="258" y="168"/>
                  <a:pt x="270" y="199"/>
                </a:cubicBezTo>
                <a:cubicBezTo>
                  <a:pt x="277" y="214"/>
                  <a:pt x="272" y="230"/>
                  <a:pt x="277" y="246"/>
                </a:cubicBezTo>
                <a:cubicBezTo>
                  <a:pt x="283" y="267"/>
                  <a:pt x="304" y="281"/>
                  <a:pt x="306" y="304"/>
                </a:cubicBezTo>
                <a:cubicBezTo>
                  <a:pt x="294" y="311"/>
                  <a:pt x="279" y="299"/>
                  <a:pt x="268" y="306"/>
                </a:cubicBezTo>
                <a:cubicBezTo>
                  <a:pt x="252" y="317"/>
                  <a:pt x="269" y="356"/>
                  <a:pt x="275" y="369"/>
                </a:cubicBezTo>
                <a:cubicBezTo>
                  <a:pt x="284" y="386"/>
                  <a:pt x="299" y="422"/>
                  <a:pt x="319" y="429"/>
                </a:cubicBezTo>
                <a:cubicBezTo>
                  <a:pt x="334" y="435"/>
                  <a:pt x="337" y="423"/>
                  <a:pt x="343" y="441"/>
                </a:cubicBezTo>
                <a:cubicBezTo>
                  <a:pt x="349" y="460"/>
                  <a:pt x="358" y="478"/>
                  <a:pt x="363" y="497"/>
                </a:cubicBezTo>
                <a:cubicBezTo>
                  <a:pt x="384" y="565"/>
                  <a:pt x="337" y="582"/>
                  <a:pt x="282" y="601"/>
                </a:cubicBezTo>
                <a:cubicBezTo>
                  <a:pt x="228" y="619"/>
                  <a:pt x="181" y="641"/>
                  <a:pt x="127" y="662"/>
                </a:cubicBezTo>
                <a:cubicBezTo>
                  <a:pt x="60" y="689"/>
                  <a:pt x="28" y="715"/>
                  <a:pt x="16" y="788"/>
                </a:cubicBezTo>
                <a:cubicBezTo>
                  <a:pt x="0" y="879"/>
                  <a:pt x="17" y="963"/>
                  <a:pt x="24" y="1053"/>
                </a:cubicBezTo>
                <a:cubicBezTo>
                  <a:pt x="27" y="1094"/>
                  <a:pt x="21" y="1135"/>
                  <a:pt x="41" y="1173"/>
                </a:cubicBezTo>
                <a:cubicBezTo>
                  <a:pt x="56" y="1201"/>
                  <a:pt x="72" y="1227"/>
                  <a:pt x="86" y="1255"/>
                </a:cubicBezTo>
                <a:cubicBezTo>
                  <a:pt x="114" y="1312"/>
                  <a:pt x="145" y="1358"/>
                  <a:pt x="152" y="142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4256673" y="906105"/>
            <a:ext cx="916406" cy="2604927"/>
          </a:xfrm>
          <a:custGeom>
            <a:avLst/>
            <a:gdLst>
              <a:gd name="T0" fmla="*/ 755 w 1371"/>
              <a:gd name="T1" fmla="*/ 19 h 3893"/>
              <a:gd name="T2" fmla="*/ 845 w 1371"/>
              <a:gd name="T3" fmla="*/ 235 h 3893"/>
              <a:gd name="T4" fmla="*/ 858 w 1371"/>
              <a:gd name="T5" fmla="*/ 298 h 3893"/>
              <a:gd name="T6" fmla="*/ 812 w 1371"/>
              <a:gd name="T7" fmla="*/ 438 h 3893"/>
              <a:gd name="T8" fmla="*/ 854 w 1371"/>
              <a:gd name="T9" fmla="*/ 527 h 3893"/>
              <a:gd name="T10" fmla="*/ 1230 w 1371"/>
              <a:gd name="T11" fmla="*/ 645 h 3893"/>
              <a:gd name="T12" fmla="*/ 1270 w 1371"/>
              <a:gd name="T13" fmla="*/ 835 h 3893"/>
              <a:gd name="T14" fmla="*/ 1348 w 1371"/>
              <a:gd name="T15" fmla="*/ 1165 h 3893"/>
              <a:gd name="T16" fmla="*/ 1371 w 1371"/>
              <a:gd name="T17" fmla="*/ 1327 h 3893"/>
              <a:gd name="T18" fmla="*/ 1305 w 1371"/>
              <a:gd name="T19" fmla="*/ 1439 h 3893"/>
              <a:gd name="T20" fmla="*/ 1167 w 1371"/>
              <a:gd name="T21" fmla="*/ 1537 h 3893"/>
              <a:gd name="T22" fmla="*/ 1134 w 1371"/>
              <a:gd name="T23" fmla="*/ 1600 h 3893"/>
              <a:gd name="T24" fmla="*/ 1154 w 1371"/>
              <a:gd name="T25" fmla="*/ 1800 h 3893"/>
              <a:gd name="T26" fmla="*/ 1169 w 1371"/>
              <a:gd name="T27" fmla="*/ 2144 h 3893"/>
              <a:gd name="T28" fmla="*/ 1105 w 1371"/>
              <a:gd name="T29" fmla="*/ 2264 h 3893"/>
              <a:gd name="T30" fmla="*/ 1058 w 1371"/>
              <a:gd name="T31" fmla="*/ 2623 h 3893"/>
              <a:gd name="T32" fmla="*/ 1078 w 1371"/>
              <a:gd name="T33" fmla="*/ 2852 h 3893"/>
              <a:gd name="T34" fmla="*/ 1100 w 1371"/>
              <a:gd name="T35" fmla="*/ 3196 h 3893"/>
              <a:gd name="T36" fmla="*/ 1159 w 1371"/>
              <a:gd name="T37" fmla="*/ 3555 h 3893"/>
              <a:gd name="T38" fmla="*/ 1149 w 1371"/>
              <a:gd name="T39" fmla="*/ 3654 h 3893"/>
              <a:gd name="T40" fmla="*/ 1233 w 1371"/>
              <a:gd name="T41" fmla="*/ 3866 h 3893"/>
              <a:gd name="T42" fmla="*/ 1010 w 1371"/>
              <a:gd name="T43" fmla="*/ 3772 h 3893"/>
              <a:gd name="T44" fmla="*/ 939 w 1371"/>
              <a:gd name="T45" fmla="*/ 3684 h 3893"/>
              <a:gd name="T46" fmla="*/ 858 w 1371"/>
              <a:gd name="T47" fmla="*/ 3488 h 3893"/>
              <a:gd name="T48" fmla="*/ 774 w 1371"/>
              <a:gd name="T49" fmla="*/ 3158 h 3893"/>
              <a:gd name="T50" fmla="*/ 743 w 1371"/>
              <a:gd name="T51" fmla="*/ 2770 h 3893"/>
              <a:gd name="T52" fmla="*/ 683 w 1371"/>
              <a:gd name="T53" fmla="*/ 2411 h 3893"/>
              <a:gd name="T54" fmla="*/ 613 w 1371"/>
              <a:gd name="T55" fmla="*/ 2447 h 3893"/>
              <a:gd name="T56" fmla="*/ 511 w 1371"/>
              <a:gd name="T57" fmla="*/ 2927 h 3893"/>
              <a:gd name="T58" fmla="*/ 433 w 1371"/>
              <a:gd name="T59" fmla="*/ 3430 h 3893"/>
              <a:gd name="T60" fmla="*/ 372 w 1371"/>
              <a:gd name="T61" fmla="*/ 3637 h 3893"/>
              <a:gd name="T62" fmla="*/ 315 w 1371"/>
              <a:gd name="T63" fmla="*/ 3741 h 3893"/>
              <a:gd name="T64" fmla="*/ 233 w 1371"/>
              <a:gd name="T65" fmla="*/ 3816 h 3893"/>
              <a:gd name="T66" fmla="*/ 35 w 1371"/>
              <a:gd name="T67" fmla="*/ 3852 h 3893"/>
              <a:gd name="T68" fmla="*/ 95 w 1371"/>
              <a:gd name="T69" fmla="*/ 3668 h 3893"/>
              <a:gd name="T70" fmla="*/ 145 w 1371"/>
              <a:gd name="T71" fmla="*/ 3515 h 3893"/>
              <a:gd name="T72" fmla="*/ 208 w 1371"/>
              <a:gd name="T73" fmla="*/ 3032 h 3893"/>
              <a:gd name="T74" fmla="*/ 235 w 1371"/>
              <a:gd name="T75" fmla="*/ 2283 h 3893"/>
              <a:gd name="T76" fmla="*/ 204 w 1371"/>
              <a:gd name="T77" fmla="*/ 2168 h 3893"/>
              <a:gd name="T78" fmla="*/ 253 w 1371"/>
              <a:gd name="T79" fmla="*/ 1722 h 3893"/>
              <a:gd name="T80" fmla="*/ 177 w 1371"/>
              <a:gd name="T81" fmla="*/ 1509 h 3893"/>
              <a:gd name="T82" fmla="*/ 87 w 1371"/>
              <a:gd name="T83" fmla="*/ 1349 h 3893"/>
              <a:gd name="T84" fmla="*/ 112 w 1371"/>
              <a:gd name="T85" fmla="*/ 1088 h 3893"/>
              <a:gd name="T86" fmla="*/ 163 w 1371"/>
              <a:gd name="T87" fmla="*/ 817 h 3893"/>
              <a:gd name="T88" fmla="*/ 267 w 1371"/>
              <a:gd name="T89" fmla="*/ 697 h 3893"/>
              <a:gd name="T90" fmla="*/ 469 w 1371"/>
              <a:gd name="T91" fmla="*/ 613 h 3893"/>
              <a:gd name="T92" fmla="*/ 511 w 1371"/>
              <a:gd name="T93" fmla="*/ 442 h 3893"/>
              <a:gd name="T94" fmla="*/ 471 w 1371"/>
              <a:gd name="T95" fmla="*/ 373 h 3893"/>
              <a:gd name="T96" fmla="*/ 475 w 1371"/>
              <a:gd name="T97" fmla="*/ 251 h 3893"/>
              <a:gd name="T98" fmla="*/ 499 w 1371"/>
              <a:gd name="T99" fmla="*/ 56 h 3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71" h="3893">
                <a:moveTo>
                  <a:pt x="675" y="2"/>
                </a:moveTo>
                <a:cubicBezTo>
                  <a:pt x="706" y="0"/>
                  <a:pt x="727" y="13"/>
                  <a:pt x="755" y="19"/>
                </a:cubicBezTo>
                <a:cubicBezTo>
                  <a:pt x="782" y="25"/>
                  <a:pt x="794" y="16"/>
                  <a:pt x="814" y="44"/>
                </a:cubicBezTo>
                <a:cubicBezTo>
                  <a:pt x="847" y="90"/>
                  <a:pt x="863" y="180"/>
                  <a:pt x="845" y="235"/>
                </a:cubicBezTo>
                <a:cubicBezTo>
                  <a:pt x="839" y="253"/>
                  <a:pt x="847" y="255"/>
                  <a:pt x="861" y="259"/>
                </a:cubicBezTo>
                <a:cubicBezTo>
                  <a:pt x="860" y="272"/>
                  <a:pt x="859" y="285"/>
                  <a:pt x="858" y="298"/>
                </a:cubicBezTo>
                <a:cubicBezTo>
                  <a:pt x="856" y="320"/>
                  <a:pt x="858" y="361"/>
                  <a:pt x="842" y="379"/>
                </a:cubicBezTo>
                <a:cubicBezTo>
                  <a:pt x="823" y="402"/>
                  <a:pt x="819" y="406"/>
                  <a:pt x="812" y="438"/>
                </a:cubicBezTo>
                <a:cubicBezTo>
                  <a:pt x="809" y="453"/>
                  <a:pt x="805" y="469"/>
                  <a:pt x="800" y="485"/>
                </a:cubicBezTo>
                <a:cubicBezTo>
                  <a:pt x="820" y="497"/>
                  <a:pt x="834" y="515"/>
                  <a:pt x="854" y="527"/>
                </a:cubicBezTo>
                <a:cubicBezTo>
                  <a:pt x="916" y="564"/>
                  <a:pt x="985" y="564"/>
                  <a:pt x="1053" y="580"/>
                </a:cubicBezTo>
                <a:cubicBezTo>
                  <a:pt x="1106" y="593"/>
                  <a:pt x="1190" y="608"/>
                  <a:pt x="1230" y="645"/>
                </a:cubicBezTo>
                <a:cubicBezTo>
                  <a:pt x="1246" y="660"/>
                  <a:pt x="1248" y="700"/>
                  <a:pt x="1251" y="721"/>
                </a:cubicBezTo>
                <a:cubicBezTo>
                  <a:pt x="1257" y="759"/>
                  <a:pt x="1263" y="797"/>
                  <a:pt x="1270" y="835"/>
                </a:cubicBezTo>
                <a:cubicBezTo>
                  <a:pt x="1283" y="911"/>
                  <a:pt x="1285" y="985"/>
                  <a:pt x="1310" y="1058"/>
                </a:cubicBezTo>
                <a:cubicBezTo>
                  <a:pt x="1322" y="1094"/>
                  <a:pt x="1337" y="1129"/>
                  <a:pt x="1348" y="1165"/>
                </a:cubicBezTo>
                <a:cubicBezTo>
                  <a:pt x="1358" y="1197"/>
                  <a:pt x="1345" y="1216"/>
                  <a:pt x="1345" y="1248"/>
                </a:cubicBezTo>
                <a:cubicBezTo>
                  <a:pt x="1344" y="1277"/>
                  <a:pt x="1370" y="1298"/>
                  <a:pt x="1371" y="1327"/>
                </a:cubicBezTo>
                <a:cubicBezTo>
                  <a:pt x="1371" y="1350"/>
                  <a:pt x="1355" y="1374"/>
                  <a:pt x="1345" y="1394"/>
                </a:cubicBezTo>
                <a:cubicBezTo>
                  <a:pt x="1334" y="1414"/>
                  <a:pt x="1325" y="1425"/>
                  <a:pt x="1305" y="1439"/>
                </a:cubicBezTo>
                <a:cubicBezTo>
                  <a:pt x="1279" y="1456"/>
                  <a:pt x="1266" y="1477"/>
                  <a:pt x="1245" y="1499"/>
                </a:cubicBezTo>
                <a:cubicBezTo>
                  <a:pt x="1227" y="1519"/>
                  <a:pt x="1191" y="1522"/>
                  <a:pt x="1167" y="1537"/>
                </a:cubicBezTo>
                <a:cubicBezTo>
                  <a:pt x="1164" y="1538"/>
                  <a:pt x="1149" y="1554"/>
                  <a:pt x="1145" y="1556"/>
                </a:cubicBezTo>
                <a:cubicBezTo>
                  <a:pt x="1121" y="1566"/>
                  <a:pt x="1129" y="1573"/>
                  <a:pt x="1134" y="1600"/>
                </a:cubicBezTo>
                <a:cubicBezTo>
                  <a:pt x="1139" y="1635"/>
                  <a:pt x="1142" y="1673"/>
                  <a:pt x="1153" y="1706"/>
                </a:cubicBezTo>
                <a:cubicBezTo>
                  <a:pt x="1162" y="1733"/>
                  <a:pt x="1151" y="1770"/>
                  <a:pt x="1154" y="1800"/>
                </a:cubicBezTo>
                <a:cubicBezTo>
                  <a:pt x="1163" y="1886"/>
                  <a:pt x="1153" y="1973"/>
                  <a:pt x="1159" y="2059"/>
                </a:cubicBezTo>
                <a:cubicBezTo>
                  <a:pt x="1161" y="2084"/>
                  <a:pt x="1175" y="2120"/>
                  <a:pt x="1169" y="2144"/>
                </a:cubicBezTo>
                <a:cubicBezTo>
                  <a:pt x="1163" y="2167"/>
                  <a:pt x="1134" y="2178"/>
                  <a:pt x="1116" y="2191"/>
                </a:cubicBezTo>
                <a:cubicBezTo>
                  <a:pt x="1094" y="2206"/>
                  <a:pt x="1103" y="2241"/>
                  <a:pt x="1105" y="2264"/>
                </a:cubicBezTo>
                <a:cubicBezTo>
                  <a:pt x="1110" y="2307"/>
                  <a:pt x="1110" y="2351"/>
                  <a:pt x="1105" y="2394"/>
                </a:cubicBezTo>
                <a:cubicBezTo>
                  <a:pt x="1097" y="2472"/>
                  <a:pt x="1069" y="2546"/>
                  <a:pt x="1058" y="2623"/>
                </a:cubicBezTo>
                <a:cubicBezTo>
                  <a:pt x="1053" y="2657"/>
                  <a:pt x="1073" y="2703"/>
                  <a:pt x="1077" y="2737"/>
                </a:cubicBezTo>
                <a:cubicBezTo>
                  <a:pt x="1081" y="2776"/>
                  <a:pt x="1078" y="2813"/>
                  <a:pt x="1078" y="2852"/>
                </a:cubicBezTo>
                <a:cubicBezTo>
                  <a:pt x="1078" y="2929"/>
                  <a:pt x="1092" y="3007"/>
                  <a:pt x="1098" y="3084"/>
                </a:cubicBezTo>
                <a:cubicBezTo>
                  <a:pt x="1100" y="3121"/>
                  <a:pt x="1100" y="3159"/>
                  <a:pt x="1100" y="3196"/>
                </a:cubicBezTo>
                <a:cubicBezTo>
                  <a:pt x="1101" y="3240"/>
                  <a:pt x="1115" y="3278"/>
                  <a:pt x="1126" y="3319"/>
                </a:cubicBezTo>
                <a:cubicBezTo>
                  <a:pt x="1147" y="3399"/>
                  <a:pt x="1167" y="3472"/>
                  <a:pt x="1159" y="3555"/>
                </a:cubicBezTo>
                <a:cubicBezTo>
                  <a:pt x="1157" y="3574"/>
                  <a:pt x="1155" y="3592"/>
                  <a:pt x="1156" y="3611"/>
                </a:cubicBezTo>
                <a:cubicBezTo>
                  <a:pt x="1157" y="3625"/>
                  <a:pt x="1146" y="3641"/>
                  <a:pt x="1149" y="3654"/>
                </a:cubicBezTo>
                <a:cubicBezTo>
                  <a:pt x="1155" y="3677"/>
                  <a:pt x="1192" y="3714"/>
                  <a:pt x="1209" y="3731"/>
                </a:cubicBezTo>
                <a:cubicBezTo>
                  <a:pt x="1232" y="3753"/>
                  <a:pt x="1265" y="3840"/>
                  <a:pt x="1233" y="3866"/>
                </a:cubicBezTo>
                <a:cubicBezTo>
                  <a:pt x="1198" y="3893"/>
                  <a:pt x="1120" y="3884"/>
                  <a:pt x="1080" y="3875"/>
                </a:cubicBezTo>
                <a:cubicBezTo>
                  <a:pt x="1028" y="3864"/>
                  <a:pt x="1010" y="3825"/>
                  <a:pt x="1010" y="3772"/>
                </a:cubicBezTo>
                <a:cubicBezTo>
                  <a:pt x="1011" y="3754"/>
                  <a:pt x="977" y="3760"/>
                  <a:pt x="963" y="3749"/>
                </a:cubicBezTo>
                <a:cubicBezTo>
                  <a:pt x="936" y="3728"/>
                  <a:pt x="938" y="3717"/>
                  <a:pt x="939" y="3684"/>
                </a:cubicBezTo>
                <a:cubicBezTo>
                  <a:pt x="939" y="3657"/>
                  <a:pt x="908" y="3618"/>
                  <a:pt x="897" y="3593"/>
                </a:cubicBezTo>
                <a:cubicBezTo>
                  <a:pt x="881" y="3559"/>
                  <a:pt x="875" y="3521"/>
                  <a:pt x="858" y="3488"/>
                </a:cubicBezTo>
                <a:cubicBezTo>
                  <a:pt x="821" y="3416"/>
                  <a:pt x="798" y="3345"/>
                  <a:pt x="778" y="3266"/>
                </a:cubicBezTo>
                <a:cubicBezTo>
                  <a:pt x="770" y="3232"/>
                  <a:pt x="776" y="3193"/>
                  <a:pt x="774" y="3158"/>
                </a:cubicBezTo>
                <a:cubicBezTo>
                  <a:pt x="771" y="3116"/>
                  <a:pt x="769" y="3075"/>
                  <a:pt x="768" y="3033"/>
                </a:cubicBezTo>
                <a:cubicBezTo>
                  <a:pt x="764" y="2945"/>
                  <a:pt x="757" y="2858"/>
                  <a:pt x="743" y="2770"/>
                </a:cubicBezTo>
                <a:cubicBezTo>
                  <a:pt x="729" y="2689"/>
                  <a:pt x="717" y="2607"/>
                  <a:pt x="704" y="2526"/>
                </a:cubicBezTo>
                <a:cubicBezTo>
                  <a:pt x="698" y="2487"/>
                  <a:pt x="691" y="2449"/>
                  <a:pt x="683" y="2411"/>
                </a:cubicBezTo>
                <a:cubicBezTo>
                  <a:pt x="676" y="2377"/>
                  <a:pt x="675" y="2320"/>
                  <a:pt x="655" y="2292"/>
                </a:cubicBezTo>
                <a:cubicBezTo>
                  <a:pt x="601" y="2312"/>
                  <a:pt x="617" y="2400"/>
                  <a:pt x="613" y="2447"/>
                </a:cubicBezTo>
                <a:cubicBezTo>
                  <a:pt x="606" y="2532"/>
                  <a:pt x="571" y="2610"/>
                  <a:pt x="558" y="2695"/>
                </a:cubicBezTo>
                <a:cubicBezTo>
                  <a:pt x="546" y="2774"/>
                  <a:pt x="518" y="2847"/>
                  <a:pt x="511" y="2927"/>
                </a:cubicBezTo>
                <a:cubicBezTo>
                  <a:pt x="503" y="3014"/>
                  <a:pt x="485" y="3101"/>
                  <a:pt x="473" y="3188"/>
                </a:cubicBezTo>
                <a:cubicBezTo>
                  <a:pt x="461" y="3269"/>
                  <a:pt x="449" y="3350"/>
                  <a:pt x="433" y="3430"/>
                </a:cubicBezTo>
                <a:cubicBezTo>
                  <a:pt x="425" y="3467"/>
                  <a:pt x="426" y="3504"/>
                  <a:pt x="413" y="3541"/>
                </a:cubicBezTo>
                <a:cubicBezTo>
                  <a:pt x="404" y="3565"/>
                  <a:pt x="392" y="3632"/>
                  <a:pt x="372" y="3637"/>
                </a:cubicBezTo>
                <a:cubicBezTo>
                  <a:pt x="347" y="3644"/>
                  <a:pt x="370" y="3694"/>
                  <a:pt x="362" y="3712"/>
                </a:cubicBezTo>
                <a:cubicBezTo>
                  <a:pt x="356" y="3724"/>
                  <a:pt x="326" y="3735"/>
                  <a:pt x="315" y="3741"/>
                </a:cubicBezTo>
                <a:cubicBezTo>
                  <a:pt x="296" y="3751"/>
                  <a:pt x="284" y="3739"/>
                  <a:pt x="268" y="3747"/>
                </a:cubicBezTo>
                <a:cubicBezTo>
                  <a:pt x="236" y="3763"/>
                  <a:pt x="241" y="3787"/>
                  <a:pt x="233" y="3816"/>
                </a:cubicBezTo>
                <a:cubicBezTo>
                  <a:pt x="222" y="3850"/>
                  <a:pt x="143" y="3858"/>
                  <a:pt x="113" y="3858"/>
                </a:cubicBezTo>
                <a:cubicBezTo>
                  <a:pt x="87" y="3858"/>
                  <a:pt x="61" y="3857"/>
                  <a:pt x="35" y="3852"/>
                </a:cubicBezTo>
                <a:cubicBezTo>
                  <a:pt x="0" y="3844"/>
                  <a:pt x="11" y="3829"/>
                  <a:pt x="11" y="3800"/>
                </a:cubicBezTo>
                <a:cubicBezTo>
                  <a:pt x="11" y="3740"/>
                  <a:pt x="56" y="3706"/>
                  <a:pt x="95" y="3668"/>
                </a:cubicBezTo>
                <a:cubicBezTo>
                  <a:pt x="106" y="3657"/>
                  <a:pt x="145" y="3629"/>
                  <a:pt x="130" y="3612"/>
                </a:cubicBezTo>
                <a:cubicBezTo>
                  <a:pt x="117" y="3598"/>
                  <a:pt x="142" y="3538"/>
                  <a:pt x="145" y="3515"/>
                </a:cubicBezTo>
                <a:cubicBezTo>
                  <a:pt x="153" y="3444"/>
                  <a:pt x="150" y="3373"/>
                  <a:pt x="161" y="3302"/>
                </a:cubicBezTo>
                <a:cubicBezTo>
                  <a:pt x="175" y="3212"/>
                  <a:pt x="195" y="3122"/>
                  <a:pt x="208" y="3032"/>
                </a:cubicBezTo>
                <a:cubicBezTo>
                  <a:pt x="231" y="2879"/>
                  <a:pt x="243" y="2731"/>
                  <a:pt x="236" y="2576"/>
                </a:cubicBezTo>
                <a:cubicBezTo>
                  <a:pt x="231" y="2478"/>
                  <a:pt x="234" y="2381"/>
                  <a:pt x="235" y="2283"/>
                </a:cubicBezTo>
                <a:cubicBezTo>
                  <a:pt x="235" y="2259"/>
                  <a:pt x="233" y="2245"/>
                  <a:pt x="215" y="2229"/>
                </a:cubicBezTo>
                <a:cubicBezTo>
                  <a:pt x="191" y="2206"/>
                  <a:pt x="201" y="2196"/>
                  <a:pt x="204" y="2168"/>
                </a:cubicBezTo>
                <a:cubicBezTo>
                  <a:pt x="210" y="2104"/>
                  <a:pt x="219" y="2040"/>
                  <a:pt x="224" y="1975"/>
                </a:cubicBezTo>
                <a:cubicBezTo>
                  <a:pt x="232" y="1887"/>
                  <a:pt x="236" y="1807"/>
                  <a:pt x="253" y="1722"/>
                </a:cubicBezTo>
                <a:cubicBezTo>
                  <a:pt x="259" y="1690"/>
                  <a:pt x="348" y="1460"/>
                  <a:pt x="336" y="1454"/>
                </a:cubicBezTo>
                <a:cubicBezTo>
                  <a:pt x="292" y="1496"/>
                  <a:pt x="238" y="1560"/>
                  <a:pt x="177" y="1509"/>
                </a:cubicBezTo>
                <a:cubicBezTo>
                  <a:pt x="153" y="1490"/>
                  <a:pt x="123" y="1482"/>
                  <a:pt x="110" y="1453"/>
                </a:cubicBezTo>
                <a:cubicBezTo>
                  <a:pt x="97" y="1421"/>
                  <a:pt x="89" y="1384"/>
                  <a:pt x="87" y="1349"/>
                </a:cubicBezTo>
                <a:cubicBezTo>
                  <a:pt x="86" y="1315"/>
                  <a:pt x="105" y="1292"/>
                  <a:pt x="102" y="1258"/>
                </a:cubicBezTo>
                <a:cubicBezTo>
                  <a:pt x="97" y="1204"/>
                  <a:pt x="105" y="1142"/>
                  <a:pt x="112" y="1088"/>
                </a:cubicBezTo>
                <a:cubicBezTo>
                  <a:pt x="116" y="1046"/>
                  <a:pt x="133" y="1006"/>
                  <a:pt x="141" y="965"/>
                </a:cubicBezTo>
                <a:cubicBezTo>
                  <a:pt x="151" y="916"/>
                  <a:pt x="157" y="867"/>
                  <a:pt x="163" y="817"/>
                </a:cubicBezTo>
                <a:cubicBezTo>
                  <a:pt x="167" y="791"/>
                  <a:pt x="162" y="759"/>
                  <a:pt x="187" y="743"/>
                </a:cubicBezTo>
                <a:cubicBezTo>
                  <a:pt x="212" y="726"/>
                  <a:pt x="240" y="711"/>
                  <a:pt x="267" y="697"/>
                </a:cubicBezTo>
                <a:cubicBezTo>
                  <a:pt x="293" y="684"/>
                  <a:pt x="322" y="681"/>
                  <a:pt x="347" y="666"/>
                </a:cubicBezTo>
                <a:cubicBezTo>
                  <a:pt x="385" y="642"/>
                  <a:pt x="432" y="637"/>
                  <a:pt x="469" y="613"/>
                </a:cubicBezTo>
                <a:cubicBezTo>
                  <a:pt x="493" y="597"/>
                  <a:pt x="526" y="573"/>
                  <a:pt x="534" y="545"/>
                </a:cubicBezTo>
                <a:cubicBezTo>
                  <a:pt x="546" y="509"/>
                  <a:pt x="515" y="477"/>
                  <a:pt x="511" y="442"/>
                </a:cubicBezTo>
                <a:cubicBezTo>
                  <a:pt x="509" y="427"/>
                  <a:pt x="510" y="407"/>
                  <a:pt x="501" y="394"/>
                </a:cubicBezTo>
                <a:cubicBezTo>
                  <a:pt x="495" y="383"/>
                  <a:pt x="479" y="383"/>
                  <a:pt x="471" y="373"/>
                </a:cubicBezTo>
                <a:cubicBezTo>
                  <a:pt x="454" y="352"/>
                  <a:pt x="450" y="277"/>
                  <a:pt x="453" y="251"/>
                </a:cubicBezTo>
                <a:cubicBezTo>
                  <a:pt x="461" y="251"/>
                  <a:pt x="468" y="252"/>
                  <a:pt x="475" y="251"/>
                </a:cubicBezTo>
                <a:cubicBezTo>
                  <a:pt x="475" y="213"/>
                  <a:pt x="476" y="181"/>
                  <a:pt x="480" y="143"/>
                </a:cubicBezTo>
                <a:cubicBezTo>
                  <a:pt x="484" y="114"/>
                  <a:pt x="477" y="80"/>
                  <a:pt x="499" y="56"/>
                </a:cubicBezTo>
                <a:cubicBezTo>
                  <a:pt x="543" y="7"/>
                  <a:pt x="612" y="6"/>
                  <a:pt x="675" y="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517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1214414" y="3214686"/>
            <a:ext cx="1428760" cy="1758474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769630" lon="4990955" rev="16567470"/>
            </a:camera>
            <a:lightRig rig="flat" dir="t">
              <a:rot lat="0" lon="0" rev="0"/>
            </a:lightRig>
          </a:scene3d>
          <a:sp3d extrusionH="1270000" prstMaterial="dkEdge">
            <a:bevelT w="279400" h="203200"/>
            <a:bevelB w="158750" h="1333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2400" b="1" smtClean="0">
              <a:solidFill>
                <a:schemeClr val="accent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000496" y="2571744"/>
            <a:ext cx="1428760" cy="1758474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769630" lon="4990955" rev="16567470"/>
            </a:camera>
            <a:lightRig rig="flat" dir="t">
              <a:rot lat="0" lon="0" rev="0"/>
            </a:lightRig>
          </a:scene3d>
          <a:sp3d extrusionH="1905000" prstMaterial="dkEdge">
            <a:bevelT w="279400" h="203200"/>
            <a:bevelB w="158750" h="1333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2400" b="1" smtClean="0">
              <a:solidFill>
                <a:schemeClr val="accent1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6643702" y="3854246"/>
            <a:ext cx="1428760" cy="1758474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769630" lon="4990955" rev="16567470"/>
            </a:camera>
            <a:lightRig rig="flat" dir="t">
              <a:rot lat="0" lon="0" rev="0"/>
            </a:lightRig>
          </a:scene3d>
          <a:sp3d extrusionH="635000" prstMaterial="dkEdge">
            <a:bevelT w="279400" h="203200"/>
            <a:bevelB w="158750" h="1333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2400" b="1" smtClean="0">
              <a:solidFill>
                <a:schemeClr val="accent1"/>
              </a:solidFill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642910" y="5874377"/>
            <a:ext cx="2428894" cy="75834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3428992" y="5874378"/>
            <a:ext cx="2428894" cy="75834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6134039" y="5874377"/>
            <a:ext cx="2428894" cy="75834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1166063" y="4521261"/>
            <a:ext cx="726238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4800" b="1" dirty="0" smtClean="0">
                <a:solidFill>
                  <a:schemeClr val="accent4"/>
                </a:solidFill>
              </a:rPr>
              <a:t>2</a:t>
            </a:r>
            <a:endParaRPr lang="de-DE" sz="6600" b="1" dirty="0">
              <a:solidFill>
                <a:schemeClr val="accent4"/>
              </a:solidFill>
            </a:endParaRP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3894209" y="3956109"/>
            <a:ext cx="918252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4800" b="1" dirty="0" smtClean="0">
                <a:solidFill>
                  <a:schemeClr val="accent4"/>
                </a:solidFill>
              </a:rPr>
              <a:t>1</a:t>
            </a:r>
            <a:endParaRPr lang="de-DE" sz="6600" b="1" dirty="0">
              <a:solidFill>
                <a:schemeClr val="accent4"/>
              </a:solidFill>
            </a:endParaRPr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6385808" y="4857760"/>
            <a:ext cx="1192034" cy="68000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4800" b="1" dirty="0" smtClean="0">
                <a:solidFill>
                  <a:schemeClr val="accent4"/>
                </a:solidFill>
              </a:rPr>
              <a:t>3</a:t>
            </a:r>
            <a:endParaRPr lang="de-DE" sz="6600" b="1" dirty="0">
              <a:solidFill>
                <a:schemeClr val="accent4"/>
              </a:solidFill>
            </a:endParaRPr>
          </a:p>
        </p:txBody>
      </p:sp>
      <p:sp>
        <p:nvSpPr>
          <p:cNvPr id="15" name="Freeform 40"/>
          <p:cNvSpPr>
            <a:spLocks noEditPoints="1"/>
          </p:cNvSpPr>
          <p:nvPr/>
        </p:nvSpPr>
        <p:spPr bwMode="auto">
          <a:xfrm>
            <a:off x="6925464" y="1977334"/>
            <a:ext cx="865236" cy="2823849"/>
          </a:xfrm>
          <a:custGeom>
            <a:avLst/>
            <a:gdLst>
              <a:gd name="T0" fmla="*/ 748 w 1168"/>
              <a:gd name="T1" fmla="*/ 561 h 3826"/>
              <a:gd name="T2" fmla="*/ 1055 w 1168"/>
              <a:gd name="T3" fmla="*/ 651 h 3826"/>
              <a:gd name="T4" fmla="*/ 1150 w 1168"/>
              <a:gd name="T5" fmla="*/ 1065 h 3826"/>
              <a:gd name="T6" fmla="*/ 1158 w 1168"/>
              <a:gd name="T7" fmla="*/ 1669 h 3826"/>
              <a:gd name="T8" fmla="*/ 1158 w 1168"/>
              <a:gd name="T9" fmla="*/ 1846 h 3826"/>
              <a:gd name="T10" fmla="*/ 1157 w 1168"/>
              <a:gd name="T11" fmla="*/ 1885 h 3826"/>
              <a:gd name="T12" fmla="*/ 1154 w 1168"/>
              <a:gd name="T13" fmla="*/ 1916 h 3826"/>
              <a:gd name="T14" fmla="*/ 1127 w 1168"/>
              <a:gd name="T15" fmla="*/ 1989 h 3826"/>
              <a:gd name="T16" fmla="*/ 1085 w 1168"/>
              <a:gd name="T17" fmla="*/ 2000 h 3826"/>
              <a:gd name="T18" fmla="*/ 965 w 1168"/>
              <a:gd name="T19" fmla="*/ 2186 h 3826"/>
              <a:gd name="T20" fmla="*/ 933 w 1168"/>
              <a:gd name="T21" fmla="*/ 2198 h 3826"/>
              <a:gd name="T22" fmla="*/ 964 w 1168"/>
              <a:gd name="T23" fmla="*/ 2847 h 3826"/>
              <a:gd name="T24" fmla="*/ 988 w 1168"/>
              <a:gd name="T25" fmla="*/ 3554 h 3826"/>
              <a:gd name="T26" fmla="*/ 861 w 1168"/>
              <a:gd name="T27" fmla="*/ 3816 h 3826"/>
              <a:gd name="T28" fmla="*/ 770 w 1168"/>
              <a:gd name="T29" fmla="*/ 3544 h 3826"/>
              <a:gd name="T30" fmla="*/ 758 w 1168"/>
              <a:gd name="T31" fmla="*/ 3210 h 3826"/>
              <a:gd name="T32" fmla="*/ 627 w 1168"/>
              <a:gd name="T33" fmla="*/ 2649 h 3826"/>
              <a:gd name="T34" fmla="*/ 549 w 1168"/>
              <a:gd name="T35" fmla="*/ 2597 h 3826"/>
              <a:gd name="T36" fmla="*/ 504 w 1168"/>
              <a:gd name="T37" fmla="*/ 3101 h 3826"/>
              <a:gd name="T38" fmla="*/ 469 w 1168"/>
              <a:gd name="T39" fmla="*/ 3446 h 3826"/>
              <a:gd name="T40" fmla="*/ 372 w 1168"/>
              <a:gd name="T41" fmla="*/ 3639 h 3826"/>
              <a:gd name="T42" fmla="*/ 273 w 1168"/>
              <a:gd name="T43" fmla="*/ 3694 h 3826"/>
              <a:gd name="T44" fmla="*/ 30 w 1168"/>
              <a:gd name="T45" fmla="*/ 3716 h 3826"/>
              <a:gd name="T46" fmla="*/ 155 w 1168"/>
              <a:gd name="T47" fmla="*/ 3570 h 3826"/>
              <a:gd name="T48" fmla="*/ 176 w 1168"/>
              <a:gd name="T49" fmla="*/ 3522 h 3826"/>
              <a:gd name="T50" fmla="*/ 243 w 1168"/>
              <a:gd name="T51" fmla="*/ 3368 h 3826"/>
              <a:gd name="T52" fmla="*/ 218 w 1168"/>
              <a:gd name="T53" fmla="*/ 3176 h 3826"/>
              <a:gd name="T54" fmla="*/ 186 w 1168"/>
              <a:gd name="T55" fmla="*/ 2430 h 3826"/>
              <a:gd name="T56" fmla="*/ 136 w 1168"/>
              <a:gd name="T57" fmla="*/ 2018 h 3826"/>
              <a:gd name="T58" fmla="*/ 74 w 1168"/>
              <a:gd name="T59" fmla="*/ 2009 h 3826"/>
              <a:gd name="T60" fmla="*/ 3 w 1168"/>
              <a:gd name="T61" fmla="*/ 1802 h 3826"/>
              <a:gd name="T62" fmla="*/ 61 w 1168"/>
              <a:gd name="T63" fmla="*/ 1635 h 3826"/>
              <a:gd name="T64" fmla="*/ 43 w 1168"/>
              <a:gd name="T65" fmla="*/ 1484 h 3826"/>
              <a:gd name="T66" fmla="*/ 70 w 1168"/>
              <a:gd name="T67" fmla="*/ 1226 h 3826"/>
              <a:gd name="T68" fmla="*/ 148 w 1168"/>
              <a:gd name="T69" fmla="*/ 781 h 3826"/>
              <a:gd name="T70" fmla="*/ 382 w 1168"/>
              <a:gd name="T71" fmla="*/ 635 h 3826"/>
              <a:gd name="T72" fmla="*/ 431 w 1168"/>
              <a:gd name="T73" fmla="*/ 601 h 3826"/>
              <a:gd name="T74" fmla="*/ 388 w 1168"/>
              <a:gd name="T75" fmla="*/ 464 h 3826"/>
              <a:gd name="T76" fmla="*/ 355 w 1168"/>
              <a:gd name="T77" fmla="*/ 425 h 3826"/>
              <a:gd name="T78" fmla="*/ 317 w 1168"/>
              <a:gd name="T79" fmla="*/ 294 h 3826"/>
              <a:gd name="T80" fmla="*/ 391 w 1168"/>
              <a:gd name="T81" fmla="*/ 39 h 3826"/>
              <a:gd name="T82" fmla="*/ 650 w 1168"/>
              <a:gd name="T83" fmla="*/ 59 h 3826"/>
              <a:gd name="T84" fmla="*/ 719 w 1168"/>
              <a:gd name="T85" fmla="*/ 223 h 3826"/>
              <a:gd name="T86" fmla="*/ 733 w 1168"/>
              <a:gd name="T87" fmla="*/ 307 h 3826"/>
              <a:gd name="T88" fmla="*/ 689 w 1168"/>
              <a:gd name="T89" fmla="*/ 423 h 3826"/>
              <a:gd name="T90" fmla="*/ 688 w 1168"/>
              <a:gd name="T91" fmla="*/ 507 h 3826"/>
              <a:gd name="T92" fmla="*/ 693 w 1168"/>
              <a:gd name="T93" fmla="*/ 492 h 3826"/>
              <a:gd name="T94" fmla="*/ 693 w 1168"/>
              <a:gd name="T95" fmla="*/ 492 h 3826"/>
              <a:gd name="T96" fmla="*/ 671 w 1168"/>
              <a:gd name="T97" fmla="*/ 487 h 3826"/>
              <a:gd name="T98" fmla="*/ 671 w 1168"/>
              <a:gd name="T99" fmla="*/ 487 h 3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68" h="3826">
                <a:moveTo>
                  <a:pt x="688" y="507"/>
                </a:moveTo>
                <a:cubicBezTo>
                  <a:pt x="710" y="516"/>
                  <a:pt x="731" y="546"/>
                  <a:pt x="748" y="561"/>
                </a:cubicBezTo>
                <a:cubicBezTo>
                  <a:pt x="777" y="586"/>
                  <a:pt x="819" y="582"/>
                  <a:pt x="854" y="590"/>
                </a:cubicBezTo>
                <a:cubicBezTo>
                  <a:pt x="923" y="604"/>
                  <a:pt x="993" y="617"/>
                  <a:pt x="1055" y="651"/>
                </a:cubicBezTo>
                <a:cubicBezTo>
                  <a:pt x="1119" y="686"/>
                  <a:pt x="1118" y="816"/>
                  <a:pt x="1127" y="880"/>
                </a:cubicBezTo>
                <a:cubicBezTo>
                  <a:pt x="1136" y="942"/>
                  <a:pt x="1143" y="1003"/>
                  <a:pt x="1150" y="1065"/>
                </a:cubicBezTo>
                <a:cubicBezTo>
                  <a:pt x="1166" y="1198"/>
                  <a:pt x="1168" y="1332"/>
                  <a:pt x="1166" y="1466"/>
                </a:cubicBezTo>
                <a:cubicBezTo>
                  <a:pt x="1165" y="1534"/>
                  <a:pt x="1161" y="1601"/>
                  <a:pt x="1158" y="1669"/>
                </a:cubicBezTo>
                <a:cubicBezTo>
                  <a:pt x="1157" y="1683"/>
                  <a:pt x="1148" y="1854"/>
                  <a:pt x="1149" y="1854"/>
                </a:cubicBezTo>
                <a:cubicBezTo>
                  <a:pt x="1153" y="1854"/>
                  <a:pt x="1155" y="1848"/>
                  <a:pt x="1158" y="1846"/>
                </a:cubicBezTo>
                <a:cubicBezTo>
                  <a:pt x="1161" y="1845"/>
                  <a:pt x="1137" y="1890"/>
                  <a:pt x="1145" y="1891"/>
                </a:cubicBezTo>
                <a:cubicBezTo>
                  <a:pt x="1145" y="1891"/>
                  <a:pt x="1159" y="1884"/>
                  <a:pt x="1157" y="1885"/>
                </a:cubicBezTo>
                <a:cubicBezTo>
                  <a:pt x="1156" y="1880"/>
                  <a:pt x="1139" y="1927"/>
                  <a:pt x="1145" y="1924"/>
                </a:cubicBezTo>
                <a:cubicBezTo>
                  <a:pt x="1146" y="1923"/>
                  <a:pt x="1155" y="1915"/>
                  <a:pt x="1154" y="1916"/>
                </a:cubicBezTo>
                <a:cubicBezTo>
                  <a:pt x="1154" y="1919"/>
                  <a:pt x="1142" y="1999"/>
                  <a:pt x="1148" y="1997"/>
                </a:cubicBezTo>
                <a:cubicBezTo>
                  <a:pt x="1143" y="1998"/>
                  <a:pt x="1130" y="1991"/>
                  <a:pt x="1127" y="1989"/>
                </a:cubicBezTo>
                <a:cubicBezTo>
                  <a:pt x="1120" y="1986"/>
                  <a:pt x="1123" y="1999"/>
                  <a:pt x="1119" y="1999"/>
                </a:cubicBezTo>
                <a:cubicBezTo>
                  <a:pt x="1114" y="2000"/>
                  <a:pt x="1084" y="1995"/>
                  <a:pt x="1085" y="2000"/>
                </a:cubicBezTo>
                <a:cubicBezTo>
                  <a:pt x="1089" y="2037"/>
                  <a:pt x="1076" y="2109"/>
                  <a:pt x="1045" y="2134"/>
                </a:cubicBezTo>
                <a:cubicBezTo>
                  <a:pt x="1033" y="2143"/>
                  <a:pt x="976" y="2204"/>
                  <a:pt x="965" y="2186"/>
                </a:cubicBezTo>
                <a:cubicBezTo>
                  <a:pt x="960" y="2178"/>
                  <a:pt x="956" y="2191"/>
                  <a:pt x="952" y="2192"/>
                </a:cubicBezTo>
                <a:cubicBezTo>
                  <a:pt x="948" y="2205"/>
                  <a:pt x="937" y="2191"/>
                  <a:pt x="933" y="2198"/>
                </a:cubicBezTo>
                <a:cubicBezTo>
                  <a:pt x="933" y="2213"/>
                  <a:pt x="935" y="2228"/>
                  <a:pt x="935" y="2242"/>
                </a:cubicBezTo>
                <a:cubicBezTo>
                  <a:pt x="949" y="2444"/>
                  <a:pt x="935" y="2647"/>
                  <a:pt x="964" y="2847"/>
                </a:cubicBezTo>
                <a:cubicBezTo>
                  <a:pt x="989" y="3029"/>
                  <a:pt x="1019" y="3222"/>
                  <a:pt x="1013" y="3406"/>
                </a:cubicBezTo>
                <a:cubicBezTo>
                  <a:pt x="1011" y="3458"/>
                  <a:pt x="995" y="3503"/>
                  <a:pt x="988" y="3554"/>
                </a:cubicBezTo>
                <a:cubicBezTo>
                  <a:pt x="982" y="3591"/>
                  <a:pt x="995" y="3617"/>
                  <a:pt x="1004" y="3655"/>
                </a:cubicBezTo>
                <a:cubicBezTo>
                  <a:pt x="1027" y="3754"/>
                  <a:pt x="962" y="3826"/>
                  <a:pt x="861" y="3816"/>
                </a:cubicBezTo>
                <a:cubicBezTo>
                  <a:pt x="783" y="3809"/>
                  <a:pt x="781" y="3778"/>
                  <a:pt x="783" y="3711"/>
                </a:cubicBezTo>
                <a:cubicBezTo>
                  <a:pt x="785" y="3651"/>
                  <a:pt x="809" y="3599"/>
                  <a:pt x="770" y="3544"/>
                </a:cubicBezTo>
                <a:cubicBezTo>
                  <a:pt x="717" y="3470"/>
                  <a:pt x="733" y="3384"/>
                  <a:pt x="753" y="3299"/>
                </a:cubicBezTo>
                <a:cubicBezTo>
                  <a:pt x="761" y="3266"/>
                  <a:pt x="770" y="3241"/>
                  <a:pt x="758" y="3210"/>
                </a:cubicBezTo>
                <a:cubicBezTo>
                  <a:pt x="742" y="3172"/>
                  <a:pt x="729" y="3134"/>
                  <a:pt x="717" y="3095"/>
                </a:cubicBezTo>
                <a:cubicBezTo>
                  <a:pt x="674" y="2949"/>
                  <a:pt x="655" y="2799"/>
                  <a:pt x="627" y="2649"/>
                </a:cubicBezTo>
                <a:cubicBezTo>
                  <a:pt x="619" y="2608"/>
                  <a:pt x="568" y="2326"/>
                  <a:pt x="549" y="2327"/>
                </a:cubicBezTo>
                <a:cubicBezTo>
                  <a:pt x="534" y="2416"/>
                  <a:pt x="560" y="2506"/>
                  <a:pt x="549" y="2597"/>
                </a:cubicBezTo>
                <a:cubicBezTo>
                  <a:pt x="541" y="2667"/>
                  <a:pt x="530" y="2736"/>
                  <a:pt x="521" y="2805"/>
                </a:cubicBezTo>
                <a:cubicBezTo>
                  <a:pt x="508" y="2902"/>
                  <a:pt x="511" y="3003"/>
                  <a:pt x="504" y="3101"/>
                </a:cubicBezTo>
                <a:cubicBezTo>
                  <a:pt x="498" y="3177"/>
                  <a:pt x="499" y="3254"/>
                  <a:pt x="494" y="3330"/>
                </a:cubicBezTo>
                <a:cubicBezTo>
                  <a:pt x="491" y="3370"/>
                  <a:pt x="491" y="3411"/>
                  <a:pt x="469" y="3446"/>
                </a:cubicBezTo>
                <a:cubicBezTo>
                  <a:pt x="457" y="3467"/>
                  <a:pt x="457" y="3524"/>
                  <a:pt x="461" y="3544"/>
                </a:cubicBezTo>
                <a:cubicBezTo>
                  <a:pt x="474" y="3604"/>
                  <a:pt x="433" y="3641"/>
                  <a:pt x="372" y="3639"/>
                </a:cubicBezTo>
                <a:cubicBezTo>
                  <a:pt x="346" y="3639"/>
                  <a:pt x="342" y="3627"/>
                  <a:pt x="320" y="3644"/>
                </a:cubicBezTo>
                <a:cubicBezTo>
                  <a:pt x="302" y="3659"/>
                  <a:pt x="290" y="3679"/>
                  <a:pt x="273" y="3694"/>
                </a:cubicBezTo>
                <a:cubicBezTo>
                  <a:pt x="251" y="3723"/>
                  <a:pt x="176" y="3731"/>
                  <a:pt x="142" y="3733"/>
                </a:cubicBezTo>
                <a:cubicBezTo>
                  <a:pt x="125" y="3734"/>
                  <a:pt x="35" y="3738"/>
                  <a:pt x="30" y="3716"/>
                </a:cubicBezTo>
                <a:cubicBezTo>
                  <a:pt x="24" y="3686"/>
                  <a:pt x="58" y="3647"/>
                  <a:pt x="77" y="3627"/>
                </a:cubicBezTo>
                <a:cubicBezTo>
                  <a:pt x="95" y="3600"/>
                  <a:pt x="132" y="3591"/>
                  <a:pt x="155" y="3570"/>
                </a:cubicBezTo>
                <a:cubicBezTo>
                  <a:pt x="156" y="3569"/>
                  <a:pt x="195" y="3521"/>
                  <a:pt x="190" y="3520"/>
                </a:cubicBezTo>
                <a:cubicBezTo>
                  <a:pt x="186" y="3519"/>
                  <a:pt x="179" y="3521"/>
                  <a:pt x="176" y="3522"/>
                </a:cubicBezTo>
                <a:cubicBezTo>
                  <a:pt x="186" y="3521"/>
                  <a:pt x="200" y="3494"/>
                  <a:pt x="207" y="3475"/>
                </a:cubicBezTo>
                <a:cubicBezTo>
                  <a:pt x="218" y="3440"/>
                  <a:pt x="213" y="3395"/>
                  <a:pt x="243" y="3368"/>
                </a:cubicBezTo>
                <a:cubicBezTo>
                  <a:pt x="255" y="3358"/>
                  <a:pt x="235" y="3305"/>
                  <a:pt x="233" y="3291"/>
                </a:cubicBezTo>
                <a:cubicBezTo>
                  <a:pt x="227" y="3253"/>
                  <a:pt x="221" y="3215"/>
                  <a:pt x="218" y="3176"/>
                </a:cubicBezTo>
                <a:cubicBezTo>
                  <a:pt x="209" y="3052"/>
                  <a:pt x="212" y="2925"/>
                  <a:pt x="216" y="2800"/>
                </a:cubicBezTo>
                <a:cubicBezTo>
                  <a:pt x="219" y="2673"/>
                  <a:pt x="202" y="2555"/>
                  <a:pt x="186" y="2430"/>
                </a:cubicBezTo>
                <a:cubicBezTo>
                  <a:pt x="178" y="2363"/>
                  <a:pt x="170" y="2296"/>
                  <a:pt x="164" y="2229"/>
                </a:cubicBezTo>
                <a:cubicBezTo>
                  <a:pt x="163" y="2211"/>
                  <a:pt x="140" y="2018"/>
                  <a:pt x="136" y="2018"/>
                </a:cubicBezTo>
                <a:cubicBezTo>
                  <a:pt x="122" y="2019"/>
                  <a:pt x="122" y="2054"/>
                  <a:pt x="105" y="2053"/>
                </a:cubicBezTo>
                <a:cubicBezTo>
                  <a:pt x="89" y="2052"/>
                  <a:pt x="80" y="2021"/>
                  <a:pt x="74" y="2009"/>
                </a:cubicBezTo>
                <a:cubicBezTo>
                  <a:pt x="61" y="1978"/>
                  <a:pt x="47" y="1948"/>
                  <a:pt x="35" y="1916"/>
                </a:cubicBezTo>
                <a:cubicBezTo>
                  <a:pt x="21" y="1879"/>
                  <a:pt x="6" y="1843"/>
                  <a:pt x="3" y="1802"/>
                </a:cubicBezTo>
                <a:cubicBezTo>
                  <a:pt x="0" y="1756"/>
                  <a:pt x="18" y="1730"/>
                  <a:pt x="41" y="1691"/>
                </a:cubicBezTo>
                <a:cubicBezTo>
                  <a:pt x="50" y="1674"/>
                  <a:pt x="47" y="1652"/>
                  <a:pt x="61" y="1635"/>
                </a:cubicBezTo>
                <a:cubicBezTo>
                  <a:pt x="72" y="1620"/>
                  <a:pt x="66" y="1614"/>
                  <a:pt x="61" y="1598"/>
                </a:cubicBezTo>
                <a:cubicBezTo>
                  <a:pt x="50" y="1560"/>
                  <a:pt x="46" y="1522"/>
                  <a:pt x="43" y="1484"/>
                </a:cubicBezTo>
                <a:cubicBezTo>
                  <a:pt x="38" y="1457"/>
                  <a:pt x="33" y="1385"/>
                  <a:pt x="49" y="1363"/>
                </a:cubicBezTo>
                <a:cubicBezTo>
                  <a:pt x="74" y="1328"/>
                  <a:pt x="64" y="1269"/>
                  <a:pt x="70" y="1226"/>
                </a:cubicBezTo>
                <a:cubicBezTo>
                  <a:pt x="80" y="1152"/>
                  <a:pt x="92" y="1079"/>
                  <a:pt x="105" y="1006"/>
                </a:cubicBezTo>
                <a:cubicBezTo>
                  <a:pt x="118" y="932"/>
                  <a:pt x="123" y="852"/>
                  <a:pt x="148" y="781"/>
                </a:cubicBezTo>
                <a:cubicBezTo>
                  <a:pt x="164" y="721"/>
                  <a:pt x="255" y="697"/>
                  <a:pt x="306" y="674"/>
                </a:cubicBezTo>
                <a:cubicBezTo>
                  <a:pt x="326" y="664"/>
                  <a:pt x="370" y="653"/>
                  <a:pt x="382" y="635"/>
                </a:cubicBezTo>
                <a:cubicBezTo>
                  <a:pt x="386" y="629"/>
                  <a:pt x="377" y="604"/>
                  <a:pt x="388" y="600"/>
                </a:cubicBezTo>
                <a:cubicBezTo>
                  <a:pt x="394" y="598"/>
                  <a:pt x="429" y="608"/>
                  <a:pt x="431" y="601"/>
                </a:cubicBezTo>
                <a:cubicBezTo>
                  <a:pt x="428" y="599"/>
                  <a:pt x="425" y="596"/>
                  <a:pt x="423" y="593"/>
                </a:cubicBezTo>
                <a:cubicBezTo>
                  <a:pt x="461" y="529"/>
                  <a:pt x="419" y="521"/>
                  <a:pt x="388" y="464"/>
                </a:cubicBezTo>
                <a:cubicBezTo>
                  <a:pt x="387" y="462"/>
                  <a:pt x="380" y="442"/>
                  <a:pt x="377" y="440"/>
                </a:cubicBezTo>
                <a:cubicBezTo>
                  <a:pt x="367" y="436"/>
                  <a:pt x="359" y="442"/>
                  <a:pt x="355" y="425"/>
                </a:cubicBezTo>
                <a:cubicBezTo>
                  <a:pt x="348" y="397"/>
                  <a:pt x="331" y="375"/>
                  <a:pt x="322" y="349"/>
                </a:cubicBezTo>
                <a:cubicBezTo>
                  <a:pt x="315" y="328"/>
                  <a:pt x="317" y="314"/>
                  <a:pt x="317" y="294"/>
                </a:cubicBezTo>
                <a:cubicBezTo>
                  <a:pt x="311" y="263"/>
                  <a:pt x="308" y="222"/>
                  <a:pt x="307" y="191"/>
                </a:cubicBezTo>
                <a:cubicBezTo>
                  <a:pt x="306" y="128"/>
                  <a:pt x="347" y="78"/>
                  <a:pt x="391" y="39"/>
                </a:cubicBezTo>
                <a:cubicBezTo>
                  <a:pt x="434" y="0"/>
                  <a:pt x="514" y="3"/>
                  <a:pt x="569" y="16"/>
                </a:cubicBezTo>
                <a:cubicBezTo>
                  <a:pt x="600" y="24"/>
                  <a:pt x="619" y="53"/>
                  <a:pt x="650" y="59"/>
                </a:cubicBezTo>
                <a:cubicBezTo>
                  <a:pt x="679" y="64"/>
                  <a:pt x="696" y="97"/>
                  <a:pt x="703" y="121"/>
                </a:cubicBezTo>
                <a:cubicBezTo>
                  <a:pt x="712" y="148"/>
                  <a:pt x="705" y="203"/>
                  <a:pt x="719" y="223"/>
                </a:cubicBezTo>
                <a:cubicBezTo>
                  <a:pt x="729" y="237"/>
                  <a:pt x="713" y="252"/>
                  <a:pt x="719" y="264"/>
                </a:cubicBezTo>
                <a:cubicBezTo>
                  <a:pt x="726" y="280"/>
                  <a:pt x="730" y="290"/>
                  <a:pt x="733" y="307"/>
                </a:cubicBezTo>
                <a:cubicBezTo>
                  <a:pt x="736" y="335"/>
                  <a:pt x="724" y="366"/>
                  <a:pt x="710" y="390"/>
                </a:cubicBezTo>
                <a:cubicBezTo>
                  <a:pt x="704" y="399"/>
                  <a:pt x="685" y="410"/>
                  <a:pt x="689" y="423"/>
                </a:cubicBezTo>
                <a:cubicBezTo>
                  <a:pt x="690" y="425"/>
                  <a:pt x="704" y="453"/>
                  <a:pt x="705" y="452"/>
                </a:cubicBezTo>
                <a:cubicBezTo>
                  <a:pt x="700" y="456"/>
                  <a:pt x="697" y="511"/>
                  <a:pt x="688" y="507"/>
                </a:cubicBezTo>
                <a:close/>
                <a:moveTo>
                  <a:pt x="693" y="492"/>
                </a:moveTo>
                <a:lnTo>
                  <a:pt x="693" y="492"/>
                </a:lnTo>
                <a:cubicBezTo>
                  <a:pt x="688" y="494"/>
                  <a:pt x="684" y="497"/>
                  <a:pt x="679" y="501"/>
                </a:cubicBezTo>
                <a:cubicBezTo>
                  <a:pt x="688" y="502"/>
                  <a:pt x="695" y="492"/>
                  <a:pt x="693" y="492"/>
                </a:cubicBezTo>
                <a:close/>
                <a:moveTo>
                  <a:pt x="671" y="487"/>
                </a:moveTo>
                <a:lnTo>
                  <a:pt x="671" y="487"/>
                </a:lnTo>
                <a:cubicBezTo>
                  <a:pt x="670" y="488"/>
                  <a:pt x="663" y="494"/>
                  <a:pt x="668" y="494"/>
                </a:cubicBezTo>
                <a:cubicBezTo>
                  <a:pt x="675" y="493"/>
                  <a:pt x="672" y="485"/>
                  <a:pt x="671" y="48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1524103" y="1362899"/>
            <a:ext cx="795740" cy="2758285"/>
          </a:xfrm>
          <a:custGeom>
            <a:avLst/>
            <a:gdLst>
              <a:gd name="T0" fmla="*/ 116 w 1126"/>
              <a:gd name="T1" fmla="*/ 1574 h 3903"/>
              <a:gd name="T2" fmla="*/ 79 w 1126"/>
              <a:gd name="T3" fmla="*/ 1813 h 3903"/>
              <a:gd name="T4" fmla="*/ 70 w 1126"/>
              <a:gd name="T5" fmla="*/ 1986 h 3903"/>
              <a:gd name="T6" fmla="*/ 140 w 1126"/>
              <a:gd name="T7" fmla="*/ 2094 h 3903"/>
              <a:gd name="T8" fmla="*/ 130 w 1126"/>
              <a:gd name="T9" fmla="*/ 2505 h 3903"/>
              <a:gd name="T10" fmla="*/ 175 w 1126"/>
              <a:gd name="T11" fmla="*/ 2905 h 3903"/>
              <a:gd name="T12" fmla="*/ 167 w 1126"/>
              <a:gd name="T13" fmla="*/ 3147 h 3903"/>
              <a:gd name="T14" fmla="*/ 194 w 1126"/>
              <a:gd name="T15" fmla="*/ 3413 h 3903"/>
              <a:gd name="T16" fmla="*/ 230 w 1126"/>
              <a:gd name="T17" fmla="*/ 3615 h 3903"/>
              <a:gd name="T18" fmla="*/ 346 w 1126"/>
              <a:gd name="T19" fmla="*/ 3892 h 3903"/>
              <a:gd name="T20" fmla="*/ 466 w 1126"/>
              <a:gd name="T21" fmla="*/ 3746 h 3903"/>
              <a:gd name="T22" fmla="*/ 438 w 1126"/>
              <a:gd name="T23" fmla="*/ 3592 h 3903"/>
              <a:gd name="T24" fmla="*/ 466 w 1126"/>
              <a:gd name="T25" fmla="*/ 3386 h 3903"/>
              <a:gd name="T26" fmla="*/ 429 w 1126"/>
              <a:gd name="T27" fmla="*/ 3044 h 3903"/>
              <a:gd name="T28" fmla="*/ 510 w 1126"/>
              <a:gd name="T29" fmla="*/ 2574 h 3903"/>
              <a:gd name="T30" fmla="*/ 597 w 1126"/>
              <a:gd name="T31" fmla="*/ 2541 h 3903"/>
              <a:gd name="T32" fmla="*/ 603 w 1126"/>
              <a:gd name="T33" fmla="*/ 3003 h 3903"/>
              <a:gd name="T34" fmla="*/ 585 w 1126"/>
              <a:gd name="T35" fmla="*/ 3527 h 3903"/>
              <a:gd name="T36" fmla="*/ 594 w 1126"/>
              <a:gd name="T37" fmla="*/ 3730 h 3903"/>
              <a:gd name="T38" fmla="*/ 802 w 1126"/>
              <a:gd name="T39" fmla="*/ 3857 h 3903"/>
              <a:gd name="T40" fmla="*/ 967 w 1126"/>
              <a:gd name="T41" fmla="*/ 3766 h 3903"/>
              <a:gd name="T42" fmla="*/ 823 w 1126"/>
              <a:gd name="T43" fmla="*/ 3638 h 3903"/>
              <a:gd name="T44" fmla="*/ 836 w 1126"/>
              <a:gd name="T45" fmla="*/ 3423 h 3903"/>
              <a:gd name="T46" fmla="*/ 890 w 1126"/>
              <a:gd name="T47" fmla="*/ 3224 h 3903"/>
              <a:gd name="T48" fmla="*/ 876 w 1126"/>
              <a:gd name="T49" fmla="*/ 2993 h 3903"/>
              <a:gd name="T50" fmla="*/ 903 w 1126"/>
              <a:gd name="T51" fmla="*/ 2611 h 3903"/>
              <a:gd name="T52" fmla="*/ 968 w 1126"/>
              <a:gd name="T53" fmla="*/ 2117 h 3903"/>
              <a:gd name="T54" fmla="*/ 984 w 1126"/>
              <a:gd name="T55" fmla="*/ 1947 h 3903"/>
              <a:gd name="T56" fmla="*/ 991 w 1126"/>
              <a:gd name="T57" fmla="*/ 1633 h 3903"/>
              <a:gd name="T58" fmla="*/ 934 w 1126"/>
              <a:gd name="T59" fmla="*/ 1424 h 3903"/>
              <a:gd name="T60" fmla="*/ 1071 w 1126"/>
              <a:gd name="T61" fmla="*/ 1344 h 3903"/>
              <a:gd name="T62" fmla="*/ 1099 w 1126"/>
              <a:gd name="T63" fmla="*/ 1078 h 3903"/>
              <a:gd name="T64" fmla="*/ 1024 w 1126"/>
              <a:gd name="T65" fmla="*/ 872 h 3903"/>
              <a:gd name="T66" fmla="*/ 856 w 1126"/>
              <a:gd name="T67" fmla="*/ 660 h 3903"/>
              <a:gd name="T68" fmla="*/ 729 w 1126"/>
              <a:gd name="T69" fmla="*/ 611 h 3903"/>
              <a:gd name="T70" fmla="*/ 636 w 1126"/>
              <a:gd name="T71" fmla="*/ 461 h 3903"/>
              <a:gd name="T72" fmla="*/ 688 w 1126"/>
              <a:gd name="T73" fmla="*/ 354 h 3903"/>
              <a:gd name="T74" fmla="*/ 672 w 1126"/>
              <a:gd name="T75" fmla="*/ 226 h 3903"/>
              <a:gd name="T76" fmla="*/ 594 w 1126"/>
              <a:gd name="T77" fmla="*/ 48 h 3903"/>
              <a:gd name="T78" fmla="*/ 385 w 1126"/>
              <a:gd name="T79" fmla="*/ 26 h 3903"/>
              <a:gd name="T80" fmla="*/ 270 w 1126"/>
              <a:gd name="T81" fmla="*/ 199 h 3903"/>
              <a:gd name="T82" fmla="*/ 306 w 1126"/>
              <a:gd name="T83" fmla="*/ 304 h 3903"/>
              <a:gd name="T84" fmla="*/ 275 w 1126"/>
              <a:gd name="T85" fmla="*/ 369 h 3903"/>
              <a:gd name="T86" fmla="*/ 343 w 1126"/>
              <a:gd name="T87" fmla="*/ 441 h 3903"/>
              <a:gd name="T88" fmla="*/ 282 w 1126"/>
              <a:gd name="T89" fmla="*/ 601 h 3903"/>
              <a:gd name="T90" fmla="*/ 16 w 1126"/>
              <a:gd name="T91" fmla="*/ 788 h 3903"/>
              <a:gd name="T92" fmla="*/ 41 w 1126"/>
              <a:gd name="T93" fmla="*/ 1173 h 3903"/>
              <a:gd name="T94" fmla="*/ 152 w 1126"/>
              <a:gd name="T95" fmla="*/ 1423 h 3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26" h="3903">
                <a:moveTo>
                  <a:pt x="152" y="1423"/>
                </a:moveTo>
                <a:cubicBezTo>
                  <a:pt x="145" y="1477"/>
                  <a:pt x="125" y="1522"/>
                  <a:pt x="116" y="1574"/>
                </a:cubicBezTo>
                <a:cubicBezTo>
                  <a:pt x="110" y="1606"/>
                  <a:pt x="119" y="1645"/>
                  <a:pt x="105" y="1675"/>
                </a:cubicBezTo>
                <a:cubicBezTo>
                  <a:pt x="86" y="1716"/>
                  <a:pt x="85" y="1769"/>
                  <a:pt x="79" y="1813"/>
                </a:cubicBezTo>
                <a:cubicBezTo>
                  <a:pt x="72" y="1855"/>
                  <a:pt x="63" y="1896"/>
                  <a:pt x="56" y="1938"/>
                </a:cubicBezTo>
                <a:cubicBezTo>
                  <a:pt x="52" y="1964"/>
                  <a:pt x="37" y="1983"/>
                  <a:pt x="70" y="1986"/>
                </a:cubicBezTo>
                <a:cubicBezTo>
                  <a:pt x="88" y="1988"/>
                  <a:pt x="108" y="1988"/>
                  <a:pt x="126" y="1993"/>
                </a:cubicBezTo>
                <a:cubicBezTo>
                  <a:pt x="156" y="2002"/>
                  <a:pt x="142" y="2067"/>
                  <a:pt x="140" y="2094"/>
                </a:cubicBezTo>
                <a:cubicBezTo>
                  <a:pt x="136" y="2146"/>
                  <a:pt x="134" y="2197"/>
                  <a:pt x="145" y="2247"/>
                </a:cubicBezTo>
                <a:cubicBezTo>
                  <a:pt x="163" y="2331"/>
                  <a:pt x="139" y="2421"/>
                  <a:pt x="130" y="2505"/>
                </a:cubicBezTo>
                <a:cubicBezTo>
                  <a:pt x="119" y="2602"/>
                  <a:pt x="116" y="2699"/>
                  <a:pt x="137" y="2795"/>
                </a:cubicBezTo>
                <a:cubicBezTo>
                  <a:pt x="145" y="2834"/>
                  <a:pt x="157" y="2869"/>
                  <a:pt x="175" y="2905"/>
                </a:cubicBezTo>
                <a:cubicBezTo>
                  <a:pt x="192" y="2939"/>
                  <a:pt x="170" y="2978"/>
                  <a:pt x="167" y="3013"/>
                </a:cubicBezTo>
                <a:cubicBezTo>
                  <a:pt x="163" y="3058"/>
                  <a:pt x="163" y="3102"/>
                  <a:pt x="167" y="3147"/>
                </a:cubicBezTo>
                <a:cubicBezTo>
                  <a:pt x="172" y="3196"/>
                  <a:pt x="166" y="3250"/>
                  <a:pt x="181" y="3297"/>
                </a:cubicBezTo>
                <a:cubicBezTo>
                  <a:pt x="194" y="3339"/>
                  <a:pt x="200" y="3369"/>
                  <a:pt x="194" y="3413"/>
                </a:cubicBezTo>
                <a:cubicBezTo>
                  <a:pt x="189" y="3453"/>
                  <a:pt x="207" y="3486"/>
                  <a:pt x="206" y="3525"/>
                </a:cubicBezTo>
                <a:cubicBezTo>
                  <a:pt x="205" y="3564"/>
                  <a:pt x="225" y="3581"/>
                  <a:pt x="230" y="3615"/>
                </a:cubicBezTo>
                <a:cubicBezTo>
                  <a:pt x="236" y="3659"/>
                  <a:pt x="238" y="3703"/>
                  <a:pt x="241" y="3747"/>
                </a:cubicBezTo>
                <a:cubicBezTo>
                  <a:pt x="245" y="3820"/>
                  <a:pt x="269" y="3877"/>
                  <a:pt x="346" y="3892"/>
                </a:cubicBezTo>
                <a:cubicBezTo>
                  <a:pt x="402" y="3903"/>
                  <a:pt x="499" y="3903"/>
                  <a:pt x="485" y="3826"/>
                </a:cubicBezTo>
                <a:cubicBezTo>
                  <a:pt x="480" y="3799"/>
                  <a:pt x="473" y="3773"/>
                  <a:pt x="466" y="3746"/>
                </a:cubicBezTo>
                <a:cubicBezTo>
                  <a:pt x="459" y="3722"/>
                  <a:pt x="438" y="3703"/>
                  <a:pt x="433" y="3680"/>
                </a:cubicBezTo>
                <a:cubicBezTo>
                  <a:pt x="430" y="3660"/>
                  <a:pt x="427" y="3610"/>
                  <a:pt x="438" y="3592"/>
                </a:cubicBezTo>
                <a:cubicBezTo>
                  <a:pt x="460" y="3558"/>
                  <a:pt x="409" y="3527"/>
                  <a:pt x="435" y="3507"/>
                </a:cubicBezTo>
                <a:cubicBezTo>
                  <a:pt x="467" y="3481"/>
                  <a:pt x="476" y="3425"/>
                  <a:pt x="466" y="3386"/>
                </a:cubicBezTo>
                <a:cubicBezTo>
                  <a:pt x="453" y="3338"/>
                  <a:pt x="465" y="3287"/>
                  <a:pt x="449" y="3238"/>
                </a:cubicBezTo>
                <a:cubicBezTo>
                  <a:pt x="429" y="3179"/>
                  <a:pt x="434" y="3106"/>
                  <a:pt x="429" y="3044"/>
                </a:cubicBezTo>
                <a:cubicBezTo>
                  <a:pt x="423" y="2962"/>
                  <a:pt x="429" y="2875"/>
                  <a:pt x="450" y="2794"/>
                </a:cubicBezTo>
                <a:cubicBezTo>
                  <a:pt x="469" y="2721"/>
                  <a:pt x="497" y="2649"/>
                  <a:pt x="510" y="2574"/>
                </a:cubicBezTo>
                <a:cubicBezTo>
                  <a:pt x="514" y="2554"/>
                  <a:pt x="547" y="2348"/>
                  <a:pt x="564" y="2351"/>
                </a:cubicBezTo>
                <a:cubicBezTo>
                  <a:pt x="591" y="2355"/>
                  <a:pt x="594" y="2519"/>
                  <a:pt x="597" y="2541"/>
                </a:cubicBezTo>
                <a:cubicBezTo>
                  <a:pt x="606" y="2625"/>
                  <a:pt x="595" y="2708"/>
                  <a:pt x="600" y="2792"/>
                </a:cubicBezTo>
                <a:cubicBezTo>
                  <a:pt x="604" y="2865"/>
                  <a:pt x="611" y="2932"/>
                  <a:pt x="603" y="3003"/>
                </a:cubicBezTo>
                <a:cubicBezTo>
                  <a:pt x="593" y="3090"/>
                  <a:pt x="592" y="3179"/>
                  <a:pt x="582" y="3267"/>
                </a:cubicBezTo>
                <a:cubicBezTo>
                  <a:pt x="573" y="3356"/>
                  <a:pt x="576" y="3438"/>
                  <a:pt x="585" y="3527"/>
                </a:cubicBezTo>
                <a:cubicBezTo>
                  <a:pt x="587" y="3551"/>
                  <a:pt x="588" y="3575"/>
                  <a:pt x="588" y="3597"/>
                </a:cubicBezTo>
                <a:cubicBezTo>
                  <a:pt x="578" y="3629"/>
                  <a:pt x="578" y="3701"/>
                  <a:pt x="594" y="3730"/>
                </a:cubicBezTo>
                <a:cubicBezTo>
                  <a:pt x="618" y="3775"/>
                  <a:pt x="694" y="3775"/>
                  <a:pt x="733" y="3803"/>
                </a:cubicBezTo>
                <a:cubicBezTo>
                  <a:pt x="760" y="3822"/>
                  <a:pt x="769" y="3845"/>
                  <a:pt x="802" y="3857"/>
                </a:cubicBezTo>
                <a:cubicBezTo>
                  <a:pt x="836" y="3870"/>
                  <a:pt x="874" y="3876"/>
                  <a:pt x="909" y="3873"/>
                </a:cubicBezTo>
                <a:cubicBezTo>
                  <a:pt x="975" y="3867"/>
                  <a:pt x="1013" y="3822"/>
                  <a:pt x="967" y="3766"/>
                </a:cubicBezTo>
                <a:cubicBezTo>
                  <a:pt x="945" y="3741"/>
                  <a:pt x="918" y="3725"/>
                  <a:pt x="890" y="3708"/>
                </a:cubicBezTo>
                <a:cubicBezTo>
                  <a:pt x="861" y="3690"/>
                  <a:pt x="845" y="3663"/>
                  <a:pt x="823" y="3638"/>
                </a:cubicBezTo>
                <a:cubicBezTo>
                  <a:pt x="796" y="3608"/>
                  <a:pt x="822" y="3540"/>
                  <a:pt x="841" y="3513"/>
                </a:cubicBezTo>
                <a:cubicBezTo>
                  <a:pt x="853" y="3495"/>
                  <a:pt x="837" y="3444"/>
                  <a:pt x="836" y="3423"/>
                </a:cubicBezTo>
                <a:cubicBezTo>
                  <a:pt x="834" y="3379"/>
                  <a:pt x="830" y="3356"/>
                  <a:pt x="850" y="3317"/>
                </a:cubicBezTo>
                <a:cubicBezTo>
                  <a:pt x="865" y="3287"/>
                  <a:pt x="884" y="3257"/>
                  <a:pt x="890" y="3224"/>
                </a:cubicBezTo>
                <a:cubicBezTo>
                  <a:pt x="897" y="3187"/>
                  <a:pt x="887" y="3145"/>
                  <a:pt x="887" y="3108"/>
                </a:cubicBezTo>
                <a:cubicBezTo>
                  <a:pt x="888" y="3068"/>
                  <a:pt x="886" y="3031"/>
                  <a:pt x="876" y="2993"/>
                </a:cubicBezTo>
                <a:cubicBezTo>
                  <a:pt x="863" y="2946"/>
                  <a:pt x="887" y="2918"/>
                  <a:pt x="889" y="2873"/>
                </a:cubicBezTo>
                <a:cubicBezTo>
                  <a:pt x="894" y="2786"/>
                  <a:pt x="891" y="2698"/>
                  <a:pt x="903" y="2611"/>
                </a:cubicBezTo>
                <a:cubicBezTo>
                  <a:pt x="915" y="2528"/>
                  <a:pt x="943" y="2450"/>
                  <a:pt x="955" y="2367"/>
                </a:cubicBezTo>
                <a:cubicBezTo>
                  <a:pt x="967" y="2285"/>
                  <a:pt x="971" y="2201"/>
                  <a:pt x="968" y="2117"/>
                </a:cubicBezTo>
                <a:cubicBezTo>
                  <a:pt x="966" y="2076"/>
                  <a:pt x="964" y="2035"/>
                  <a:pt x="966" y="1993"/>
                </a:cubicBezTo>
                <a:cubicBezTo>
                  <a:pt x="967" y="1969"/>
                  <a:pt x="957" y="1953"/>
                  <a:pt x="984" y="1947"/>
                </a:cubicBezTo>
                <a:cubicBezTo>
                  <a:pt x="1007" y="1942"/>
                  <a:pt x="1031" y="1936"/>
                  <a:pt x="1055" y="1939"/>
                </a:cubicBezTo>
                <a:cubicBezTo>
                  <a:pt x="1019" y="1841"/>
                  <a:pt x="1013" y="1734"/>
                  <a:pt x="991" y="1633"/>
                </a:cubicBezTo>
                <a:cubicBezTo>
                  <a:pt x="979" y="1583"/>
                  <a:pt x="972" y="1529"/>
                  <a:pt x="958" y="1480"/>
                </a:cubicBezTo>
                <a:cubicBezTo>
                  <a:pt x="951" y="1460"/>
                  <a:pt x="938" y="1447"/>
                  <a:pt x="934" y="1424"/>
                </a:cubicBezTo>
                <a:cubicBezTo>
                  <a:pt x="931" y="1401"/>
                  <a:pt x="929" y="1377"/>
                  <a:pt x="929" y="1354"/>
                </a:cubicBezTo>
                <a:cubicBezTo>
                  <a:pt x="978" y="1343"/>
                  <a:pt x="1023" y="1351"/>
                  <a:pt x="1071" y="1344"/>
                </a:cubicBezTo>
                <a:cubicBezTo>
                  <a:pt x="1126" y="1336"/>
                  <a:pt x="1125" y="1264"/>
                  <a:pt x="1120" y="1223"/>
                </a:cubicBezTo>
                <a:cubicBezTo>
                  <a:pt x="1115" y="1175"/>
                  <a:pt x="1104" y="1125"/>
                  <a:pt x="1099" y="1078"/>
                </a:cubicBezTo>
                <a:cubicBezTo>
                  <a:pt x="1095" y="1044"/>
                  <a:pt x="1095" y="1036"/>
                  <a:pt x="1076" y="1010"/>
                </a:cubicBezTo>
                <a:cubicBezTo>
                  <a:pt x="1046" y="969"/>
                  <a:pt x="1039" y="918"/>
                  <a:pt x="1024" y="872"/>
                </a:cubicBezTo>
                <a:cubicBezTo>
                  <a:pt x="1007" y="823"/>
                  <a:pt x="976" y="783"/>
                  <a:pt x="956" y="736"/>
                </a:cubicBezTo>
                <a:cubicBezTo>
                  <a:pt x="940" y="700"/>
                  <a:pt x="893" y="672"/>
                  <a:pt x="856" y="660"/>
                </a:cubicBezTo>
                <a:cubicBezTo>
                  <a:pt x="833" y="653"/>
                  <a:pt x="808" y="651"/>
                  <a:pt x="785" y="643"/>
                </a:cubicBezTo>
                <a:cubicBezTo>
                  <a:pt x="763" y="636"/>
                  <a:pt x="749" y="617"/>
                  <a:pt x="729" y="611"/>
                </a:cubicBezTo>
                <a:cubicBezTo>
                  <a:pt x="704" y="603"/>
                  <a:pt x="612" y="593"/>
                  <a:pt x="612" y="561"/>
                </a:cubicBezTo>
                <a:cubicBezTo>
                  <a:pt x="613" y="520"/>
                  <a:pt x="622" y="498"/>
                  <a:pt x="636" y="461"/>
                </a:cubicBezTo>
                <a:cubicBezTo>
                  <a:pt x="644" y="437"/>
                  <a:pt x="642" y="421"/>
                  <a:pt x="661" y="406"/>
                </a:cubicBezTo>
                <a:cubicBezTo>
                  <a:pt x="677" y="394"/>
                  <a:pt x="684" y="372"/>
                  <a:pt x="688" y="354"/>
                </a:cubicBezTo>
                <a:cubicBezTo>
                  <a:pt x="691" y="340"/>
                  <a:pt x="709" y="267"/>
                  <a:pt x="674" y="282"/>
                </a:cubicBezTo>
                <a:cubicBezTo>
                  <a:pt x="640" y="282"/>
                  <a:pt x="672" y="248"/>
                  <a:pt x="672" y="226"/>
                </a:cubicBezTo>
                <a:cubicBezTo>
                  <a:pt x="671" y="192"/>
                  <a:pt x="673" y="140"/>
                  <a:pt x="665" y="107"/>
                </a:cubicBezTo>
                <a:cubicBezTo>
                  <a:pt x="656" y="75"/>
                  <a:pt x="617" y="66"/>
                  <a:pt x="594" y="48"/>
                </a:cubicBezTo>
                <a:cubicBezTo>
                  <a:pt x="560" y="21"/>
                  <a:pt x="534" y="1"/>
                  <a:pt x="489" y="7"/>
                </a:cubicBezTo>
                <a:cubicBezTo>
                  <a:pt x="446" y="11"/>
                  <a:pt x="426" y="0"/>
                  <a:pt x="385" y="26"/>
                </a:cubicBezTo>
                <a:cubicBezTo>
                  <a:pt x="356" y="45"/>
                  <a:pt x="301" y="54"/>
                  <a:pt x="290" y="93"/>
                </a:cubicBezTo>
                <a:cubicBezTo>
                  <a:pt x="282" y="123"/>
                  <a:pt x="258" y="168"/>
                  <a:pt x="270" y="199"/>
                </a:cubicBezTo>
                <a:cubicBezTo>
                  <a:pt x="277" y="214"/>
                  <a:pt x="272" y="230"/>
                  <a:pt x="277" y="246"/>
                </a:cubicBezTo>
                <a:cubicBezTo>
                  <a:pt x="283" y="267"/>
                  <a:pt x="304" y="281"/>
                  <a:pt x="306" y="304"/>
                </a:cubicBezTo>
                <a:cubicBezTo>
                  <a:pt x="294" y="311"/>
                  <a:pt x="279" y="299"/>
                  <a:pt x="268" y="306"/>
                </a:cubicBezTo>
                <a:cubicBezTo>
                  <a:pt x="252" y="317"/>
                  <a:pt x="269" y="356"/>
                  <a:pt x="275" y="369"/>
                </a:cubicBezTo>
                <a:cubicBezTo>
                  <a:pt x="284" y="386"/>
                  <a:pt x="299" y="422"/>
                  <a:pt x="319" y="429"/>
                </a:cubicBezTo>
                <a:cubicBezTo>
                  <a:pt x="334" y="435"/>
                  <a:pt x="337" y="423"/>
                  <a:pt x="343" y="441"/>
                </a:cubicBezTo>
                <a:cubicBezTo>
                  <a:pt x="349" y="460"/>
                  <a:pt x="358" y="478"/>
                  <a:pt x="363" y="497"/>
                </a:cubicBezTo>
                <a:cubicBezTo>
                  <a:pt x="384" y="565"/>
                  <a:pt x="337" y="582"/>
                  <a:pt x="282" y="601"/>
                </a:cubicBezTo>
                <a:cubicBezTo>
                  <a:pt x="228" y="619"/>
                  <a:pt x="181" y="641"/>
                  <a:pt x="127" y="662"/>
                </a:cubicBezTo>
                <a:cubicBezTo>
                  <a:pt x="60" y="689"/>
                  <a:pt x="28" y="715"/>
                  <a:pt x="16" y="788"/>
                </a:cubicBezTo>
                <a:cubicBezTo>
                  <a:pt x="0" y="879"/>
                  <a:pt x="17" y="963"/>
                  <a:pt x="24" y="1053"/>
                </a:cubicBezTo>
                <a:cubicBezTo>
                  <a:pt x="27" y="1094"/>
                  <a:pt x="21" y="1135"/>
                  <a:pt x="41" y="1173"/>
                </a:cubicBezTo>
                <a:cubicBezTo>
                  <a:pt x="56" y="1201"/>
                  <a:pt x="72" y="1227"/>
                  <a:pt x="86" y="1255"/>
                </a:cubicBezTo>
                <a:cubicBezTo>
                  <a:pt x="114" y="1312"/>
                  <a:pt x="145" y="1358"/>
                  <a:pt x="152" y="142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4256673" y="906105"/>
            <a:ext cx="916406" cy="2604927"/>
          </a:xfrm>
          <a:custGeom>
            <a:avLst/>
            <a:gdLst>
              <a:gd name="T0" fmla="*/ 755 w 1371"/>
              <a:gd name="T1" fmla="*/ 19 h 3893"/>
              <a:gd name="T2" fmla="*/ 845 w 1371"/>
              <a:gd name="T3" fmla="*/ 235 h 3893"/>
              <a:gd name="T4" fmla="*/ 858 w 1371"/>
              <a:gd name="T5" fmla="*/ 298 h 3893"/>
              <a:gd name="T6" fmla="*/ 812 w 1371"/>
              <a:gd name="T7" fmla="*/ 438 h 3893"/>
              <a:gd name="T8" fmla="*/ 854 w 1371"/>
              <a:gd name="T9" fmla="*/ 527 h 3893"/>
              <a:gd name="T10" fmla="*/ 1230 w 1371"/>
              <a:gd name="T11" fmla="*/ 645 h 3893"/>
              <a:gd name="T12" fmla="*/ 1270 w 1371"/>
              <a:gd name="T13" fmla="*/ 835 h 3893"/>
              <a:gd name="T14" fmla="*/ 1348 w 1371"/>
              <a:gd name="T15" fmla="*/ 1165 h 3893"/>
              <a:gd name="T16" fmla="*/ 1371 w 1371"/>
              <a:gd name="T17" fmla="*/ 1327 h 3893"/>
              <a:gd name="T18" fmla="*/ 1305 w 1371"/>
              <a:gd name="T19" fmla="*/ 1439 h 3893"/>
              <a:gd name="T20" fmla="*/ 1167 w 1371"/>
              <a:gd name="T21" fmla="*/ 1537 h 3893"/>
              <a:gd name="T22" fmla="*/ 1134 w 1371"/>
              <a:gd name="T23" fmla="*/ 1600 h 3893"/>
              <a:gd name="T24" fmla="*/ 1154 w 1371"/>
              <a:gd name="T25" fmla="*/ 1800 h 3893"/>
              <a:gd name="T26" fmla="*/ 1169 w 1371"/>
              <a:gd name="T27" fmla="*/ 2144 h 3893"/>
              <a:gd name="T28" fmla="*/ 1105 w 1371"/>
              <a:gd name="T29" fmla="*/ 2264 h 3893"/>
              <a:gd name="T30" fmla="*/ 1058 w 1371"/>
              <a:gd name="T31" fmla="*/ 2623 h 3893"/>
              <a:gd name="T32" fmla="*/ 1078 w 1371"/>
              <a:gd name="T33" fmla="*/ 2852 h 3893"/>
              <a:gd name="T34" fmla="*/ 1100 w 1371"/>
              <a:gd name="T35" fmla="*/ 3196 h 3893"/>
              <a:gd name="T36" fmla="*/ 1159 w 1371"/>
              <a:gd name="T37" fmla="*/ 3555 h 3893"/>
              <a:gd name="T38" fmla="*/ 1149 w 1371"/>
              <a:gd name="T39" fmla="*/ 3654 h 3893"/>
              <a:gd name="T40" fmla="*/ 1233 w 1371"/>
              <a:gd name="T41" fmla="*/ 3866 h 3893"/>
              <a:gd name="T42" fmla="*/ 1010 w 1371"/>
              <a:gd name="T43" fmla="*/ 3772 h 3893"/>
              <a:gd name="T44" fmla="*/ 939 w 1371"/>
              <a:gd name="T45" fmla="*/ 3684 h 3893"/>
              <a:gd name="T46" fmla="*/ 858 w 1371"/>
              <a:gd name="T47" fmla="*/ 3488 h 3893"/>
              <a:gd name="T48" fmla="*/ 774 w 1371"/>
              <a:gd name="T49" fmla="*/ 3158 h 3893"/>
              <a:gd name="T50" fmla="*/ 743 w 1371"/>
              <a:gd name="T51" fmla="*/ 2770 h 3893"/>
              <a:gd name="T52" fmla="*/ 683 w 1371"/>
              <a:gd name="T53" fmla="*/ 2411 h 3893"/>
              <a:gd name="T54" fmla="*/ 613 w 1371"/>
              <a:gd name="T55" fmla="*/ 2447 h 3893"/>
              <a:gd name="T56" fmla="*/ 511 w 1371"/>
              <a:gd name="T57" fmla="*/ 2927 h 3893"/>
              <a:gd name="T58" fmla="*/ 433 w 1371"/>
              <a:gd name="T59" fmla="*/ 3430 h 3893"/>
              <a:gd name="T60" fmla="*/ 372 w 1371"/>
              <a:gd name="T61" fmla="*/ 3637 h 3893"/>
              <a:gd name="T62" fmla="*/ 315 w 1371"/>
              <a:gd name="T63" fmla="*/ 3741 h 3893"/>
              <a:gd name="T64" fmla="*/ 233 w 1371"/>
              <a:gd name="T65" fmla="*/ 3816 h 3893"/>
              <a:gd name="T66" fmla="*/ 35 w 1371"/>
              <a:gd name="T67" fmla="*/ 3852 h 3893"/>
              <a:gd name="T68" fmla="*/ 95 w 1371"/>
              <a:gd name="T69" fmla="*/ 3668 h 3893"/>
              <a:gd name="T70" fmla="*/ 145 w 1371"/>
              <a:gd name="T71" fmla="*/ 3515 h 3893"/>
              <a:gd name="T72" fmla="*/ 208 w 1371"/>
              <a:gd name="T73" fmla="*/ 3032 h 3893"/>
              <a:gd name="T74" fmla="*/ 235 w 1371"/>
              <a:gd name="T75" fmla="*/ 2283 h 3893"/>
              <a:gd name="T76" fmla="*/ 204 w 1371"/>
              <a:gd name="T77" fmla="*/ 2168 h 3893"/>
              <a:gd name="T78" fmla="*/ 253 w 1371"/>
              <a:gd name="T79" fmla="*/ 1722 h 3893"/>
              <a:gd name="T80" fmla="*/ 177 w 1371"/>
              <a:gd name="T81" fmla="*/ 1509 h 3893"/>
              <a:gd name="T82" fmla="*/ 87 w 1371"/>
              <a:gd name="T83" fmla="*/ 1349 h 3893"/>
              <a:gd name="T84" fmla="*/ 112 w 1371"/>
              <a:gd name="T85" fmla="*/ 1088 h 3893"/>
              <a:gd name="T86" fmla="*/ 163 w 1371"/>
              <a:gd name="T87" fmla="*/ 817 h 3893"/>
              <a:gd name="T88" fmla="*/ 267 w 1371"/>
              <a:gd name="T89" fmla="*/ 697 h 3893"/>
              <a:gd name="T90" fmla="*/ 469 w 1371"/>
              <a:gd name="T91" fmla="*/ 613 h 3893"/>
              <a:gd name="T92" fmla="*/ 511 w 1371"/>
              <a:gd name="T93" fmla="*/ 442 h 3893"/>
              <a:gd name="T94" fmla="*/ 471 w 1371"/>
              <a:gd name="T95" fmla="*/ 373 h 3893"/>
              <a:gd name="T96" fmla="*/ 475 w 1371"/>
              <a:gd name="T97" fmla="*/ 251 h 3893"/>
              <a:gd name="T98" fmla="*/ 499 w 1371"/>
              <a:gd name="T99" fmla="*/ 56 h 3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71" h="3893">
                <a:moveTo>
                  <a:pt x="675" y="2"/>
                </a:moveTo>
                <a:cubicBezTo>
                  <a:pt x="706" y="0"/>
                  <a:pt x="727" y="13"/>
                  <a:pt x="755" y="19"/>
                </a:cubicBezTo>
                <a:cubicBezTo>
                  <a:pt x="782" y="25"/>
                  <a:pt x="794" y="16"/>
                  <a:pt x="814" y="44"/>
                </a:cubicBezTo>
                <a:cubicBezTo>
                  <a:pt x="847" y="90"/>
                  <a:pt x="863" y="180"/>
                  <a:pt x="845" y="235"/>
                </a:cubicBezTo>
                <a:cubicBezTo>
                  <a:pt x="839" y="253"/>
                  <a:pt x="847" y="255"/>
                  <a:pt x="861" y="259"/>
                </a:cubicBezTo>
                <a:cubicBezTo>
                  <a:pt x="860" y="272"/>
                  <a:pt x="859" y="285"/>
                  <a:pt x="858" y="298"/>
                </a:cubicBezTo>
                <a:cubicBezTo>
                  <a:pt x="856" y="320"/>
                  <a:pt x="858" y="361"/>
                  <a:pt x="842" y="379"/>
                </a:cubicBezTo>
                <a:cubicBezTo>
                  <a:pt x="823" y="402"/>
                  <a:pt x="819" y="406"/>
                  <a:pt x="812" y="438"/>
                </a:cubicBezTo>
                <a:cubicBezTo>
                  <a:pt x="809" y="453"/>
                  <a:pt x="805" y="469"/>
                  <a:pt x="800" y="485"/>
                </a:cubicBezTo>
                <a:cubicBezTo>
                  <a:pt x="820" y="497"/>
                  <a:pt x="834" y="515"/>
                  <a:pt x="854" y="527"/>
                </a:cubicBezTo>
                <a:cubicBezTo>
                  <a:pt x="916" y="564"/>
                  <a:pt x="985" y="564"/>
                  <a:pt x="1053" y="580"/>
                </a:cubicBezTo>
                <a:cubicBezTo>
                  <a:pt x="1106" y="593"/>
                  <a:pt x="1190" y="608"/>
                  <a:pt x="1230" y="645"/>
                </a:cubicBezTo>
                <a:cubicBezTo>
                  <a:pt x="1246" y="660"/>
                  <a:pt x="1248" y="700"/>
                  <a:pt x="1251" y="721"/>
                </a:cubicBezTo>
                <a:cubicBezTo>
                  <a:pt x="1257" y="759"/>
                  <a:pt x="1263" y="797"/>
                  <a:pt x="1270" y="835"/>
                </a:cubicBezTo>
                <a:cubicBezTo>
                  <a:pt x="1283" y="911"/>
                  <a:pt x="1285" y="985"/>
                  <a:pt x="1310" y="1058"/>
                </a:cubicBezTo>
                <a:cubicBezTo>
                  <a:pt x="1322" y="1094"/>
                  <a:pt x="1337" y="1129"/>
                  <a:pt x="1348" y="1165"/>
                </a:cubicBezTo>
                <a:cubicBezTo>
                  <a:pt x="1358" y="1197"/>
                  <a:pt x="1345" y="1216"/>
                  <a:pt x="1345" y="1248"/>
                </a:cubicBezTo>
                <a:cubicBezTo>
                  <a:pt x="1344" y="1277"/>
                  <a:pt x="1370" y="1298"/>
                  <a:pt x="1371" y="1327"/>
                </a:cubicBezTo>
                <a:cubicBezTo>
                  <a:pt x="1371" y="1350"/>
                  <a:pt x="1355" y="1374"/>
                  <a:pt x="1345" y="1394"/>
                </a:cubicBezTo>
                <a:cubicBezTo>
                  <a:pt x="1334" y="1414"/>
                  <a:pt x="1325" y="1425"/>
                  <a:pt x="1305" y="1439"/>
                </a:cubicBezTo>
                <a:cubicBezTo>
                  <a:pt x="1279" y="1456"/>
                  <a:pt x="1266" y="1477"/>
                  <a:pt x="1245" y="1499"/>
                </a:cubicBezTo>
                <a:cubicBezTo>
                  <a:pt x="1227" y="1519"/>
                  <a:pt x="1191" y="1522"/>
                  <a:pt x="1167" y="1537"/>
                </a:cubicBezTo>
                <a:cubicBezTo>
                  <a:pt x="1164" y="1538"/>
                  <a:pt x="1149" y="1554"/>
                  <a:pt x="1145" y="1556"/>
                </a:cubicBezTo>
                <a:cubicBezTo>
                  <a:pt x="1121" y="1566"/>
                  <a:pt x="1129" y="1573"/>
                  <a:pt x="1134" y="1600"/>
                </a:cubicBezTo>
                <a:cubicBezTo>
                  <a:pt x="1139" y="1635"/>
                  <a:pt x="1142" y="1673"/>
                  <a:pt x="1153" y="1706"/>
                </a:cubicBezTo>
                <a:cubicBezTo>
                  <a:pt x="1162" y="1733"/>
                  <a:pt x="1151" y="1770"/>
                  <a:pt x="1154" y="1800"/>
                </a:cubicBezTo>
                <a:cubicBezTo>
                  <a:pt x="1163" y="1886"/>
                  <a:pt x="1153" y="1973"/>
                  <a:pt x="1159" y="2059"/>
                </a:cubicBezTo>
                <a:cubicBezTo>
                  <a:pt x="1161" y="2084"/>
                  <a:pt x="1175" y="2120"/>
                  <a:pt x="1169" y="2144"/>
                </a:cubicBezTo>
                <a:cubicBezTo>
                  <a:pt x="1163" y="2167"/>
                  <a:pt x="1134" y="2178"/>
                  <a:pt x="1116" y="2191"/>
                </a:cubicBezTo>
                <a:cubicBezTo>
                  <a:pt x="1094" y="2206"/>
                  <a:pt x="1103" y="2241"/>
                  <a:pt x="1105" y="2264"/>
                </a:cubicBezTo>
                <a:cubicBezTo>
                  <a:pt x="1110" y="2307"/>
                  <a:pt x="1110" y="2351"/>
                  <a:pt x="1105" y="2394"/>
                </a:cubicBezTo>
                <a:cubicBezTo>
                  <a:pt x="1097" y="2472"/>
                  <a:pt x="1069" y="2546"/>
                  <a:pt x="1058" y="2623"/>
                </a:cubicBezTo>
                <a:cubicBezTo>
                  <a:pt x="1053" y="2657"/>
                  <a:pt x="1073" y="2703"/>
                  <a:pt x="1077" y="2737"/>
                </a:cubicBezTo>
                <a:cubicBezTo>
                  <a:pt x="1081" y="2776"/>
                  <a:pt x="1078" y="2813"/>
                  <a:pt x="1078" y="2852"/>
                </a:cubicBezTo>
                <a:cubicBezTo>
                  <a:pt x="1078" y="2929"/>
                  <a:pt x="1092" y="3007"/>
                  <a:pt x="1098" y="3084"/>
                </a:cubicBezTo>
                <a:cubicBezTo>
                  <a:pt x="1100" y="3121"/>
                  <a:pt x="1100" y="3159"/>
                  <a:pt x="1100" y="3196"/>
                </a:cubicBezTo>
                <a:cubicBezTo>
                  <a:pt x="1101" y="3240"/>
                  <a:pt x="1115" y="3278"/>
                  <a:pt x="1126" y="3319"/>
                </a:cubicBezTo>
                <a:cubicBezTo>
                  <a:pt x="1147" y="3399"/>
                  <a:pt x="1167" y="3472"/>
                  <a:pt x="1159" y="3555"/>
                </a:cubicBezTo>
                <a:cubicBezTo>
                  <a:pt x="1157" y="3574"/>
                  <a:pt x="1155" y="3592"/>
                  <a:pt x="1156" y="3611"/>
                </a:cubicBezTo>
                <a:cubicBezTo>
                  <a:pt x="1157" y="3625"/>
                  <a:pt x="1146" y="3641"/>
                  <a:pt x="1149" y="3654"/>
                </a:cubicBezTo>
                <a:cubicBezTo>
                  <a:pt x="1155" y="3677"/>
                  <a:pt x="1192" y="3714"/>
                  <a:pt x="1209" y="3731"/>
                </a:cubicBezTo>
                <a:cubicBezTo>
                  <a:pt x="1232" y="3753"/>
                  <a:pt x="1265" y="3840"/>
                  <a:pt x="1233" y="3866"/>
                </a:cubicBezTo>
                <a:cubicBezTo>
                  <a:pt x="1198" y="3893"/>
                  <a:pt x="1120" y="3884"/>
                  <a:pt x="1080" y="3875"/>
                </a:cubicBezTo>
                <a:cubicBezTo>
                  <a:pt x="1028" y="3864"/>
                  <a:pt x="1010" y="3825"/>
                  <a:pt x="1010" y="3772"/>
                </a:cubicBezTo>
                <a:cubicBezTo>
                  <a:pt x="1011" y="3754"/>
                  <a:pt x="977" y="3760"/>
                  <a:pt x="963" y="3749"/>
                </a:cubicBezTo>
                <a:cubicBezTo>
                  <a:pt x="936" y="3728"/>
                  <a:pt x="938" y="3717"/>
                  <a:pt x="939" y="3684"/>
                </a:cubicBezTo>
                <a:cubicBezTo>
                  <a:pt x="939" y="3657"/>
                  <a:pt x="908" y="3618"/>
                  <a:pt x="897" y="3593"/>
                </a:cubicBezTo>
                <a:cubicBezTo>
                  <a:pt x="881" y="3559"/>
                  <a:pt x="875" y="3521"/>
                  <a:pt x="858" y="3488"/>
                </a:cubicBezTo>
                <a:cubicBezTo>
                  <a:pt x="821" y="3416"/>
                  <a:pt x="798" y="3345"/>
                  <a:pt x="778" y="3266"/>
                </a:cubicBezTo>
                <a:cubicBezTo>
                  <a:pt x="770" y="3232"/>
                  <a:pt x="776" y="3193"/>
                  <a:pt x="774" y="3158"/>
                </a:cubicBezTo>
                <a:cubicBezTo>
                  <a:pt x="771" y="3116"/>
                  <a:pt x="769" y="3075"/>
                  <a:pt x="768" y="3033"/>
                </a:cubicBezTo>
                <a:cubicBezTo>
                  <a:pt x="764" y="2945"/>
                  <a:pt x="757" y="2858"/>
                  <a:pt x="743" y="2770"/>
                </a:cubicBezTo>
                <a:cubicBezTo>
                  <a:pt x="729" y="2689"/>
                  <a:pt x="717" y="2607"/>
                  <a:pt x="704" y="2526"/>
                </a:cubicBezTo>
                <a:cubicBezTo>
                  <a:pt x="698" y="2487"/>
                  <a:pt x="691" y="2449"/>
                  <a:pt x="683" y="2411"/>
                </a:cubicBezTo>
                <a:cubicBezTo>
                  <a:pt x="676" y="2377"/>
                  <a:pt x="675" y="2320"/>
                  <a:pt x="655" y="2292"/>
                </a:cubicBezTo>
                <a:cubicBezTo>
                  <a:pt x="601" y="2312"/>
                  <a:pt x="617" y="2400"/>
                  <a:pt x="613" y="2447"/>
                </a:cubicBezTo>
                <a:cubicBezTo>
                  <a:pt x="606" y="2532"/>
                  <a:pt x="571" y="2610"/>
                  <a:pt x="558" y="2695"/>
                </a:cubicBezTo>
                <a:cubicBezTo>
                  <a:pt x="546" y="2774"/>
                  <a:pt x="518" y="2847"/>
                  <a:pt x="511" y="2927"/>
                </a:cubicBezTo>
                <a:cubicBezTo>
                  <a:pt x="503" y="3014"/>
                  <a:pt x="485" y="3101"/>
                  <a:pt x="473" y="3188"/>
                </a:cubicBezTo>
                <a:cubicBezTo>
                  <a:pt x="461" y="3269"/>
                  <a:pt x="449" y="3350"/>
                  <a:pt x="433" y="3430"/>
                </a:cubicBezTo>
                <a:cubicBezTo>
                  <a:pt x="425" y="3467"/>
                  <a:pt x="426" y="3504"/>
                  <a:pt x="413" y="3541"/>
                </a:cubicBezTo>
                <a:cubicBezTo>
                  <a:pt x="404" y="3565"/>
                  <a:pt x="392" y="3632"/>
                  <a:pt x="372" y="3637"/>
                </a:cubicBezTo>
                <a:cubicBezTo>
                  <a:pt x="347" y="3644"/>
                  <a:pt x="370" y="3694"/>
                  <a:pt x="362" y="3712"/>
                </a:cubicBezTo>
                <a:cubicBezTo>
                  <a:pt x="356" y="3724"/>
                  <a:pt x="326" y="3735"/>
                  <a:pt x="315" y="3741"/>
                </a:cubicBezTo>
                <a:cubicBezTo>
                  <a:pt x="296" y="3751"/>
                  <a:pt x="284" y="3739"/>
                  <a:pt x="268" y="3747"/>
                </a:cubicBezTo>
                <a:cubicBezTo>
                  <a:pt x="236" y="3763"/>
                  <a:pt x="241" y="3787"/>
                  <a:pt x="233" y="3816"/>
                </a:cubicBezTo>
                <a:cubicBezTo>
                  <a:pt x="222" y="3850"/>
                  <a:pt x="143" y="3858"/>
                  <a:pt x="113" y="3858"/>
                </a:cubicBezTo>
                <a:cubicBezTo>
                  <a:pt x="87" y="3858"/>
                  <a:pt x="61" y="3857"/>
                  <a:pt x="35" y="3852"/>
                </a:cubicBezTo>
                <a:cubicBezTo>
                  <a:pt x="0" y="3844"/>
                  <a:pt x="11" y="3829"/>
                  <a:pt x="11" y="3800"/>
                </a:cubicBezTo>
                <a:cubicBezTo>
                  <a:pt x="11" y="3740"/>
                  <a:pt x="56" y="3706"/>
                  <a:pt x="95" y="3668"/>
                </a:cubicBezTo>
                <a:cubicBezTo>
                  <a:pt x="106" y="3657"/>
                  <a:pt x="145" y="3629"/>
                  <a:pt x="130" y="3612"/>
                </a:cubicBezTo>
                <a:cubicBezTo>
                  <a:pt x="117" y="3598"/>
                  <a:pt x="142" y="3538"/>
                  <a:pt x="145" y="3515"/>
                </a:cubicBezTo>
                <a:cubicBezTo>
                  <a:pt x="153" y="3444"/>
                  <a:pt x="150" y="3373"/>
                  <a:pt x="161" y="3302"/>
                </a:cubicBezTo>
                <a:cubicBezTo>
                  <a:pt x="175" y="3212"/>
                  <a:pt x="195" y="3122"/>
                  <a:pt x="208" y="3032"/>
                </a:cubicBezTo>
                <a:cubicBezTo>
                  <a:pt x="231" y="2879"/>
                  <a:pt x="243" y="2731"/>
                  <a:pt x="236" y="2576"/>
                </a:cubicBezTo>
                <a:cubicBezTo>
                  <a:pt x="231" y="2478"/>
                  <a:pt x="234" y="2381"/>
                  <a:pt x="235" y="2283"/>
                </a:cubicBezTo>
                <a:cubicBezTo>
                  <a:pt x="235" y="2259"/>
                  <a:pt x="233" y="2245"/>
                  <a:pt x="215" y="2229"/>
                </a:cubicBezTo>
                <a:cubicBezTo>
                  <a:pt x="191" y="2206"/>
                  <a:pt x="201" y="2196"/>
                  <a:pt x="204" y="2168"/>
                </a:cubicBezTo>
                <a:cubicBezTo>
                  <a:pt x="210" y="2104"/>
                  <a:pt x="219" y="2040"/>
                  <a:pt x="224" y="1975"/>
                </a:cubicBezTo>
                <a:cubicBezTo>
                  <a:pt x="232" y="1887"/>
                  <a:pt x="236" y="1807"/>
                  <a:pt x="253" y="1722"/>
                </a:cubicBezTo>
                <a:cubicBezTo>
                  <a:pt x="259" y="1690"/>
                  <a:pt x="348" y="1460"/>
                  <a:pt x="336" y="1454"/>
                </a:cubicBezTo>
                <a:cubicBezTo>
                  <a:pt x="292" y="1496"/>
                  <a:pt x="238" y="1560"/>
                  <a:pt x="177" y="1509"/>
                </a:cubicBezTo>
                <a:cubicBezTo>
                  <a:pt x="153" y="1490"/>
                  <a:pt x="123" y="1482"/>
                  <a:pt x="110" y="1453"/>
                </a:cubicBezTo>
                <a:cubicBezTo>
                  <a:pt x="97" y="1421"/>
                  <a:pt x="89" y="1384"/>
                  <a:pt x="87" y="1349"/>
                </a:cubicBezTo>
                <a:cubicBezTo>
                  <a:pt x="86" y="1315"/>
                  <a:pt x="105" y="1292"/>
                  <a:pt x="102" y="1258"/>
                </a:cubicBezTo>
                <a:cubicBezTo>
                  <a:pt x="97" y="1204"/>
                  <a:pt x="105" y="1142"/>
                  <a:pt x="112" y="1088"/>
                </a:cubicBezTo>
                <a:cubicBezTo>
                  <a:pt x="116" y="1046"/>
                  <a:pt x="133" y="1006"/>
                  <a:pt x="141" y="965"/>
                </a:cubicBezTo>
                <a:cubicBezTo>
                  <a:pt x="151" y="916"/>
                  <a:pt x="157" y="867"/>
                  <a:pt x="163" y="817"/>
                </a:cubicBezTo>
                <a:cubicBezTo>
                  <a:pt x="167" y="791"/>
                  <a:pt x="162" y="759"/>
                  <a:pt x="187" y="743"/>
                </a:cubicBezTo>
                <a:cubicBezTo>
                  <a:pt x="212" y="726"/>
                  <a:pt x="240" y="711"/>
                  <a:pt x="267" y="697"/>
                </a:cubicBezTo>
                <a:cubicBezTo>
                  <a:pt x="293" y="684"/>
                  <a:pt x="322" y="681"/>
                  <a:pt x="347" y="666"/>
                </a:cubicBezTo>
                <a:cubicBezTo>
                  <a:pt x="385" y="642"/>
                  <a:pt x="432" y="637"/>
                  <a:pt x="469" y="613"/>
                </a:cubicBezTo>
                <a:cubicBezTo>
                  <a:pt x="493" y="597"/>
                  <a:pt x="526" y="573"/>
                  <a:pt x="534" y="545"/>
                </a:cubicBezTo>
                <a:cubicBezTo>
                  <a:pt x="546" y="509"/>
                  <a:pt x="515" y="477"/>
                  <a:pt x="511" y="442"/>
                </a:cubicBezTo>
                <a:cubicBezTo>
                  <a:pt x="509" y="427"/>
                  <a:pt x="510" y="407"/>
                  <a:pt x="501" y="394"/>
                </a:cubicBezTo>
                <a:cubicBezTo>
                  <a:pt x="495" y="383"/>
                  <a:pt x="479" y="383"/>
                  <a:pt x="471" y="373"/>
                </a:cubicBezTo>
                <a:cubicBezTo>
                  <a:pt x="454" y="352"/>
                  <a:pt x="450" y="277"/>
                  <a:pt x="453" y="251"/>
                </a:cubicBezTo>
                <a:cubicBezTo>
                  <a:pt x="461" y="251"/>
                  <a:pt x="468" y="252"/>
                  <a:pt x="475" y="251"/>
                </a:cubicBezTo>
                <a:cubicBezTo>
                  <a:pt x="475" y="213"/>
                  <a:pt x="476" y="181"/>
                  <a:pt x="480" y="143"/>
                </a:cubicBezTo>
                <a:cubicBezTo>
                  <a:pt x="484" y="114"/>
                  <a:pt x="477" y="80"/>
                  <a:pt x="499" y="56"/>
                </a:cubicBezTo>
                <a:cubicBezTo>
                  <a:pt x="543" y="7"/>
                  <a:pt x="612" y="6"/>
                  <a:pt x="675" y="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9747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35897" y="2728737"/>
            <a:ext cx="4793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SPHERES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142976" y="2500307"/>
            <a:ext cx="1859764" cy="189550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1387737" y="2540818"/>
            <a:ext cx="1372334" cy="1025575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1142976" y="2500306"/>
            <a:ext cx="1859764" cy="18955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85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14811" y="2728737"/>
            <a:ext cx="371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STAIRS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2" name="Freeform 6"/>
          <p:cNvSpPr>
            <a:spLocks/>
          </p:cNvSpPr>
          <p:nvPr/>
        </p:nvSpPr>
        <p:spPr bwMode="auto">
          <a:xfrm>
            <a:off x="1050500" y="2780928"/>
            <a:ext cx="2060277" cy="1646238"/>
          </a:xfrm>
          <a:custGeom>
            <a:avLst/>
            <a:gdLst>
              <a:gd name="T0" fmla="*/ 7000875 w 4410"/>
              <a:gd name="T1" fmla="*/ 0 h 1037"/>
              <a:gd name="T2" fmla="*/ 3498850 w 4410"/>
              <a:gd name="T3" fmla="*/ 0 h 1037"/>
              <a:gd name="T4" fmla="*/ 3498850 w 4410"/>
              <a:gd name="T5" fmla="*/ 825500 h 1037"/>
              <a:gd name="T6" fmla="*/ 0 w 4410"/>
              <a:gd name="T7" fmla="*/ 825500 h 1037"/>
              <a:gd name="T8" fmla="*/ 0 w 4410"/>
              <a:gd name="T9" fmla="*/ 1646238 h 1037"/>
              <a:gd name="T10" fmla="*/ 7000875 w 4410"/>
              <a:gd name="T11" fmla="*/ 1646238 h 1037"/>
              <a:gd name="T12" fmla="*/ 7000875 w 4410"/>
              <a:gd name="T13" fmla="*/ 0 h 10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10"/>
              <a:gd name="T22" fmla="*/ 0 h 1037"/>
              <a:gd name="T23" fmla="*/ 4410 w 4410"/>
              <a:gd name="T24" fmla="*/ 1037 h 103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10" h="1037">
                <a:moveTo>
                  <a:pt x="4410" y="0"/>
                </a:moveTo>
                <a:lnTo>
                  <a:pt x="2204" y="0"/>
                </a:lnTo>
                <a:lnTo>
                  <a:pt x="2204" y="520"/>
                </a:lnTo>
                <a:lnTo>
                  <a:pt x="0" y="520"/>
                </a:lnTo>
                <a:lnTo>
                  <a:pt x="0" y="1037"/>
                </a:lnTo>
                <a:lnTo>
                  <a:pt x="4410" y="1037"/>
                </a:lnTo>
                <a:lnTo>
                  <a:pt x="441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14811" y="2728737"/>
            <a:ext cx="371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FLOW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8" name="Freeform 4"/>
          <p:cNvSpPr>
            <a:spLocks/>
          </p:cNvSpPr>
          <p:nvPr/>
        </p:nvSpPr>
        <p:spPr bwMode="blackWhite">
          <a:xfrm>
            <a:off x="1071538" y="2285992"/>
            <a:ext cx="1081411" cy="893795"/>
          </a:xfrm>
          <a:custGeom>
            <a:avLst/>
            <a:gdLst>
              <a:gd name="T0" fmla="*/ 455 w 1057"/>
              <a:gd name="T1" fmla="*/ 879 h 900"/>
              <a:gd name="T2" fmla="*/ 471 w 1057"/>
              <a:gd name="T3" fmla="*/ 838 h 900"/>
              <a:gd name="T4" fmla="*/ 490 w 1057"/>
              <a:gd name="T5" fmla="*/ 799 h 900"/>
              <a:gd name="T6" fmla="*/ 514 w 1057"/>
              <a:gd name="T7" fmla="*/ 762 h 900"/>
              <a:gd name="T8" fmla="*/ 541 w 1057"/>
              <a:gd name="T9" fmla="*/ 728 h 900"/>
              <a:gd name="T10" fmla="*/ 570 w 1057"/>
              <a:gd name="T11" fmla="*/ 696 h 900"/>
              <a:gd name="T12" fmla="*/ 603 w 1057"/>
              <a:gd name="T13" fmla="*/ 667 h 900"/>
              <a:gd name="T14" fmla="*/ 639 w 1057"/>
              <a:gd name="T15" fmla="*/ 642 h 900"/>
              <a:gd name="T16" fmla="*/ 676 w 1057"/>
              <a:gd name="T17" fmla="*/ 621 h 900"/>
              <a:gd name="T18" fmla="*/ 713 w 1057"/>
              <a:gd name="T19" fmla="*/ 605 h 900"/>
              <a:gd name="T20" fmla="*/ 753 w 1057"/>
              <a:gd name="T21" fmla="*/ 591 h 900"/>
              <a:gd name="T22" fmla="*/ 793 w 1057"/>
              <a:gd name="T23" fmla="*/ 581 h 900"/>
              <a:gd name="T24" fmla="*/ 834 w 1057"/>
              <a:gd name="T25" fmla="*/ 575 h 900"/>
              <a:gd name="T26" fmla="*/ 833 w 1057"/>
              <a:gd name="T27" fmla="*/ 711 h 900"/>
              <a:gd name="T28" fmla="*/ 1056 w 1057"/>
              <a:gd name="T29" fmla="*/ 374 h 900"/>
              <a:gd name="T30" fmla="*/ 818 w 1057"/>
              <a:gd name="T31" fmla="*/ 0 h 900"/>
              <a:gd name="T32" fmla="*/ 819 w 1057"/>
              <a:gd name="T33" fmla="*/ 137 h 900"/>
              <a:gd name="T34" fmla="*/ 757 w 1057"/>
              <a:gd name="T35" fmla="*/ 143 h 900"/>
              <a:gd name="T36" fmla="*/ 694 w 1057"/>
              <a:gd name="T37" fmla="*/ 154 h 900"/>
              <a:gd name="T38" fmla="*/ 634 w 1057"/>
              <a:gd name="T39" fmla="*/ 168 h 900"/>
              <a:gd name="T40" fmla="*/ 574 w 1057"/>
              <a:gd name="T41" fmla="*/ 188 h 900"/>
              <a:gd name="T42" fmla="*/ 516 w 1057"/>
              <a:gd name="T43" fmla="*/ 211 h 900"/>
              <a:gd name="T44" fmla="*/ 460 w 1057"/>
              <a:gd name="T45" fmla="*/ 238 h 900"/>
              <a:gd name="T46" fmla="*/ 405 w 1057"/>
              <a:gd name="T47" fmla="*/ 270 h 900"/>
              <a:gd name="T48" fmla="*/ 352 w 1057"/>
              <a:gd name="T49" fmla="*/ 306 h 900"/>
              <a:gd name="T50" fmla="*/ 302 w 1057"/>
              <a:gd name="T51" fmla="*/ 346 h 900"/>
              <a:gd name="T52" fmla="*/ 255 w 1057"/>
              <a:gd name="T53" fmla="*/ 390 h 900"/>
              <a:gd name="T54" fmla="*/ 211 w 1057"/>
              <a:gd name="T55" fmla="*/ 437 h 900"/>
              <a:gd name="T56" fmla="*/ 170 w 1057"/>
              <a:gd name="T57" fmla="*/ 486 h 900"/>
              <a:gd name="T58" fmla="*/ 134 w 1057"/>
              <a:gd name="T59" fmla="*/ 539 h 900"/>
              <a:gd name="T60" fmla="*/ 101 w 1057"/>
              <a:gd name="T61" fmla="*/ 595 h 900"/>
              <a:gd name="T62" fmla="*/ 72 w 1057"/>
              <a:gd name="T63" fmla="*/ 653 h 900"/>
              <a:gd name="T64" fmla="*/ 47 w 1057"/>
              <a:gd name="T65" fmla="*/ 711 h 900"/>
              <a:gd name="T66" fmla="*/ 27 w 1057"/>
              <a:gd name="T67" fmla="*/ 773 h 900"/>
              <a:gd name="T68" fmla="*/ 11 w 1057"/>
              <a:gd name="T69" fmla="*/ 835 h 900"/>
              <a:gd name="T70" fmla="*/ 0 w 1057"/>
              <a:gd name="T71" fmla="*/ 899 h 900"/>
              <a:gd name="T72" fmla="*/ 238 w 1057"/>
              <a:gd name="T73" fmla="*/ 741 h 900"/>
              <a:gd name="T74" fmla="*/ 455 w 1057"/>
              <a:gd name="T75" fmla="*/ 879 h 9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57"/>
              <a:gd name="T115" fmla="*/ 0 h 900"/>
              <a:gd name="T116" fmla="*/ 1057 w 1057"/>
              <a:gd name="T117" fmla="*/ 900 h 9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57" h="900">
                <a:moveTo>
                  <a:pt x="455" y="879"/>
                </a:moveTo>
                <a:lnTo>
                  <a:pt x="471" y="838"/>
                </a:lnTo>
                <a:lnTo>
                  <a:pt x="490" y="799"/>
                </a:lnTo>
                <a:lnTo>
                  <a:pt x="514" y="762"/>
                </a:lnTo>
                <a:lnTo>
                  <a:pt x="541" y="728"/>
                </a:lnTo>
                <a:lnTo>
                  <a:pt x="570" y="696"/>
                </a:lnTo>
                <a:lnTo>
                  <a:pt x="603" y="667"/>
                </a:lnTo>
                <a:lnTo>
                  <a:pt x="639" y="642"/>
                </a:lnTo>
                <a:lnTo>
                  <a:pt x="676" y="621"/>
                </a:lnTo>
                <a:lnTo>
                  <a:pt x="713" y="605"/>
                </a:lnTo>
                <a:lnTo>
                  <a:pt x="753" y="591"/>
                </a:lnTo>
                <a:lnTo>
                  <a:pt x="793" y="581"/>
                </a:lnTo>
                <a:lnTo>
                  <a:pt x="834" y="575"/>
                </a:lnTo>
                <a:lnTo>
                  <a:pt x="833" y="711"/>
                </a:lnTo>
                <a:lnTo>
                  <a:pt x="1056" y="374"/>
                </a:lnTo>
                <a:lnTo>
                  <a:pt x="818" y="0"/>
                </a:lnTo>
                <a:lnTo>
                  <a:pt x="819" y="137"/>
                </a:lnTo>
                <a:lnTo>
                  <a:pt x="757" y="143"/>
                </a:lnTo>
                <a:lnTo>
                  <a:pt x="694" y="154"/>
                </a:lnTo>
                <a:lnTo>
                  <a:pt x="634" y="168"/>
                </a:lnTo>
                <a:lnTo>
                  <a:pt x="574" y="188"/>
                </a:lnTo>
                <a:lnTo>
                  <a:pt x="516" y="211"/>
                </a:lnTo>
                <a:lnTo>
                  <a:pt x="460" y="238"/>
                </a:lnTo>
                <a:lnTo>
                  <a:pt x="405" y="270"/>
                </a:lnTo>
                <a:lnTo>
                  <a:pt x="352" y="306"/>
                </a:lnTo>
                <a:lnTo>
                  <a:pt x="302" y="346"/>
                </a:lnTo>
                <a:lnTo>
                  <a:pt x="255" y="390"/>
                </a:lnTo>
                <a:lnTo>
                  <a:pt x="211" y="437"/>
                </a:lnTo>
                <a:lnTo>
                  <a:pt x="170" y="486"/>
                </a:lnTo>
                <a:lnTo>
                  <a:pt x="134" y="539"/>
                </a:lnTo>
                <a:lnTo>
                  <a:pt x="101" y="595"/>
                </a:lnTo>
                <a:lnTo>
                  <a:pt x="72" y="653"/>
                </a:lnTo>
                <a:lnTo>
                  <a:pt x="47" y="711"/>
                </a:lnTo>
                <a:lnTo>
                  <a:pt x="27" y="773"/>
                </a:lnTo>
                <a:lnTo>
                  <a:pt x="11" y="835"/>
                </a:lnTo>
                <a:lnTo>
                  <a:pt x="0" y="899"/>
                </a:lnTo>
                <a:lnTo>
                  <a:pt x="238" y="741"/>
                </a:lnTo>
                <a:lnTo>
                  <a:pt x="455" y="879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blackWhite">
          <a:xfrm>
            <a:off x="1872069" y="3459927"/>
            <a:ext cx="1056857" cy="897767"/>
          </a:xfrm>
          <a:custGeom>
            <a:avLst/>
            <a:gdLst>
              <a:gd name="T0" fmla="*/ 585 w 1033"/>
              <a:gd name="T1" fmla="*/ 1 h 904"/>
              <a:gd name="T2" fmla="*/ 573 w 1033"/>
              <a:gd name="T3" fmla="*/ 41 h 904"/>
              <a:gd name="T4" fmla="*/ 556 w 1033"/>
              <a:gd name="T5" fmla="*/ 78 h 904"/>
              <a:gd name="T6" fmla="*/ 537 w 1033"/>
              <a:gd name="T7" fmla="*/ 116 h 904"/>
              <a:gd name="T8" fmla="*/ 514 w 1033"/>
              <a:gd name="T9" fmla="*/ 150 h 904"/>
              <a:gd name="T10" fmla="*/ 488 w 1033"/>
              <a:gd name="T11" fmla="*/ 182 h 904"/>
              <a:gd name="T12" fmla="*/ 459 w 1033"/>
              <a:gd name="T13" fmla="*/ 212 h 904"/>
              <a:gd name="T14" fmla="*/ 427 w 1033"/>
              <a:gd name="T15" fmla="*/ 239 h 904"/>
              <a:gd name="T16" fmla="*/ 393 w 1033"/>
              <a:gd name="T17" fmla="*/ 262 h 904"/>
              <a:gd name="T18" fmla="*/ 356 w 1033"/>
              <a:gd name="T19" fmla="*/ 283 h 904"/>
              <a:gd name="T20" fmla="*/ 317 w 1033"/>
              <a:gd name="T21" fmla="*/ 301 h 904"/>
              <a:gd name="T22" fmla="*/ 277 w 1033"/>
              <a:gd name="T23" fmla="*/ 314 h 904"/>
              <a:gd name="T24" fmla="*/ 236 w 1033"/>
              <a:gd name="T25" fmla="*/ 323 h 904"/>
              <a:gd name="T26" fmla="*/ 235 w 1033"/>
              <a:gd name="T27" fmla="*/ 187 h 904"/>
              <a:gd name="T28" fmla="*/ 159 w 1033"/>
              <a:gd name="T29" fmla="*/ 298 h 904"/>
              <a:gd name="T30" fmla="*/ 80 w 1033"/>
              <a:gd name="T31" fmla="*/ 409 h 904"/>
              <a:gd name="T32" fmla="*/ 0 w 1033"/>
              <a:gd name="T33" fmla="*/ 517 h 904"/>
              <a:gd name="T34" fmla="*/ 236 w 1033"/>
              <a:gd name="T35" fmla="*/ 903 h 904"/>
              <a:gd name="T36" fmla="*/ 236 w 1033"/>
              <a:gd name="T37" fmla="*/ 766 h 904"/>
              <a:gd name="T38" fmla="*/ 295 w 1033"/>
              <a:gd name="T39" fmla="*/ 759 h 904"/>
              <a:gd name="T40" fmla="*/ 353 w 1033"/>
              <a:gd name="T41" fmla="*/ 747 h 904"/>
              <a:gd name="T42" fmla="*/ 411 w 1033"/>
              <a:gd name="T43" fmla="*/ 733 h 904"/>
              <a:gd name="T44" fmla="*/ 467 w 1033"/>
              <a:gd name="T45" fmla="*/ 713 h 904"/>
              <a:gd name="T46" fmla="*/ 522 w 1033"/>
              <a:gd name="T47" fmla="*/ 691 h 904"/>
              <a:gd name="T48" fmla="*/ 575 w 1033"/>
              <a:gd name="T49" fmla="*/ 665 h 904"/>
              <a:gd name="T50" fmla="*/ 626 w 1033"/>
              <a:gd name="T51" fmla="*/ 635 h 904"/>
              <a:gd name="T52" fmla="*/ 676 w 1033"/>
              <a:gd name="T53" fmla="*/ 601 h 904"/>
              <a:gd name="T54" fmla="*/ 724 w 1033"/>
              <a:gd name="T55" fmla="*/ 564 h 904"/>
              <a:gd name="T56" fmla="*/ 768 w 1033"/>
              <a:gd name="T57" fmla="*/ 525 h 904"/>
              <a:gd name="T58" fmla="*/ 811 w 1033"/>
              <a:gd name="T59" fmla="*/ 481 h 904"/>
              <a:gd name="T60" fmla="*/ 849 w 1033"/>
              <a:gd name="T61" fmla="*/ 435 h 904"/>
              <a:gd name="T62" fmla="*/ 884 w 1033"/>
              <a:gd name="T63" fmla="*/ 387 h 904"/>
              <a:gd name="T64" fmla="*/ 916 w 1033"/>
              <a:gd name="T65" fmla="*/ 337 h 904"/>
              <a:gd name="T66" fmla="*/ 945 w 1033"/>
              <a:gd name="T67" fmla="*/ 284 h 904"/>
              <a:gd name="T68" fmla="*/ 970 w 1033"/>
              <a:gd name="T69" fmla="*/ 231 h 904"/>
              <a:gd name="T70" fmla="*/ 991 w 1033"/>
              <a:gd name="T71" fmla="*/ 174 h 904"/>
              <a:gd name="T72" fmla="*/ 1009 w 1033"/>
              <a:gd name="T73" fmla="*/ 117 h 904"/>
              <a:gd name="T74" fmla="*/ 1023 w 1033"/>
              <a:gd name="T75" fmla="*/ 58 h 904"/>
              <a:gd name="T76" fmla="*/ 1032 w 1033"/>
              <a:gd name="T77" fmla="*/ 0 h 904"/>
              <a:gd name="T78" fmla="*/ 812 w 1033"/>
              <a:gd name="T79" fmla="*/ 132 h 904"/>
              <a:gd name="T80" fmla="*/ 585 w 1033"/>
              <a:gd name="T81" fmla="*/ 1 h 90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3"/>
              <a:gd name="T124" fmla="*/ 0 h 904"/>
              <a:gd name="T125" fmla="*/ 1033 w 1033"/>
              <a:gd name="T126" fmla="*/ 904 h 90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3" h="904">
                <a:moveTo>
                  <a:pt x="585" y="1"/>
                </a:moveTo>
                <a:lnTo>
                  <a:pt x="573" y="41"/>
                </a:lnTo>
                <a:lnTo>
                  <a:pt x="556" y="78"/>
                </a:lnTo>
                <a:lnTo>
                  <a:pt x="537" y="116"/>
                </a:lnTo>
                <a:lnTo>
                  <a:pt x="514" y="150"/>
                </a:lnTo>
                <a:lnTo>
                  <a:pt x="488" y="182"/>
                </a:lnTo>
                <a:lnTo>
                  <a:pt x="459" y="212"/>
                </a:lnTo>
                <a:lnTo>
                  <a:pt x="427" y="239"/>
                </a:lnTo>
                <a:lnTo>
                  <a:pt x="393" y="262"/>
                </a:lnTo>
                <a:lnTo>
                  <a:pt x="356" y="283"/>
                </a:lnTo>
                <a:lnTo>
                  <a:pt x="317" y="301"/>
                </a:lnTo>
                <a:lnTo>
                  <a:pt x="277" y="314"/>
                </a:lnTo>
                <a:lnTo>
                  <a:pt x="236" y="323"/>
                </a:lnTo>
                <a:lnTo>
                  <a:pt x="235" y="187"/>
                </a:lnTo>
                <a:lnTo>
                  <a:pt x="159" y="298"/>
                </a:lnTo>
                <a:lnTo>
                  <a:pt x="80" y="409"/>
                </a:lnTo>
                <a:lnTo>
                  <a:pt x="0" y="517"/>
                </a:lnTo>
                <a:lnTo>
                  <a:pt x="236" y="903"/>
                </a:lnTo>
                <a:lnTo>
                  <a:pt x="236" y="766"/>
                </a:lnTo>
                <a:lnTo>
                  <a:pt x="295" y="759"/>
                </a:lnTo>
                <a:lnTo>
                  <a:pt x="353" y="747"/>
                </a:lnTo>
                <a:lnTo>
                  <a:pt x="411" y="733"/>
                </a:lnTo>
                <a:lnTo>
                  <a:pt x="467" y="713"/>
                </a:lnTo>
                <a:lnTo>
                  <a:pt x="522" y="691"/>
                </a:lnTo>
                <a:lnTo>
                  <a:pt x="575" y="665"/>
                </a:lnTo>
                <a:lnTo>
                  <a:pt x="626" y="635"/>
                </a:lnTo>
                <a:lnTo>
                  <a:pt x="676" y="601"/>
                </a:lnTo>
                <a:lnTo>
                  <a:pt x="724" y="564"/>
                </a:lnTo>
                <a:lnTo>
                  <a:pt x="768" y="525"/>
                </a:lnTo>
                <a:lnTo>
                  <a:pt x="811" y="481"/>
                </a:lnTo>
                <a:lnTo>
                  <a:pt x="849" y="435"/>
                </a:lnTo>
                <a:lnTo>
                  <a:pt x="884" y="387"/>
                </a:lnTo>
                <a:lnTo>
                  <a:pt x="916" y="337"/>
                </a:lnTo>
                <a:lnTo>
                  <a:pt x="945" y="284"/>
                </a:lnTo>
                <a:lnTo>
                  <a:pt x="970" y="231"/>
                </a:lnTo>
                <a:lnTo>
                  <a:pt x="991" y="174"/>
                </a:lnTo>
                <a:lnTo>
                  <a:pt x="1009" y="117"/>
                </a:lnTo>
                <a:lnTo>
                  <a:pt x="1023" y="58"/>
                </a:lnTo>
                <a:lnTo>
                  <a:pt x="1032" y="0"/>
                </a:lnTo>
                <a:lnTo>
                  <a:pt x="812" y="132"/>
                </a:lnTo>
                <a:lnTo>
                  <a:pt x="585" y="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blackWhite">
          <a:xfrm>
            <a:off x="928662" y="3147230"/>
            <a:ext cx="951478" cy="1067588"/>
          </a:xfrm>
          <a:custGeom>
            <a:avLst/>
            <a:gdLst>
              <a:gd name="T0" fmla="*/ 929 w 930"/>
              <a:gd name="T1" fmla="*/ 645 h 1075"/>
              <a:gd name="T2" fmla="*/ 887 w 930"/>
              <a:gd name="T3" fmla="*/ 634 h 1075"/>
              <a:gd name="T4" fmla="*/ 847 w 930"/>
              <a:gd name="T5" fmla="*/ 620 h 1075"/>
              <a:gd name="T6" fmla="*/ 807 w 930"/>
              <a:gd name="T7" fmla="*/ 603 h 1075"/>
              <a:gd name="T8" fmla="*/ 771 w 930"/>
              <a:gd name="T9" fmla="*/ 582 h 1075"/>
              <a:gd name="T10" fmla="*/ 735 w 930"/>
              <a:gd name="T11" fmla="*/ 557 h 1075"/>
              <a:gd name="T12" fmla="*/ 703 w 930"/>
              <a:gd name="T13" fmla="*/ 529 h 1075"/>
              <a:gd name="T14" fmla="*/ 673 w 930"/>
              <a:gd name="T15" fmla="*/ 497 h 1075"/>
              <a:gd name="T16" fmla="*/ 648 w 930"/>
              <a:gd name="T17" fmla="*/ 465 h 1075"/>
              <a:gd name="T18" fmla="*/ 624 w 930"/>
              <a:gd name="T19" fmla="*/ 428 h 1075"/>
              <a:gd name="T20" fmla="*/ 607 w 930"/>
              <a:gd name="T21" fmla="*/ 398 h 1075"/>
              <a:gd name="T22" fmla="*/ 594 w 930"/>
              <a:gd name="T23" fmla="*/ 366 h 1075"/>
              <a:gd name="T24" fmla="*/ 583 w 930"/>
              <a:gd name="T25" fmla="*/ 332 h 1075"/>
              <a:gd name="T26" fmla="*/ 577 w 930"/>
              <a:gd name="T27" fmla="*/ 298 h 1075"/>
              <a:gd name="T28" fmla="*/ 575 w 930"/>
              <a:gd name="T29" fmla="*/ 264 h 1075"/>
              <a:gd name="T30" fmla="*/ 576 w 930"/>
              <a:gd name="T31" fmla="*/ 229 h 1075"/>
              <a:gd name="T32" fmla="*/ 748 w 930"/>
              <a:gd name="T33" fmla="*/ 229 h 1075"/>
              <a:gd name="T34" fmla="*/ 360 w 930"/>
              <a:gd name="T35" fmla="*/ 0 h 1075"/>
              <a:gd name="T36" fmla="*/ 0 w 930"/>
              <a:gd name="T37" fmla="*/ 236 h 1075"/>
              <a:gd name="T38" fmla="*/ 136 w 930"/>
              <a:gd name="T39" fmla="*/ 237 h 1075"/>
              <a:gd name="T40" fmla="*/ 141 w 930"/>
              <a:gd name="T41" fmla="*/ 299 h 1075"/>
              <a:gd name="T42" fmla="*/ 150 w 930"/>
              <a:gd name="T43" fmla="*/ 362 h 1075"/>
              <a:gd name="T44" fmla="*/ 165 w 930"/>
              <a:gd name="T45" fmla="*/ 422 h 1075"/>
              <a:gd name="T46" fmla="*/ 182 w 930"/>
              <a:gd name="T47" fmla="*/ 483 h 1075"/>
              <a:gd name="T48" fmla="*/ 204 w 930"/>
              <a:gd name="T49" fmla="*/ 541 h 1075"/>
              <a:gd name="T50" fmla="*/ 231 w 930"/>
              <a:gd name="T51" fmla="*/ 598 h 1075"/>
              <a:gd name="T52" fmla="*/ 262 w 930"/>
              <a:gd name="T53" fmla="*/ 653 h 1075"/>
              <a:gd name="T54" fmla="*/ 296 w 930"/>
              <a:gd name="T55" fmla="*/ 704 h 1075"/>
              <a:gd name="T56" fmla="*/ 333 w 930"/>
              <a:gd name="T57" fmla="*/ 752 h 1075"/>
              <a:gd name="T58" fmla="*/ 374 w 930"/>
              <a:gd name="T59" fmla="*/ 797 h 1075"/>
              <a:gd name="T60" fmla="*/ 419 w 930"/>
              <a:gd name="T61" fmla="*/ 841 h 1075"/>
              <a:gd name="T62" fmla="*/ 465 w 930"/>
              <a:gd name="T63" fmla="*/ 880 h 1075"/>
              <a:gd name="T64" fmla="*/ 514 w 930"/>
              <a:gd name="T65" fmla="*/ 917 h 1075"/>
              <a:gd name="T66" fmla="*/ 566 w 930"/>
              <a:gd name="T67" fmla="*/ 951 h 1075"/>
              <a:gd name="T68" fmla="*/ 620 w 930"/>
              <a:gd name="T69" fmla="*/ 980 h 1075"/>
              <a:gd name="T70" fmla="*/ 675 w 930"/>
              <a:gd name="T71" fmla="*/ 1007 h 1075"/>
              <a:gd name="T72" fmla="*/ 732 w 930"/>
              <a:gd name="T73" fmla="*/ 1029 h 1075"/>
              <a:gd name="T74" fmla="*/ 790 w 930"/>
              <a:gd name="T75" fmla="*/ 1048 h 1075"/>
              <a:gd name="T76" fmla="*/ 849 w 930"/>
              <a:gd name="T77" fmla="*/ 1062 h 1075"/>
              <a:gd name="T78" fmla="*/ 910 w 930"/>
              <a:gd name="T79" fmla="*/ 1074 h 1075"/>
              <a:gd name="T80" fmla="*/ 772 w 930"/>
              <a:gd name="T81" fmla="*/ 845 h 1075"/>
              <a:gd name="T82" fmla="*/ 929 w 930"/>
              <a:gd name="T83" fmla="*/ 645 h 107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30"/>
              <a:gd name="T127" fmla="*/ 0 h 1075"/>
              <a:gd name="T128" fmla="*/ 930 w 930"/>
              <a:gd name="T129" fmla="*/ 1075 h 107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30" h="1075">
                <a:moveTo>
                  <a:pt x="929" y="645"/>
                </a:moveTo>
                <a:lnTo>
                  <a:pt x="887" y="634"/>
                </a:lnTo>
                <a:lnTo>
                  <a:pt x="847" y="620"/>
                </a:lnTo>
                <a:lnTo>
                  <a:pt x="807" y="603"/>
                </a:lnTo>
                <a:lnTo>
                  <a:pt x="771" y="582"/>
                </a:lnTo>
                <a:lnTo>
                  <a:pt x="735" y="557"/>
                </a:lnTo>
                <a:lnTo>
                  <a:pt x="703" y="529"/>
                </a:lnTo>
                <a:lnTo>
                  <a:pt x="673" y="497"/>
                </a:lnTo>
                <a:lnTo>
                  <a:pt x="648" y="465"/>
                </a:lnTo>
                <a:lnTo>
                  <a:pt x="624" y="428"/>
                </a:lnTo>
                <a:lnTo>
                  <a:pt x="607" y="398"/>
                </a:lnTo>
                <a:lnTo>
                  <a:pt x="594" y="366"/>
                </a:lnTo>
                <a:lnTo>
                  <a:pt x="583" y="332"/>
                </a:lnTo>
                <a:lnTo>
                  <a:pt x="577" y="298"/>
                </a:lnTo>
                <a:lnTo>
                  <a:pt x="575" y="264"/>
                </a:lnTo>
                <a:lnTo>
                  <a:pt x="576" y="229"/>
                </a:lnTo>
                <a:lnTo>
                  <a:pt x="748" y="229"/>
                </a:lnTo>
                <a:lnTo>
                  <a:pt x="360" y="0"/>
                </a:lnTo>
                <a:lnTo>
                  <a:pt x="0" y="236"/>
                </a:lnTo>
                <a:lnTo>
                  <a:pt x="136" y="237"/>
                </a:lnTo>
                <a:lnTo>
                  <a:pt x="141" y="299"/>
                </a:lnTo>
                <a:lnTo>
                  <a:pt x="150" y="362"/>
                </a:lnTo>
                <a:lnTo>
                  <a:pt x="165" y="422"/>
                </a:lnTo>
                <a:lnTo>
                  <a:pt x="182" y="483"/>
                </a:lnTo>
                <a:lnTo>
                  <a:pt x="204" y="541"/>
                </a:lnTo>
                <a:lnTo>
                  <a:pt x="231" y="598"/>
                </a:lnTo>
                <a:lnTo>
                  <a:pt x="262" y="653"/>
                </a:lnTo>
                <a:lnTo>
                  <a:pt x="296" y="704"/>
                </a:lnTo>
                <a:lnTo>
                  <a:pt x="333" y="752"/>
                </a:lnTo>
                <a:lnTo>
                  <a:pt x="374" y="797"/>
                </a:lnTo>
                <a:lnTo>
                  <a:pt x="419" y="841"/>
                </a:lnTo>
                <a:lnTo>
                  <a:pt x="465" y="880"/>
                </a:lnTo>
                <a:lnTo>
                  <a:pt x="514" y="917"/>
                </a:lnTo>
                <a:lnTo>
                  <a:pt x="566" y="951"/>
                </a:lnTo>
                <a:lnTo>
                  <a:pt x="620" y="980"/>
                </a:lnTo>
                <a:lnTo>
                  <a:pt x="675" y="1007"/>
                </a:lnTo>
                <a:lnTo>
                  <a:pt x="732" y="1029"/>
                </a:lnTo>
                <a:lnTo>
                  <a:pt x="790" y="1048"/>
                </a:lnTo>
                <a:lnTo>
                  <a:pt x="849" y="1062"/>
                </a:lnTo>
                <a:lnTo>
                  <a:pt x="910" y="1074"/>
                </a:lnTo>
                <a:lnTo>
                  <a:pt x="772" y="845"/>
                </a:lnTo>
                <a:lnTo>
                  <a:pt x="929" y="64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blackWhite">
          <a:xfrm>
            <a:off x="2178461" y="2428868"/>
            <a:ext cx="964779" cy="1057657"/>
          </a:xfrm>
          <a:custGeom>
            <a:avLst/>
            <a:gdLst>
              <a:gd name="T0" fmla="*/ 554 w 943"/>
              <a:gd name="T1" fmla="*/ 1064 h 1065"/>
              <a:gd name="T2" fmla="*/ 942 w 943"/>
              <a:gd name="T3" fmla="*/ 840 h 1065"/>
              <a:gd name="T4" fmla="*/ 781 w 943"/>
              <a:gd name="T5" fmla="*/ 840 h 1065"/>
              <a:gd name="T6" fmla="*/ 776 w 943"/>
              <a:gd name="T7" fmla="*/ 778 h 1065"/>
              <a:gd name="T8" fmla="*/ 767 w 943"/>
              <a:gd name="T9" fmla="*/ 716 h 1065"/>
              <a:gd name="T10" fmla="*/ 754 w 943"/>
              <a:gd name="T11" fmla="*/ 655 h 1065"/>
              <a:gd name="T12" fmla="*/ 737 w 943"/>
              <a:gd name="T13" fmla="*/ 595 h 1065"/>
              <a:gd name="T14" fmla="*/ 714 w 943"/>
              <a:gd name="T15" fmla="*/ 536 h 1065"/>
              <a:gd name="T16" fmla="*/ 688 w 943"/>
              <a:gd name="T17" fmla="*/ 480 h 1065"/>
              <a:gd name="T18" fmla="*/ 658 w 943"/>
              <a:gd name="T19" fmla="*/ 425 h 1065"/>
              <a:gd name="T20" fmla="*/ 624 w 943"/>
              <a:gd name="T21" fmla="*/ 372 h 1065"/>
              <a:gd name="T22" fmla="*/ 586 w 943"/>
              <a:gd name="T23" fmla="*/ 323 h 1065"/>
              <a:gd name="T24" fmla="*/ 547 w 943"/>
              <a:gd name="T25" fmla="*/ 275 h 1065"/>
              <a:gd name="T26" fmla="*/ 502 w 943"/>
              <a:gd name="T27" fmla="*/ 232 h 1065"/>
              <a:gd name="T28" fmla="*/ 455 w 943"/>
              <a:gd name="T29" fmla="*/ 191 h 1065"/>
              <a:gd name="T30" fmla="*/ 405 w 943"/>
              <a:gd name="T31" fmla="*/ 153 h 1065"/>
              <a:gd name="T32" fmla="*/ 352 w 943"/>
              <a:gd name="T33" fmla="*/ 120 h 1065"/>
              <a:gd name="T34" fmla="*/ 298 w 943"/>
              <a:gd name="T35" fmla="*/ 89 h 1065"/>
              <a:gd name="T36" fmla="*/ 241 w 943"/>
              <a:gd name="T37" fmla="*/ 63 h 1065"/>
              <a:gd name="T38" fmla="*/ 182 w 943"/>
              <a:gd name="T39" fmla="*/ 41 h 1065"/>
              <a:gd name="T40" fmla="*/ 122 w 943"/>
              <a:gd name="T41" fmla="*/ 23 h 1065"/>
              <a:gd name="T42" fmla="*/ 61 w 943"/>
              <a:gd name="T43" fmla="*/ 9 h 1065"/>
              <a:gd name="T44" fmla="*/ 0 w 943"/>
              <a:gd name="T45" fmla="*/ 0 h 1065"/>
              <a:gd name="T46" fmla="*/ 137 w 943"/>
              <a:gd name="T47" fmla="*/ 226 h 1065"/>
              <a:gd name="T48" fmla="*/ 5 w 943"/>
              <a:gd name="T49" fmla="*/ 451 h 1065"/>
              <a:gd name="T50" fmla="*/ 48 w 943"/>
              <a:gd name="T51" fmla="*/ 465 h 1065"/>
              <a:gd name="T52" fmla="*/ 90 w 943"/>
              <a:gd name="T53" fmla="*/ 483 h 1065"/>
              <a:gd name="T54" fmla="*/ 130 w 943"/>
              <a:gd name="T55" fmla="*/ 505 h 1065"/>
              <a:gd name="T56" fmla="*/ 168 w 943"/>
              <a:gd name="T57" fmla="*/ 531 h 1065"/>
              <a:gd name="T58" fmla="*/ 202 w 943"/>
              <a:gd name="T59" fmla="*/ 561 h 1065"/>
              <a:gd name="T60" fmla="*/ 233 w 943"/>
              <a:gd name="T61" fmla="*/ 594 h 1065"/>
              <a:gd name="T62" fmla="*/ 262 w 943"/>
              <a:gd name="T63" fmla="*/ 629 h 1065"/>
              <a:gd name="T64" fmla="*/ 285 w 943"/>
              <a:gd name="T65" fmla="*/ 668 h 1065"/>
              <a:gd name="T66" fmla="*/ 305 w 943"/>
              <a:gd name="T67" fmla="*/ 709 h 1065"/>
              <a:gd name="T68" fmla="*/ 321 w 943"/>
              <a:gd name="T69" fmla="*/ 751 h 1065"/>
              <a:gd name="T70" fmla="*/ 333 w 943"/>
              <a:gd name="T71" fmla="*/ 795 h 1065"/>
              <a:gd name="T72" fmla="*/ 340 w 943"/>
              <a:gd name="T73" fmla="*/ 840 h 1065"/>
              <a:gd name="T74" fmla="*/ 188 w 943"/>
              <a:gd name="T75" fmla="*/ 841 h 1065"/>
              <a:gd name="T76" fmla="*/ 554 w 943"/>
              <a:gd name="T77" fmla="*/ 1064 h 106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43"/>
              <a:gd name="T118" fmla="*/ 0 h 1065"/>
              <a:gd name="T119" fmla="*/ 943 w 943"/>
              <a:gd name="T120" fmla="*/ 1065 h 106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43" h="1065">
                <a:moveTo>
                  <a:pt x="554" y="1064"/>
                </a:moveTo>
                <a:lnTo>
                  <a:pt x="942" y="840"/>
                </a:lnTo>
                <a:lnTo>
                  <a:pt x="781" y="840"/>
                </a:lnTo>
                <a:lnTo>
                  <a:pt x="776" y="778"/>
                </a:lnTo>
                <a:lnTo>
                  <a:pt x="767" y="716"/>
                </a:lnTo>
                <a:lnTo>
                  <a:pt x="754" y="655"/>
                </a:lnTo>
                <a:lnTo>
                  <a:pt x="737" y="595"/>
                </a:lnTo>
                <a:lnTo>
                  <a:pt x="714" y="536"/>
                </a:lnTo>
                <a:lnTo>
                  <a:pt x="688" y="480"/>
                </a:lnTo>
                <a:lnTo>
                  <a:pt x="658" y="425"/>
                </a:lnTo>
                <a:lnTo>
                  <a:pt x="624" y="372"/>
                </a:lnTo>
                <a:lnTo>
                  <a:pt x="586" y="323"/>
                </a:lnTo>
                <a:lnTo>
                  <a:pt x="547" y="275"/>
                </a:lnTo>
                <a:lnTo>
                  <a:pt x="502" y="232"/>
                </a:lnTo>
                <a:lnTo>
                  <a:pt x="455" y="191"/>
                </a:lnTo>
                <a:lnTo>
                  <a:pt x="405" y="153"/>
                </a:lnTo>
                <a:lnTo>
                  <a:pt x="352" y="120"/>
                </a:lnTo>
                <a:lnTo>
                  <a:pt x="298" y="89"/>
                </a:lnTo>
                <a:lnTo>
                  <a:pt x="241" y="63"/>
                </a:lnTo>
                <a:lnTo>
                  <a:pt x="182" y="41"/>
                </a:lnTo>
                <a:lnTo>
                  <a:pt x="122" y="23"/>
                </a:lnTo>
                <a:lnTo>
                  <a:pt x="61" y="9"/>
                </a:lnTo>
                <a:lnTo>
                  <a:pt x="0" y="0"/>
                </a:lnTo>
                <a:lnTo>
                  <a:pt x="137" y="226"/>
                </a:lnTo>
                <a:lnTo>
                  <a:pt x="5" y="451"/>
                </a:lnTo>
                <a:lnTo>
                  <a:pt x="48" y="465"/>
                </a:lnTo>
                <a:lnTo>
                  <a:pt x="90" y="483"/>
                </a:lnTo>
                <a:lnTo>
                  <a:pt x="130" y="505"/>
                </a:lnTo>
                <a:lnTo>
                  <a:pt x="168" y="531"/>
                </a:lnTo>
                <a:lnTo>
                  <a:pt x="202" y="561"/>
                </a:lnTo>
                <a:lnTo>
                  <a:pt x="233" y="594"/>
                </a:lnTo>
                <a:lnTo>
                  <a:pt x="262" y="629"/>
                </a:lnTo>
                <a:lnTo>
                  <a:pt x="285" y="668"/>
                </a:lnTo>
                <a:lnTo>
                  <a:pt x="305" y="709"/>
                </a:lnTo>
                <a:lnTo>
                  <a:pt x="321" y="751"/>
                </a:lnTo>
                <a:lnTo>
                  <a:pt x="333" y="795"/>
                </a:lnTo>
                <a:lnTo>
                  <a:pt x="340" y="840"/>
                </a:lnTo>
                <a:lnTo>
                  <a:pt x="188" y="841"/>
                </a:lnTo>
                <a:lnTo>
                  <a:pt x="554" y="1064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-40163" y="3771185"/>
            <a:ext cx="939755" cy="464540"/>
          </a:xfrm>
          <a:prstGeom prst="rect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68000"/>
                  <a:lumOff val="32000"/>
                </a:schemeClr>
              </a:gs>
              <a:gs pos="80000">
                <a:schemeClr val="accent5">
                  <a:shade val="93000"/>
                  <a:satMod val="130000"/>
                  <a:lumMod val="45000"/>
                  <a:lumOff val="55000"/>
                </a:schemeClr>
              </a:gs>
              <a:gs pos="100000">
                <a:schemeClr val="accent5">
                  <a:shade val="94000"/>
                  <a:satMod val="135000"/>
                  <a:lumMod val="38000"/>
                  <a:lumOff val="62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4" name="Rad 3"/>
          <p:cNvSpPr/>
          <p:nvPr/>
        </p:nvSpPr>
        <p:spPr bwMode="auto">
          <a:xfrm rot="5400000">
            <a:off x="551060" y="2504879"/>
            <a:ext cx="3186354" cy="3065354"/>
          </a:xfrm>
          <a:prstGeom prst="donut">
            <a:avLst>
              <a:gd name="adj" fmla="val 1821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17699965" lon="0" rev="21599991"/>
            </a:camera>
            <a:lightRig rig="threePt" dir="t"/>
          </a:scene3d>
          <a:sp3d extrusionH="5461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 bwMode="auto">
          <a:xfrm>
            <a:off x="1709626" y="3771185"/>
            <a:ext cx="2277931" cy="464540"/>
          </a:xfrm>
          <a:custGeom>
            <a:avLst/>
            <a:gdLst>
              <a:gd name="connsiteX0" fmla="*/ 0 w 2294225"/>
              <a:gd name="connsiteY0" fmla="*/ 0 h 464540"/>
              <a:gd name="connsiteX1" fmla="*/ 2294225 w 2294225"/>
              <a:gd name="connsiteY1" fmla="*/ 0 h 464540"/>
              <a:gd name="connsiteX2" fmla="*/ 2294225 w 2294225"/>
              <a:gd name="connsiteY2" fmla="*/ 464540 h 464540"/>
              <a:gd name="connsiteX3" fmla="*/ 0 w 2294225"/>
              <a:gd name="connsiteY3" fmla="*/ 464540 h 464540"/>
              <a:gd name="connsiteX4" fmla="*/ 0 w 2294225"/>
              <a:gd name="connsiteY4" fmla="*/ 0 h 464540"/>
              <a:gd name="connsiteX0" fmla="*/ 33337 w 2294225"/>
              <a:gd name="connsiteY0" fmla="*/ 2381 h 464540"/>
              <a:gd name="connsiteX1" fmla="*/ 2294225 w 2294225"/>
              <a:gd name="connsiteY1" fmla="*/ 0 h 464540"/>
              <a:gd name="connsiteX2" fmla="*/ 2294225 w 2294225"/>
              <a:gd name="connsiteY2" fmla="*/ 464540 h 464540"/>
              <a:gd name="connsiteX3" fmla="*/ 0 w 2294225"/>
              <a:gd name="connsiteY3" fmla="*/ 464540 h 464540"/>
              <a:gd name="connsiteX4" fmla="*/ 33337 w 2294225"/>
              <a:gd name="connsiteY4" fmla="*/ 2381 h 464540"/>
              <a:gd name="connsiteX0" fmla="*/ 11905 w 2272793"/>
              <a:gd name="connsiteY0" fmla="*/ 2381 h 464540"/>
              <a:gd name="connsiteX1" fmla="*/ 2272793 w 2272793"/>
              <a:gd name="connsiteY1" fmla="*/ 0 h 464540"/>
              <a:gd name="connsiteX2" fmla="*/ 2272793 w 2272793"/>
              <a:gd name="connsiteY2" fmla="*/ 464540 h 464540"/>
              <a:gd name="connsiteX3" fmla="*/ 0 w 2272793"/>
              <a:gd name="connsiteY3" fmla="*/ 462159 h 464540"/>
              <a:gd name="connsiteX4" fmla="*/ 11905 w 2272793"/>
              <a:gd name="connsiteY4" fmla="*/ 2381 h 464540"/>
              <a:gd name="connsiteX0" fmla="*/ 15985 w 2276873"/>
              <a:gd name="connsiteY0" fmla="*/ 2381 h 464540"/>
              <a:gd name="connsiteX1" fmla="*/ 2276873 w 2276873"/>
              <a:gd name="connsiteY1" fmla="*/ 0 h 464540"/>
              <a:gd name="connsiteX2" fmla="*/ 2276873 w 2276873"/>
              <a:gd name="connsiteY2" fmla="*/ 464540 h 464540"/>
              <a:gd name="connsiteX3" fmla="*/ 4080 w 2276873"/>
              <a:gd name="connsiteY3" fmla="*/ 462159 h 464540"/>
              <a:gd name="connsiteX4" fmla="*/ 15985 w 2276873"/>
              <a:gd name="connsiteY4" fmla="*/ 2381 h 464540"/>
              <a:gd name="connsiteX0" fmla="*/ 17990 w 2278878"/>
              <a:gd name="connsiteY0" fmla="*/ 2381 h 464540"/>
              <a:gd name="connsiteX1" fmla="*/ 2278878 w 2278878"/>
              <a:gd name="connsiteY1" fmla="*/ 0 h 464540"/>
              <a:gd name="connsiteX2" fmla="*/ 2278878 w 2278878"/>
              <a:gd name="connsiteY2" fmla="*/ 464540 h 464540"/>
              <a:gd name="connsiteX3" fmla="*/ 6085 w 2278878"/>
              <a:gd name="connsiteY3" fmla="*/ 462159 h 464540"/>
              <a:gd name="connsiteX4" fmla="*/ 17990 w 2278878"/>
              <a:gd name="connsiteY4" fmla="*/ 2381 h 464540"/>
              <a:gd name="connsiteX0" fmla="*/ 17990 w 2278878"/>
              <a:gd name="connsiteY0" fmla="*/ 2381 h 464540"/>
              <a:gd name="connsiteX1" fmla="*/ 2278878 w 2278878"/>
              <a:gd name="connsiteY1" fmla="*/ 0 h 464540"/>
              <a:gd name="connsiteX2" fmla="*/ 2278878 w 2278878"/>
              <a:gd name="connsiteY2" fmla="*/ 464540 h 464540"/>
              <a:gd name="connsiteX3" fmla="*/ 6085 w 2278878"/>
              <a:gd name="connsiteY3" fmla="*/ 462159 h 464540"/>
              <a:gd name="connsiteX4" fmla="*/ 17990 w 2278878"/>
              <a:gd name="connsiteY4" fmla="*/ 2381 h 464540"/>
              <a:gd name="connsiteX0" fmla="*/ 17043 w 2277931"/>
              <a:gd name="connsiteY0" fmla="*/ 2381 h 464540"/>
              <a:gd name="connsiteX1" fmla="*/ 2277931 w 2277931"/>
              <a:gd name="connsiteY1" fmla="*/ 0 h 464540"/>
              <a:gd name="connsiteX2" fmla="*/ 2277931 w 2277931"/>
              <a:gd name="connsiteY2" fmla="*/ 464540 h 464540"/>
              <a:gd name="connsiteX3" fmla="*/ 5138 w 2277931"/>
              <a:gd name="connsiteY3" fmla="*/ 462159 h 464540"/>
              <a:gd name="connsiteX4" fmla="*/ 17043 w 2277931"/>
              <a:gd name="connsiteY4" fmla="*/ 2381 h 4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931" h="464540">
                <a:moveTo>
                  <a:pt x="17043" y="2381"/>
                </a:moveTo>
                <a:lnTo>
                  <a:pt x="2277931" y="0"/>
                </a:lnTo>
                <a:lnTo>
                  <a:pt x="2277931" y="464540"/>
                </a:lnTo>
                <a:lnTo>
                  <a:pt x="5138" y="462159"/>
                </a:lnTo>
                <a:cubicBezTo>
                  <a:pt x="-7562" y="294613"/>
                  <a:pt x="5931" y="84202"/>
                  <a:pt x="17043" y="2381"/>
                </a:cubicBezTo>
                <a:close/>
              </a:path>
            </a:pathLst>
          </a:custGeom>
          <a:gradFill>
            <a:gsLst>
              <a:gs pos="0">
                <a:schemeClr val="accent5">
                  <a:shade val="51000"/>
                  <a:satMod val="130000"/>
                  <a:lumMod val="68000"/>
                  <a:lumOff val="32000"/>
                </a:schemeClr>
              </a:gs>
              <a:gs pos="80000">
                <a:schemeClr val="accent5">
                  <a:shade val="93000"/>
                  <a:satMod val="130000"/>
                  <a:lumMod val="45000"/>
                  <a:lumOff val="55000"/>
                </a:schemeClr>
              </a:gs>
              <a:gs pos="100000">
                <a:schemeClr val="accent5">
                  <a:shade val="94000"/>
                  <a:satMod val="135000"/>
                  <a:lumMod val="38000"/>
                  <a:lumOff val="62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6" name="Pfeil nach rechts 5"/>
          <p:cNvSpPr/>
          <p:nvPr/>
        </p:nvSpPr>
        <p:spPr bwMode="auto">
          <a:xfrm>
            <a:off x="7956377" y="3555161"/>
            <a:ext cx="999734" cy="896588"/>
          </a:xfrm>
          <a:prstGeom prst="rightArrow">
            <a:avLst/>
          </a:prstGeom>
          <a:gradFill>
            <a:gsLst>
              <a:gs pos="0">
                <a:schemeClr val="accent5">
                  <a:shade val="51000"/>
                  <a:satMod val="130000"/>
                  <a:lumMod val="68000"/>
                  <a:lumOff val="32000"/>
                </a:schemeClr>
              </a:gs>
              <a:gs pos="80000">
                <a:schemeClr val="accent5">
                  <a:shade val="93000"/>
                  <a:satMod val="130000"/>
                  <a:lumMod val="45000"/>
                  <a:lumOff val="55000"/>
                </a:schemeClr>
              </a:gs>
              <a:gs pos="100000">
                <a:schemeClr val="accent5">
                  <a:shade val="94000"/>
                  <a:satMod val="135000"/>
                  <a:lumMod val="38000"/>
                  <a:lumOff val="62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" name="Rad 1"/>
          <p:cNvSpPr/>
          <p:nvPr/>
        </p:nvSpPr>
        <p:spPr bwMode="auto">
          <a:xfrm rot="5400000">
            <a:off x="3179352" y="2504879"/>
            <a:ext cx="3186354" cy="3065354"/>
          </a:xfrm>
          <a:prstGeom prst="donut">
            <a:avLst>
              <a:gd name="adj" fmla="val 1821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16799972" lon="5" rev="21599986"/>
            </a:camera>
            <a:lightRig rig="threePt" dir="t"/>
          </a:scene3d>
          <a:sp3d extrusionH="5461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5" name="Rad 4"/>
          <p:cNvSpPr/>
          <p:nvPr/>
        </p:nvSpPr>
        <p:spPr bwMode="auto">
          <a:xfrm rot="5400000">
            <a:off x="5807644" y="2504879"/>
            <a:ext cx="3186354" cy="3065354"/>
          </a:xfrm>
          <a:prstGeom prst="donut">
            <a:avLst>
              <a:gd name="adj" fmla="val 18212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17699975" lon="10799988" rev="10799999"/>
            </a:camera>
            <a:lightRig rig="threePt" dir="t"/>
          </a:scene3d>
          <a:sp3d extrusionH="5461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 bwMode="auto">
          <a:xfrm>
            <a:off x="4587875" y="3771185"/>
            <a:ext cx="2615682" cy="464540"/>
          </a:xfrm>
          <a:custGeom>
            <a:avLst/>
            <a:gdLst>
              <a:gd name="connsiteX0" fmla="*/ 0 w 2472184"/>
              <a:gd name="connsiteY0" fmla="*/ 0 h 464540"/>
              <a:gd name="connsiteX1" fmla="*/ 2472184 w 2472184"/>
              <a:gd name="connsiteY1" fmla="*/ 0 h 464540"/>
              <a:gd name="connsiteX2" fmla="*/ 2472184 w 2472184"/>
              <a:gd name="connsiteY2" fmla="*/ 464540 h 464540"/>
              <a:gd name="connsiteX3" fmla="*/ 0 w 2472184"/>
              <a:gd name="connsiteY3" fmla="*/ 464540 h 464540"/>
              <a:gd name="connsiteX4" fmla="*/ 0 w 2472184"/>
              <a:gd name="connsiteY4" fmla="*/ 0 h 464540"/>
              <a:gd name="connsiteX0" fmla="*/ 9524 w 2481708"/>
              <a:gd name="connsiteY0" fmla="*/ 0 h 464540"/>
              <a:gd name="connsiteX1" fmla="*/ 2481708 w 2481708"/>
              <a:gd name="connsiteY1" fmla="*/ 0 h 464540"/>
              <a:gd name="connsiteX2" fmla="*/ 2481708 w 2481708"/>
              <a:gd name="connsiteY2" fmla="*/ 464540 h 464540"/>
              <a:gd name="connsiteX3" fmla="*/ 9524 w 2481708"/>
              <a:gd name="connsiteY3" fmla="*/ 464540 h 464540"/>
              <a:gd name="connsiteX4" fmla="*/ 9524 w 2481708"/>
              <a:gd name="connsiteY4" fmla="*/ 0 h 464540"/>
              <a:gd name="connsiteX0" fmla="*/ 13525 w 2485709"/>
              <a:gd name="connsiteY0" fmla="*/ 0 h 464540"/>
              <a:gd name="connsiteX1" fmla="*/ 2485709 w 2485709"/>
              <a:gd name="connsiteY1" fmla="*/ 0 h 464540"/>
              <a:gd name="connsiteX2" fmla="*/ 2485709 w 2485709"/>
              <a:gd name="connsiteY2" fmla="*/ 464540 h 464540"/>
              <a:gd name="connsiteX3" fmla="*/ 13525 w 2485709"/>
              <a:gd name="connsiteY3" fmla="*/ 464540 h 464540"/>
              <a:gd name="connsiteX4" fmla="*/ 13525 w 2485709"/>
              <a:gd name="connsiteY4" fmla="*/ 0 h 464540"/>
              <a:gd name="connsiteX0" fmla="*/ 13525 w 2492853"/>
              <a:gd name="connsiteY0" fmla="*/ 0 h 464540"/>
              <a:gd name="connsiteX1" fmla="*/ 2485709 w 2492853"/>
              <a:gd name="connsiteY1" fmla="*/ 0 h 464540"/>
              <a:gd name="connsiteX2" fmla="*/ 2492853 w 2492853"/>
              <a:gd name="connsiteY2" fmla="*/ 464540 h 464540"/>
              <a:gd name="connsiteX3" fmla="*/ 13525 w 2492853"/>
              <a:gd name="connsiteY3" fmla="*/ 464540 h 464540"/>
              <a:gd name="connsiteX4" fmla="*/ 13525 w 2492853"/>
              <a:gd name="connsiteY4" fmla="*/ 0 h 464540"/>
              <a:gd name="connsiteX0" fmla="*/ 13525 w 2500791"/>
              <a:gd name="connsiteY0" fmla="*/ 0 h 464540"/>
              <a:gd name="connsiteX1" fmla="*/ 2485709 w 2500791"/>
              <a:gd name="connsiteY1" fmla="*/ 0 h 464540"/>
              <a:gd name="connsiteX2" fmla="*/ 2500791 w 2500791"/>
              <a:gd name="connsiteY2" fmla="*/ 274414 h 464540"/>
              <a:gd name="connsiteX3" fmla="*/ 2492853 w 2500791"/>
              <a:gd name="connsiteY3" fmla="*/ 464540 h 464540"/>
              <a:gd name="connsiteX4" fmla="*/ 13525 w 2500791"/>
              <a:gd name="connsiteY4" fmla="*/ 464540 h 464540"/>
              <a:gd name="connsiteX5" fmla="*/ 13525 w 2500791"/>
              <a:gd name="connsiteY5" fmla="*/ 0 h 464540"/>
              <a:gd name="connsiteX0" fmla="*/ 13525 w 2501067"/>
              <a:gd name="connsiteY0" fmla="*/ 0 h 464540"/>
              <a:gd name="connsiteX1" fmla="*/ 2485709 w 2501067"/>
              <a:gd name="connsiteY1" fmla="*/ 0 h 464540"/>
              <a:gd name="connsiteX2" fmla="*/ 2500791 w 2501067"/>
              <a:gd name="connsiteY2" fmla="*/ 274414 h 464540"/>
              <a:gd name="connsiteX3" fmla="*/ 2492853 w 2501067"/>
              <a:gd name="connsiteY3" fmla="*/ 464540 h 464540"/>
              <a:gd name="connsiteX4" fmla="*/ 13525 w 2501067"/>
              <a:gd name="connsiteY4" fmla="*/ 464540 h 464540"/>
              <a:gd name="connsiteX5" fmla="*/ 13525 w 2501067"/>
              <a:gd name="connsiteY5" fmla="*/ 0 h 4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1067" h="464540">
                <a:moveTo>
                  <a:pt x="13525" y="0"/>
                </a:moveTo>
                <a:lnTo>
                  <a:pt x="2485709" y="0"/>
                </a:lnTo>
                <a:cubicBezTo>
                  <a:pt x="2505024" y="121634"/>
                  <a:pt x="2500526" y="167068"/>
                  <a:pt x="2500791" y="274414"/>
                </a:cubicBezTo>
                <a:lnTo>
                  <a:pt x="2492853" y="464540"/>
                </a:lnTo>
                <a:lnTo>
                  <a:pt x="13525" y="464540"/>
                </a:lnTo>
                <a:cubicBezTo>
                  <a:pt x="-763" y="309693"/>
                  <a:pt x="-7906" y="157229"/>
                  <a:pt x="13525" y="0"/>
                </a:cubicBezTo>
                <a:close/>
              </a:path>
            </a:pathLst>
          </a:custGeom>
          <a:gradFill>
            <a:gsLst>
              <a:gs pos="0">
                <a:schemeClr val="accent5">
                  <a:shade val="51000"/>
                  <a:satMod val="130000"/>
                  <a:lumMod val="68000"/>
                  <a:lumOff val="32000"/>
                </a:schemeClr>
              </a:gs>
              <a:gs pos="80000">
                <a:schemeClr val="accent5">
                  <a:shade val="93000"/>
                  <a:satMod val="130000"/>
                  <a:lumMod val="45000"/>
                  <a:lumOff val="55000"/>
                </a:schemeClr>
              </a:gs>
              <a:gs pos="100000">
                <a:schemeClr val="accent5">
                  <a:shade val="94000"/>
                  <a:satMod val="135000"/>
                  <a:lumMod val="38000"/>
                  <a:lumOff val="62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 flipH="1">
            <a:off x="934294" y="1226412"/>
            <a:ext cx="1728192" cy="1237016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accent1"/>
                </a:solidFill>
              </a:rPr>
              <a:t>Your</a:t>
            </a:r>
            <a:r>
              <a:rPr lang="de-DE" sz="2800" b="1" dirty="0" smtClean="0">
                <a:solidFill>
                  <a:schemeClr val="accent1"/>
                </a:solidFill>
              </a:rPr>
              <a:t> </a:t>
            </a:r>
            <a:br>
              <a:rPr lang="de-DE" sz="2800" b="1" dirty="0" smtClean="0">
                <a:solidFill>
                  <a:schemeClr val="accent1"/>
                </a:solidFill>
              </a:rPr>
            </a:br>
            <a:r>
              <a:rPr lang="de-DE" sz="2800" b="1" dirty="0" smtClean="0">
                <a:solidFill>
                  <a:schemeClr val="accent1"/>
                </a:solidFill>
              </a:rPr>
              <a:t>Text</a:t>
            </a:r>
            <a:endParaRPr lang="de-DE" sz="4000" b="1" dirty="0">
              <a:solidFill>
                <a:schemeClr val="accent1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>
          <a:xfrm flipH="1">
            <a:off x="3239852" y="1226412"/>
            <a:ext cx="2196994" cy="1237016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accent1"/>
                </a:solidFill>
              </a:rPr>
              <a:t>Your</a:t>
            </a:r>
            <a:r>
              <a:rPr lang="de-DE" sz="2800" b="1" dirty="0" smtClean="0">
                <a:solidFill>
                  <a:schemeClr val="accent1"/>
                </a:solidFill>
              </a:rPr>
              <a:t> </a:t>
            </a:r>
            <a:br>
              <a:rPr lang="de-DE" sz="2800" b="1" dirty="0" smtClean="0">
                <a:solidFill>
                  <a:schemeClr val="accent1"/>
                </a:solidFill>
              </a:rPr>
            </a:br>
            <a:r>
              <a:rPr lang="de-DE" sz="2800" b="1" dirty="0" smtClean="0">
                <a:solidFill>
                  <a:schemeClr val="accent1"/>
                </a:solidFill>
              </a:rPr>
              <a:t>Text</a:t>
            </a:r>
            <a:endParaRPr lang="de-DE" sz="4000" b="1" dirty="0">
              <a:solidFill>
                <a:schemeClr val="accent1"/>
              </a:solidFill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 flipH="1">
            <a:off x="5907101" y="1226412"/>
            <a:ext cx="2196994" cy="1237016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accent1"/>
                </a:solidFill>
              </a:rPr>
              <a:t>Your</a:t>
            </a:r>
            <a:r>
              <a:rPr lang="de-DE" sz="2800" b="1" dirty="0" smtClean="0">
                <a:solidFill>
                  <a:schemeClr val="accent1"/>
                </a:solidFill>
              </a:rPr>
              <a:t> </a:t>
            </a:r>
            <a:br>
              <a:rPr lang="de-DE" sz="2800" b="1" dirty="0" smtClean="0">
                <a:solidFill>
                  <a:schemeClr val="accent1"/>
                </a:solidFill>
              </a:rPr>
            </a:br>
            <a:r>
              <a:rPr lang="de-DE" sz="2800" b="1" dirty="0" smtClean="0">
                <a:solidFill>
                  <a:schemeClr val="accent1"/>
                </a:solidFill>
              </a:rPr>
              <a:t>Text</a:t>
            </a:r>
            <a:endParaRPr lang="de-DE" sz="4000" b="1" dirty="0">
              <a:solidFill>
                <a:schemeClr val="accent1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 flipH="1">
            <a:off x="4737455" y="3771185"/>
            <a:ext cx="2196994" cy="46454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Your</a:t>
            </a:r>
            <a:r>
              <a:rPr lang="de-DE" b="1" dirty="0" smtClean="0">
                <a:solidFill>
                  <a:schemeClr val="bg1"/>
                </a:solidFill>
              </a:rPr>
              <a:t> 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 flipH="1">
            <a:off x="1750094" y="3771185"/>
            <a:ext cx="2101826" cy="46454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Your</a:t>
            </a:r>
            <a:r>
              <a:rPr lang="de-DE" b="1" dirty="0" smtClean="0">
                <a:solidFill>
                  <a:schemeClr val="bg1"/>
                </a:solidFill>
              </a:rPr>
              <a:t> Text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010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14811" y="2357430"/>
            <a:ext cx="3714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LINES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2" name="Pfeil nach rechts 11"/>
          <p:cNvSpPr/>
          <p:nvPr/>
        </p:nvSpPr>
        <p:spPr bwMode="auto">
          <a:xfrm>
            <a:off x="1000100" y="3000372"/>
            <a:ext cx="2214578" cy="10001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033915" y="2671762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1599972" y="2671762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2107311" y="2671762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 rot="5400000">
            <a:off x="4229005" y="-1249348"/>
            <a:ext cx="901712" cy="8401020"/>
          </a:xfrm>
          <a:prstGeom prst="upArrow">
            <a:avLst>
              <a:gd name="adj1" fmla="val 59611"/>
              <a:gd name="adj2" fmla="val 7052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600" smtClean="0">
              <a:solidFill>
                <a:srgbClr val="000000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823339" y="2755759"/>
            <a:ext cx="774700" cy="3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marL="292100" indent="-292100"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solidFill>
                  <a:srgbClr val="FFFFFF"/>
                </a:solidFill>
                <a:latin typeface="CorpoS"/>
              </a:rPr>
              <a:t>2011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794115" y="2755759"/>
            <a:ext cx="776287" cy="3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marL="292100" indent="-292100"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solidFill>
                  <a:srgbClr val="FFFFFF"/>
                </a:solidFill>
                <a:latin typeface="CorpoS"/>
              </a:rPr>
              <a:t>2012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761783" y="2755759"/>
            <a:ext cx="774700" cy="3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marL="292100" indent="-292100"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solidFill>
                  <a:srgbClr val="FFFFFF"/>
                </a:solidFill>
                <a:latin typeface="CorpoS"/>
              </a:rPr>
              <a:t>2012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851648" y="2755759"/>
            <a:ext cx="776288" cy="39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marL="292100" indent="-292100"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solidFill>
                  <a:srgbClr val="FFFFFF"/>
                </a:solidFill>
                <a:latin typeface="CorpoS"/>
              </a:rPr>
              <a:t>2010</a:t>
            </a:r>
          </a:p>
        </p:txBody>
      </p:sp>
      <p:cxnSp>
        <p:nvCxnSpPr>
          <p:cNvPr id="8" name="Gerade Verbindung 7"/>
          <p:cNvCxnSpPr/>
          <p:nvPr/>
        </p:nvCxnSpPr>
        <p:spPr bwMode="auto">
          <a:xfrm rot="5400000">
            <a:off x="475407" y="3250405"/>
            <a:ext cx="3500462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 rot="5400000">
            <a:off x="2445634" y="3250405"/>
            <a:ext cx="3500462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 rot="5400000">
            <a:off x="4415861" y="3250405"/>
            <a:ext cx="3500462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57158" y="1714488"/>
            <a:ext cx="17652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latin typeface="CorpoS"/>
              </a:rPr>
              <a:t>Your</a:t>
            </a:r>
            <a:br>
              <a:rPr lang="de-DE" sz="2000" b="1" noProof="1" smtClean="0">
                <a:latin typeface="CorpoS"/>
              </a:rPr>
            </a:br>
            <a:r>
              <a:rPr lang="de-DE" sz="2000" b="1" noProof="1" smtClean="0">
                <a:latin typeface="CorpoS"/>
              </a:rPr>
              <a:t>Text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2328056" y="1714488"/>
            <a:ext cx="17652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latin typeface="CorpoS"/>
              </a:rPr>
              <a:t>Your</a:t>
            </a:r>
            <a:br>
              <a:rPr lang="de-DE" sz="2000" b="1" noProof="1" smtClean="0">
                <a:latin typeface="CorpoS"/>
              </a:rPr>
            </a:br>
            <a:r>
              <a:rPr lang="de-DE" sz="2000" b="1" noProof="1" smtClean="0">
                <a:latin typeface="CorpoS"/>
              </a:rPr>
              <a:t>Text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299626" y="1714488"/>
            <a:ext cx="17652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latin typeface="CorpoS"/>
              </a:rPr>
              <a:t>Your</a:t>
            </a:r>
            <a:br>
              <a:rPr lang="de-DE" sz="2000" b="1" noProof="1" smtClean="0">
                <a:latin typeface="CorpoS"/>
              </a:rPr>
            </a:br>
            <a:r>
              <a:rPr lang="de-DE" sz="2000" b="1" noProof="1" smtClean="0">
                <a:latin typeface="CorpoS"/>
              </a:rPr>
              <a:t>Text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266499" y="1714488"/>
            <a:ext cx="17652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2000" b="1" noProof="1" smtClean="0">
                <a:latin typeface="CorpoS"/>
              </a:rPr>
              <a:t>Your</a:t>
            </a:r>
            <a:br>
              <a:rPr lang="de-DE" sz="2000" b="1" noProof="1" smtClean="0">
                <a:latin typeface="CorpoS"/>
              </a:rPr>
            </a:br>
            <a:r>
              <a:rPr lang="de-DE" sz="2000" b="1" noProof="1" smtClean="0">
                <a:latin typeface="CorpoS"/>
              </a:rPr>
              <a:t>Text</a:t>
            </a: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57158" y="3500438"/>
            <a:ext cx="17652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400" noProof="1" smtClean="0">
                <a:latin typeface="CorpoS"/>
              </a:rPr>
              <a:t>Your Text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2328056" y="3500438"/>
            <a:ext cx="17652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400" noProof="1" smtClean="0">
                <a:latin typeface="CorpoS"/>
              </a:rPr>
              <a:t>Your Text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4299626" y="3500438"/>
            <a:ext cx="17652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400" noProof="1" smtClean="0">
                <a:latin typeface="CorpoS"/>
              </a:rPr>
              <a:t>Your Text</a:t>
            </a: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266499" y="3500438"/>
            <a:ext cx="17652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noAutofit/>
          </a:bodyPr>
          <a:lstStyle/>
          <a:p>
            <a:pPr algn="ctr" eaLnBrk="0" fontAlgn="base" hangingPunct="0">
              <a:lnSpc>
                <a:spcPts val="27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400" noProof="1" smtClean="0">
                <a:latin typeface="CorpoS"/>
              </a:rPr>
              <a:t>Your Text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3929058" y="2357430"/>
            <a:ext cx="4237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MORE </a:t>
            </a:r>
            <a:br>
              <a:rPr lang="de-DE" sz="7200" b="1" dirty="0" smtClean="0">
                <a:solidFill>
                  <a:schemeClr val="bg1"/>
                </a:solidFill>
              </a:rPr>
            </a:br>
            <a:r>
              <a:rPr lang="de-DE" sz="7200" b="1" dirty="0" smtClean="0">
                <a:solidFill>
                  <a:schemeClr val="bg1"/>
                </a:solidFill>
              </a:rPr>
              <a:t>CIRCLES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599778" y="2940947"/>
            <a:ext cx="881069" cy="881069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1767154" y="2143116"/>
            <a:ext cx="546316" cy="54631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1767155" y="4085315"/>
            <a:ext cx="546316" cy="54631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2657532" y="3108324"/>
            <a:ext cx="546316" cy="54631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827158" y="3108324"/>
            <a:ext cx="546316" cy="54631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14745" y="2116039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PLAT-FORMS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792984" y="2079112"/>
            <a:ext cx="2493132" cy="2491022"/>
            <a:chOff x="2706688" y="2114550"/>
            <a:chExt cx="3751262" cy="3748088"/>
          </a:xfrm>
          <a:solidFill>
            <a:schemeClr val="bg1"/>
          </a:solidFill>
          <a:scene3d>
            <a:camera prst="isometricOffAxis1Top"/>
            <a:lightRig rig="flat" dir="t"/>
          </a:scene3d>
        </p:grpSpPr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2708283" y="2170112"/>
              <a:ext cx="3749675" cy="3679824"/>
              <a:chOff x="1967" y="1569"/>
              <a:chExt cx="1812" cy="1751"/>
            </a:xfrm>
            <a:grpFill/>
          </p:grpSpPr>
          <p:sp>
            <p:nvSpPr>
              <p:cNvPr id="19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792984" y="1071546"/>
            <a:ext cx="2493132" cy="2491022"/>
            <a:chOff x="2706688" y="2114550"/>
            <a:chExt cx="3751262" cy="3748088"/>
          </a:xfrm>
          <a:solidFill>
            <a:schemeClr val="bg1"/>
          </a:solidFill>
          <a:scene3d>
            <a:camera prst="isometricOffAxis1Top"/>
            <a:lightRig rig="flat" dir="t"/>
          </a:scene3d>
        </p:grpSpPr>
        <p:sp>
          <p:nvSpPr>
            <p:cNvPr id="23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2708284" y="2170112"/>
              <a:ext cx="3749675" cy="3679824"/>
              <a:chOff x="1967" y="1569"/>
              <a:chExt cx="1812" cy="1751"/>
            </a:xfrm>
            <a:grpFill/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5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92984" y="3214686"/>
            <a:ext cx="2493132" cy="2491022"/>
            <a:chOff x="2706688" y="2114550"/>
            <a:chExt cx="3751262" cy="3748088"/>
          </a:xfrm>
          <a:solidFill>
            <a:schemeClr val="bg1"/>
          </a:solidFill>
          <a:scene3d>
            <a:camera prst="isometricOffAxis1Top"/>
            <a:lightRig rig="flat" dir="t"/>
          </a:scene3d>
        </p:grpSpPr>
        <p:sp>
          <p:nvSpPr>
            <p:cNvPr id="30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1" name="Group 4"/>
            <p:cNvGrpSpPr>
              <a:grpSpLocks/>
            </p:cNvGrpSpPr>
            <p:nvPr/>
          </p:nvGrpSpPr>
          <p:grpSpPr bwMode="auto">
            <a:xfrm>
              <a:off x="2708284" y="2170112"/>
              <a:ext cx="3749675" cy="3679824"/>
              <a:chOff x="1967" y="1569"/>
              <a:chExt cx="1812" cy="1751"/>
            </a:xfrm>
            <a:grpFill/>
          </p:grpSpPr>
          <p:sp>
            <p:nvSpPr>
              <p:cNvPr id="33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4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grp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2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491384" y="3852068"/>
            <a:ext cx="3651988" cy="3648898"/>
            <a:chOff x="2706688" y="2114550"/>
            <a:chExt cx="3751262" cy="3748088"/>
          </a:xfrm>
          <a:scene3d>
            <a:camera prst="isometricOffAxis1Top"/>
            <a:lightRig rig="flat" dir="t"/>
          </a:scene3d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708280" y="2170112"/>
              <a:ext cx="3749675" cy="3679824"/>
              <a:chOff x="1967" y="1569"/>
              <a:chExt cx="1812" cy="1751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solidFill>
              <a:schemeClr val="bg2"/>
            </a:soli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071538" y="994548"/>
            <a:ext cx="3651988" cy="3648898"/>
            <a:chOff x="2706688" y="2114550"/>
            <a:chExt cx="3751262" cy="3748088"/>
          </a:xfrm>
          <a:scene3d>
            <a:camera prst="isometricOffAxis1Top"/>
            <a:lightRig rig="flat" dir="t"/>
          </a:scene3d>
        </p:grpSpPr>
        <p:sp>
          <p:nvSpPr>
            <p:cNvPr id="13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14" name="Group 4"/>
            <p:cNvGrpSpPr>
              <a:grpSpLocks/>
            </p:cNvGrpSpPr>
            <p:nvPr/>
          </p:nvGrpSpPr>
          <p:grpSpPr bwMode="auto">
            <a:xfrm>
              <a:off x="2708281" y="2170112"/>
              <a:ext cx="3749675" cy="3679824"/>
              <a:chOff x="1967" y="1569"/>
              <a:chExt cx="1812" cy="1751"/>
            </a:xfrm>
          </p:grpSpPr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solidFill>
              <a:schemeClr val="bg2"/>
            </a:soli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072065" y="2566184"/>
            <a:ext cx="3651988" cy="3648898"/>
            <a:chOff x="2706688" y="2114550"/>
            <a:chExt cx="3751262" cy="3748088"/>
          </a:xfrm>
          <a:scene3d>
            <a:camera prst="isometricOffAxis1Top"/>
            <a:lightRig rig="flat" dir="t"/>
          </a:scene3d>
        </p:grpSpPr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2708281" y="2170112"/>
              <a:ext cx="3749675" cy="3679824"/>
              <a:chOff x="1967" y="1569"/>
              <a:chExt cx="1812" cy="1751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3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solidFill>
              <a:schemeClr val="bg2"/>
            </a:soli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7" name="Bogen 26"/>
          <p:cNvSpPr/>
          <p:nvPr/>
        </p:nvSpPr>
        <p:spPr bwMode="auto">
          <a:xfrm rot="20397667">
            <a:off x="3130169" y="4207040"/>
            <a:ext cx="2286016" cy="1212011"/>
          </a:xfrm>
          <a:prstGeom prst="arc">
            <a:avLst>
              <a:gd name="adj1" fmla="val 11321061"/>
              <a:gd name="adj2" fmla="val 20144425"/>
            </a:avLst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Bogen 27"/>
          <p:cNvSpPr/>
          <p:nvPr/>
        </p:nvSpPr>
        <p:spPr bwMode="auto">
          <a:xfrm rot="1202333" flipH="1">
            <a:off x="4273176" y="2421092"/>
            <a:ext cx="2286016" cy="1212011"/>
          </a:xfrm>
          <a:prstGeom prst="arc">
            <a:avLst>
              <a:gd name="adj1" fmla="val 11321061"/>
              <a:gd name="adj2" fmla="val 20144425"/>
            </a:avLst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Ellipse 4"/>
          <p:cNvSpPr>
            <a:spLocks/>
          </p:cNvSpPr>
          <p:nvPr/>
        </p:nvSpPr>
        <p:spPr>
          <a:xfrm>
            <a:off x="1071538" y="2214555"/>
            <a:ext cx="3651987" cy="120888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  <p:sp>
        <p:nvSpPr>
          <p:cNvPr id="31" name="Ellipse 4"/>
          <p:cNvSpPr>
            <a:spLocks/>
          </p:cNvSpPr>
          <p:nvPr/>
        </p:nvSpPr>
        <p:spPr>
          <a:xfrm>
            <a:off x="5072066" y="3786190"/>
            <a:ext cx="3651987" cy="120888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  <p:sp>
        <p:nvSpPr>
          <p:cNvPr id="32" name="Ellipse 4"/>
          <p:cNvSpPr>
            <a:spLocks/>
          </p:cNvSpPr>
          <p:nvPr/>
        </p:nvSpPr>
        <p:spPr>
          <a:xfrm>
            <a:off x="491384" y="5072074"/>
            <a:ext cx="3651987" cy="120888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43306" y="2871613"/>
            <a:ext cx="485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FORMULA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2" name="Gleich 11"/>
          <p:cNvSpPr/>
          <p:nvPr/>
        </p:nvSpPr>
        <p:spPr bwMode="auto">
          <a:xfrm>
            <a:off x="1000100" y="2500306"/>
            <a:ext cx="1857388" cy="1857388"/>
          </a:xfrm>
          <a:prstGeom prst="mathEqual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43306" y="2871613"/>
            <a:ext cx="485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QUATTRO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8" name="Rechteck 7"/>
          <p:cNvSpPr/>
          <p:nvPr/>
        </p:nvSpPr>
        <p:spPr bwMode="auto">
          <a:xfrm>
            <a:off x="864465" y="2071678"/>
            <a:ext cx="107157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143108" y="2071678"/>
            <a:ext cx="107157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864465" y="3522658"/>
            <a:ext cx="107157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143108" y="3522658"/>
            <a:ext cx="1071570" cy="107157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1371600" y="1428736"/>
            <a:ext cx="6381750" cy="6381750"/>
          </a:xfrm>
          <a:prstGeom prst="ellipse">
            <a:avLst/>
          </a:prstGeom>
          <a:solidFill>
            <a:schemeClr val="bg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7416759" lon="171003" rev="21350045"/>
            </a:camera>
            <a:lightRig rig="threePt" dir="t">
              <a:rot lat="0" lon="0" rev="1800000"/>
            </a:lightRig>
          </a:scene3d>
          <a:sp3d contourW="12700" prstMaterial="clear">
            <a:bevelT w="31750" h="0"/>
            <a:bevelB w="88900" h="63500" prst="softRound"/>
            <a:contourClr>
              <a:schemeClr val="bg1"/>
            </a:contourClr>
          </a:sp3d>
        </p:spPr>
        <p:txBody>
          <a:bodyPr lIns="0" tIns="0" rIns="0" bIns="0"/>
          <a:lstStyle/>
          <a:p>
            <a:pPr fontAlgn="auto">
              <a:defRPr/>
            </a:pPr>
            <a:endParaRPr lang="de-DE" sz="1800">
              <a:latin typeface="Arial" charset="0"/>
              <a:cs typeface="Arial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2793054" y="2888293"/>
            <a:ext cx="3493458" cy="3493458"/>
          </a:xfrm>
          <a:prstGeom prst="ellipse">
            <a:avLst/>
          </a:prstGeom>
          <a:solidFill>
            <a:schemeClr val="bg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7416759" lon="171003" rev="21350045"/>
            </a:camera>
            <a:lightRig rig="threePt" dir="t">
              <a:rot lat="0" lon="0" rev="1800000"/>
            </a:lightRig>
          </a:scene3d>
          <a:sp3d contourW="12700" prstMaterial="clear">
            <a:bevelT w="31750" h="0"/>
            <a:bevelB w="88900" h="63500" prst="softRound"/>
            <a:contourClr>
              <a:schemeClr val="bg1"/>
            </a:contourClr>
          </a:sp3d>
        </p:spPr>
        <p:txBody>
          <a:bodyPr lIns="0" tIns="0" rIns="0" bIns="0"/>
          <a:lstStyle/>
          <a:p>
            <a:pPr fontAlgn="auto">
              <a:defRPr/>
            </a:pPr>
            <a:endParaRPr lang="de-DE" sz="1800">
              <a:latin typeface="Arial" charset="0"/>
              <a:cs typeface="Arial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2214546" y="2571745"/>
            <a:ext cx="1299036" cy="132399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385510" y="2600042"/>
            <a:ext cx="958569" cy="716358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>
            <a:off x="2214546" y="2571744"/>
            <a:ext cx="1299036" cy="1323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Your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Text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00034" y="3214687"/>
            <a:ext cx="1579400" cy="1609749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07896" y="3249091"/>
            <a:ext cx="1165452" cy="870966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500034" y="3214686"/>
            <a:ext cx="1579400" cy="16097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998198" y="3143249"/>
            <a:ext cx="1579400" cy="1609749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7206060" y="3177653"/>
            <a:ext cx="1165452" cy="870966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6998198" y="3143248"/>
            <a:ext cx="1579400" cy="16097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5500694" y="2571745"/>
            <a:ext cx="1299036" cy="132399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5671658" y="2600042"/>
            <a:ext cx="958569" cy="716358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5500694" y="2571744"/>
            <a:ext cx="1299036" cy="1323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Your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Text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428992" y="2714621"/>
            <a:ext cx="2140764" cy="218190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710735" y="2761253"/>
            <a:ext cx="1579686" cy="1180533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3428992" y="2714620"/>
            <a:ext cx="2140764" cy="21819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015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/>
          </p:cNvSpPr>
          <p:nvPr/>
        </p:nvSpPr>
        <p:spPr bwMode="auto">
          <a:xfrm>
            <a:off x="1001616" y="1857364"/>
            <a:ext cx="3470311" cy="2086906"/>
          </a:xfrm>
          <a:custGeom>
            <a:avLst/>
            <a:gdLst>
              <a:gd name="T0" fmla="*/ 685 w 685"/>
              <a:gd name="T1" fmla="*/ 233 h 412"/>
              <a:gd name="T2" fmla="*/ 600 w 685"/>
              <a:gd name="T3" fmla="*/ 0 h 412"/>
              <a:gd name="T4" fmla="*/ 0 w 685"/>
              <a:gd name="T5" fmla="*/ 0 h 412"/>
              <a:gd name="T6" fmla="*/ 0 w 685"/>
              <a:gd name="T7" fmla="*/ 412 h 412"/>
              <a:gd name="T8" fmla="*/ 517 w 685"/>
              <a:gd name="T9" fmla="*/ 412 h 412"/>
              <a:gd name="T10" fmla="*/ 685 w 685"/>
              <a:gd name="T11" fmla="*/ 233 h 4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"/>
              <a:gd name="T19" fmla="*/ 0 h 412"/>
              <a:gd name="T20" fmla="*/ 685 w 685"/>
              <a:gd name="T21" fmla="*/ 412 h 4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" h="412">
                <a:moveTo>
                  <a:pt x="685" y="233"/>
                </a:moveTo>
                <a:cubicBezTo>
                  <a:pt x="600" y="0"/>
                  <a:pt x="600" y="0"/>
                  <a:pt x="6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2"/>
                  <a:pt x="0" y="412"/>
                  <a:pt x="0" y="412"/>
                </a:cubicBezTo>
                <a:cubicBezTo>
                  <a:pt x="517" y="412"/>
                  <a:pt x="517" y="412"/>
                  <a:pt x="517" y="412"/>
                </a:cubicBezTo>
                <a:cubicBezTo>
                  <a:pt x="522" y="319"/>
                  <a:pt x="593" y="244"/>
                  <a:pt x="685" y="23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reeform 8"/>
          <p:cNvSpPr>
            <a:spLocks/>
          </p:cNvSpPr>
          <p:nvPr/>
        </p:nvSpPr>
        <p:spPr bwMode="auto">
          <a:xfrm>
            <a:off x="1001616" y="4047221"/>
            <a:ext cx="3470311" cy="2086905"/>
          </a:xfrm>
          <a:custGeom>
            <a:avLst/>
            <a:gdLst>
              <a:gd name="T0" fmla="*/ 517 w 685"/>
              <a:gd name="T1" fmla="*/ 0 h 412"/>
              <a:gd name="T2" fmla="*/ 0 w 685"/>
              <a:gd name="T3" fmla="*/ 0 h 412"/>
              <a:gd name="T4" fmla="*/ 0 w 685"/>
              <a:gd name="T5" fmla="*/ 412 h 412"/>
              <a:gd name="T6" fmla="*/ 600 w 685"/>
              <a:gd name="T7" fmla="*/ 412 h 412"/>
              <a:gd name="T8" fmla="*/ 685 w 685"/>
              <a:gd name="T9" fmla="*/ 179 h 412"/>
              <a:gd name="T10" fmla="*/ 517 w 685"/>
              <a:gd name="T11" fmla="*/ 0 h 4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5"/>
              <a:gd name="T19" fmla="*/ 0 h 412"/>
              <a:gd name="T20" fmla="*/ 685 w 685"/>
              <a:gd name="T21" fmla="*/ 412 h 4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5" h="412">
                <a:moveTo>
                  <a:pt x="51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12"/>
                  <a:pt x="0" y="412"/>
                  <a:pt x="0" y="412"/>
                </a:cubicBezTo>
                <a:cubicBezTo>
                  <a:pt x="600" y="412"/>
                  <a:pt x="600" y="412"/>
                  <a:pt x="600" y="412"/>
                </a:cubicBezTo>
                <a:cubicBezTo>
                  <a:pt x="685" y="179"/>
                  <a:pt x="685" y="179"/>
                  <a:pt x="685" y="179"/>
                </a:cubicBezTo>
                <a:cubicBezTo>
                  <a:pt x="593" y="168"/>
                  <a:pt x="522" y="93"/>
                  <a:pt x="517" y="0"/>
                </a:cubicBezTo>
                <a:close/>
              </a:path>
            </a:pathLst>
          </a:cu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4680024" y="1857364"/>
            <a:ext cx="3463876" cy="2086906"/>
          </a:xfrm>
          <a:custGeom>
            <a:avLst/>
            <a:gdLst>
              <a:gd name="T0" fmla="*/ 684 w 684"/>
              <a:gd name="T1" fmla="*/ 0 h 412"/>
              <a:gd name="T2" fmla="*/ 85 w 684"/>
              <a:gd name="T3" fmla="*/ 0 h 412"/>
              <a:gd name="T4" fmla="*/ 0 w 684"/>
              <a:gd name="T5" fmla="*/ 233 h 412"/>
              <a:gd name="T6" fmla="*/ 168 w 684"/>
              <a:gd name="T7" fmla="*/ 412 h 412"/>
              <a:gd name="T8" fmla="*/ 684 w 684"/>
              <a:gd name="T9" fmla="*/ 412 h 412"/>
              <a:gd name="T10" fmla="*/ 684 w 684"/>
              <a:gd name="T11" fmla="*/ 0 h 4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4"/>
              <a:gd name="T19" fmla="*/ 0 h 412"/>
              <a:gd name="T20" fmla="*/ 684 w 684"/>
              <a:gd name="T21" fmla="*/ 412 h 4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4" h="412">
                <a:moveTo>
                  <a:pt x="684" y="0"/>
                </a:moveTo>
                <a:cubicBezTo>
                  <a:pt x="85" y="0"/>
                  <a:pt x="85" y="0"/>
                  <a:pt x="85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91" y="244"/>
                  <a:pt x="163" y="319"/>
                  <a:pt x="168" y="412"/>
                </a:cubicBezTo>
                <a:cubicBezTo>
                  <a:pt x="684" y="412"/>
                  <a:pt x="684" y="412"/>
                  <a:pt x="684" y="412"/>
                </a:cubicBezTo>
                <a:lnTo>
                  <a:pt x="68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4680024" y="4047221"/>
            <a:ext cx="3463876" cy="2086905"/>
          </a:xfrm>
          <a:custGeom>
            <a:avLst/>
            <a:gdLst>
              <a:gd name="T0" fmla="*/ 0 w 684"/>
              <a:gd name="T1" fmla="*/ 179 h 412"/>
              <a:gd name="T2" fmla="*/ 85 w 684"/>
              <a:gd name="T3" fmla="*/ 412 h 412"/>
              <a:gd name="T4" fmla="*/ 684 w 684"/>
              <a:gd name="T5" fmla="*/ 412 h 412"/>
              <a:gd name="T6" fmla="*/ 684 w 684"/>
              <a:gd name="T7" fmla="*/ 0 h 412"/>
              <a:gd name="T8" fmla="*/ 168 w 684"/>
              <a:gd name="T9" fmla="*/ 0 h 412"/>
              <a:gd name="T10" fmla="*/ 0 w 684"/>
              <a:gd name="T11" fmla="*/ 179 h 4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84"/>
              <a:gd name="T19" fmla="*/ 0 h 412"/>
              <a:gd name="T20" fmla="*/ 684 w 684"/>
              <a:gd name="T21" fmla="*/ 412 h 4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84" h="412">
                <a:moveTo>
                  <a:pt x="0" y="179"/>
                </a:moveTo>
                <a:cubicBezTo>
                  <a:pt x="85" y="412"/>
                  <a:pt x="85" y="412"/>
                  <a:pt x="85" y="412"/>
                </a:cubicBezTo>
                <a:cubicBezTo>
                  <a:pt x="684" y="412"/>
                  <a:pt x="684" y="412"/>
                  <a:pt x="684" y="412"/>
                </a:cubicBezTo>
                <a:cubicBezTo>
                  <a:pt x="684" y="0"/>
                  <a:pt x="684" y="0"/>
                  <a:pt x="684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63" y="93"/>
                  <a:pt x="91" y="168"/>
                  <a:pt x="0" y="179"/>
                </a:cubicBezTo>
                <a:close/>
              </a:path>
            </a:pathLst>
          </a:cu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dirty="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1001616" y="1857364"/>
            <a:ext cx="3470311" cy="1196807"/>
          </a:xfrm>
          <a:custGeom>
            <a:avLst/>
            <a:gdLst>
              <a:gd name="T0" fmla="*/ 600 w 685"/>
              <a:gd name="T1" fmla="*/ 0 h 236"/>
              <a:gd name="T2" fmla="*/ 0 w 685"/>
              <a:gd name="T3" fmla="*/ 0 h 236"/>
              <a:gd name="T4" fmla="*/ 0 w 685"/>
              <a:gd name="T5" fmla="*/ 138 h 236"/>
              <a:gd name="T6" fmla="*/ 632 w 685"/>
              <a:gd name="T7" fmla="*/ 138 h 236"/>
              <a:gd name="T8" fmla="*/ 668 w 685"/>
              <a:gd name="T9" fmla="*/ 236 h 236"/>
              <a:gd name="T10" fmla="*/ 685 w 685"/>
              <a:gd name="T11" fmla="*/ 233 h 236"/>
              <a:gd name="T12" fmla="*/ 600 w 685"/>
              <a:gd name="T13" fmla="*/ 0 h 2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5"/>
              <a:gd name="T22" fmla="*/ 0 h 236"/>
              <a:gd name="T23" fmla="*/ 685 w 685"/>
              <a:gd name="T24" fmla="*/ 236 h 2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5" h="236">
                <a:moveTo>
                  <a:pt x="60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8"/>
                  <a:pt x="0" y="138"/>
                  <a:pt x="0" y="138"/>
                </a:cubicBezTo>
                <a:cubicBezTo>
                  <a:pt x="632" y="138"/>
                  <a:pt x="632" y="138"/>
                  <a:pt x="632" y="138"/>
                </a:cubicBezTo>
                <a:cubicBezTo>
                  <a:pt x="668" y="236"/>
                  <a:pt x="668" y="236"/>
                  <a:pt x="668" y="236"/>
                </a:cubicBezTo>
                <a:cubicBezTo>
                  <a:pt x="673" y="235"/>
                  <a:pt x="679" y="234"/>
                  <a:pt x="685" y="233"/>
                </a:cubicBezTo>
                <a:lnTo>
                  <a:pt x="600" y="0"/>
                </a:lnTo>
                <a:close/>
              </a:path>
            </a:pathLst>
          </a:cu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1001616" y="4939464"/>
            <a:ext cx="3470311" cy="1194662"/>
          </a:xfrm>
          <a:custGeom>
            <a:avLst/>
            <a:gdLst>
              <a:gd name="T0" fmla="*/ 632 w 685"/>
              <a:gd name="T1" fmla="*/ 98 h 236"/>
              <a:gd name="T2" fmla="*/ 0 w 685"/>
              <a:gd name="T3" fmla="*/ 98 h 236"/>
              <a:gd name="T4" fmla="*/ 0 w 685"/>
              <a:gd name="T5" fmla="*/ 236 h 236"/>
              <a:gd name="T6" fmla="*/ 600 w 685"/>
              <a:gd name="T7" fmla="*/ 236 h 236"/>
              <a:gd name="T8" fmla="*/ 685 w 685"/>
              <a:gd name="T9" fmla="*/ 3 h 236"/>
              <a:gd name="T10" fmla="*/ 668 w 685"/>
              <a:gd name="T11" fmla="*/ 0 h 236"/>
              <a:gd name="T12" fmla="*/ 632 w 685"/>
              <a:gd name="T13" fmla="*/ 98 h 2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5"/>
              <a:gd name="T22" fmla="*/ 0 h 236"/>
              <a:gd name="T23" fmla="*/ 685 w 685"/>
              <a:gd name="T24" fmla="*/ 236 h 2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5" h="236">
                <a:moveTo>
                  <a:pt x="632" y="98"/>
                </a:moveTo>
                <a:cubicBezTo>
                  <a:pt x="0" y="98"/>
                  <a:pt x="0" y="98"/>
                  <a:pt x="0" y="98"/>
                </a:cubicBezTo>
                <a:cubicBezTo>
                  <a:pt x="0" y="236"/>
                  <a:pt x="0" y="236"/>
                  <a:pt x="0" y="236"/>
                </a:cubicBezTo>
                <a:cubicBezTo>
                  <a:pt x="600" y="236"/>
                  <a:pt x="600" y="236"/>
                  <a:pt x="600" y="236"/>
                </a:cubicBezTo>
                <a:cubicBezTo>
                  <a:pt x="685" y="3"/>
                  <a:pt x="685" y="3"/>
                  <a:pt x="685" y="3"/>
                </a:cubicBezTo>
                <a:cubicBezTo>
                  <a:pt x="679" y="2"/>
                  <a:pt x="673" y="1"/>
                  <a:pt x="668" y="0"/>
                </a:cubicBezTo>
                <a:lnTo>
                  <a:pt x="632" y="98"/>
                </a:lnTo>
                <a:close/>
              </a:path>
            </a:pathLst>
          </a:cu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680024" y="1857364"/>
            <a:ext cx="3463876" cy="1196807"/>
          </a:xfrm>
          <a:custGeom>
            <a:avLst/>
            <a:gdLst>
              <a:gd name="T0" fmla="*/ 684 w 684"/>
              <a:gd name="T1" fmla="*/ 138 h 236"/>
              <a:gd name="T2" fmla="*/ 684 w 684"/>
              <a:gd name="T3" fmla="*/ 0 h 236"/>
              <a:gd name="T4" fmla="*/ 85 w 684"/>
              <a:gd name="T5" fmla="*/ 0 h 236"/>
              <a:gd name="T6" fmla="*/ 0 w 684"/>
              <a:gd name="T7" fmla="*/ 233 h 236"/>
              <a:gd name="T8" fmla="*/ 17 w 684"/>
              <a:gd name="T9" fmla="*/ 236 h 236"/>
              <a:gd name="T10" fmla="*/ 53 w 684"/>
              <a:gd name="T11" fmla="*/ 138 h 236"/>
              <a:gd name="T12" fmla="*/ 684 w 684"/>
              <a:gd name="T13" fmla="*/ 138 h 2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4"/>
              <a:gd name="T22" fmla="*/ 0 h 236"/>
              <a:gd name="T23" fmla="*/ 684 w 684"/>
              <a:gd name="T24" fmla="*/ 236 h 2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4" h="236">
                <a:moveTo>
                  <a:pt x="684" y="138"/>
                </a:moveTo>
                <a:cubicBezTo>
                  <a:pt x="684" y="0"/>
                  <a:pt x="684" y="0"/>
                  <a:pt x="68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0" y="233"/>
                  <a:pt x="0" y="233"/>
                  <a:pt x="0" y="233"/>
                </a:cubicBezTo>
                <a:cubicBezTo>
                  <a:pt x="6" y="234"/>
                  <a:pt x="11" y="235"/>
                  <a:pt x="17" y="236"/>
                </a:cubicBezTo>
                <a:cubicBezTo>
                  <a:pt x="53" y="138"/>
                  <a:pt x="53" y="138"/>
                  <a:pt x="53" y="138"/>
                </a:cubicBezTo>
                <a:lnTo>
                  <a:pt x="684" y="138"/>
                </a:lnTo>
                <a:close/>
              </a:path>
            </a:pathLst>
          </a:cu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680024" y="4939464"/>
            <a:ext cx="3463876" cy="1194662"/>
          </a:xfrm>
          <a:custGeom>
            <a:avLst/>
            <a:gdLst>
              <a:gd name="T0" fmla="*/ 85 w 684"/>
              <a:gd name="T1" fmla="*/ 236 h 236"/>
              <a:gd name="T2" fmla="*/ 684 w 684"/>
              <a:gd name="T3" fmla="*/ 236 h 236"/>
              <a:gd name="T4" fmla="*/ 684 w 684"/>
              <a:gd name="T5" fmla="*/ 98 h 236"/>
              <a:gd name="T6" fmla="*/ 53 w 684"/>
              <a:gd name="T7" fmla="*/ 98 h 236"/>
              <a:gd name="T8" fmla="*/ 17 w 684"/>
              <a:gd name="T9" fmla="*/ 0 h 236"/>
              <a:gd name="T10" fmla="*/ 0 w 684"/>
              <a:gd name="T11" fmla="*/ 3 h 236"/>
              <a:gd name="T12" fmla="*/ 85 w 684"/>
              <a:gd name="T13" fmla="*/ 236 h 2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84"/>
              <a:gd name="T22" fmla="*/ 0 h 236"/>
              <a:gd name="T23" fmla="*/ 684 w 684"/>
              <a:gd name="T24" fmla="*/ 236 h 2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84" h="236">
                <a:moveTo>
                  <a:pt x="85" y="236"/>
                </a:moveTo>
                <a:cubicBezTo>
                  <a:pt x="684" y="236"/>
                  <a:pt x="684" y="236"/>
                  <a:pt x="684" y="236"/>
                </a:cubicBezTo>
                <a:cubicBezTo>
                  <a:pt x="684" y="98"/>
                  <a:pt x="684" y="98"/>
                  <a:pt x="684" y="98"/>
                </a:cubicBezTo>
                <a:cubicBezTo>
                  <a:pt x="53" y="98"/>
                  <a:pt x="53" y="98"/>
                  <a:pt x="53" y="98"/>
                </a:cubicBezTo>
                <a:cubicBezTo>
                  <a:pt x="17" y="0"/>
                  <a:pt x="17" y="0"/>
                  <a:pt x="17" y="0"/>
                </a:cubicBezTo>
                <a:cubicBezTo>
                  <a:pt x="11" y="1"/>
                  <a:pt x="6" y="2"/>
                  <a:pt x="0" y="3"/>
                </a:cubicBezTo>
                <a:lnTo>
                  <a:pt x="85" y="236"/>
                </a:lnTo>
                <a:close/>
              </a:path>
            </a:pathLst>
          </a:cu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3755434" y="3171954"/>
            <a:ext cx="1655204" cy="1654046"/>
            <a:chOff x="1456321" y="2628610"/>
            <a:chExt cx="2016516" cy="2015104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456321" y="2628610"/>
              <a:ext cx="2016516" cy="2015104"/>
            </a:xfrm>
            <a:prstGeom prst="donut">
              <a:avLst>
                <a:gd name="adj" fmla="val 8294"/>
              </a:avLst>
            </a:prstGeom>
            <a:ln>
              <a:solidFill>
                <a:schemeClr val="accent5"/>
              </a:solidFill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grpSp>
          <p:nvGrpSpPr>
            <p:cNvPr id="12" name="Gruppieren 13"/>
            <p:cNvGrpSpPr/>
            <p:nvPr/>
          </p:nvGrpSpPr>
          <p:grpSpPr>
            <a:xfrm>
              <a:off x="1528733" y="2700316"/>
              <a:ext cx="1871692" cy="1871692"/>
              <a:chOff x="2944739" y="1694574"/>
              <a:chExt cx="1611511" cy="1611511"/>
            </a:xfrm>
            <a:scene3d>
              <a:camera prst="orthographicFront"/>
              <a:lightRig rig="flat" dir="t"/>
            </a:scene3d>
          </p:grpSpPr>
          <p:sp>
            <p:nvSpPr>
              <p:cNvPr id="13" name="Ellipse 12"/>
              <p:cNvSpPr/>
              <p:nvPr/>
            </p:nvSpPr>
            <p:spPr>
              <a:xfrm>
                <a:off x="2944739" y="1694574"/>
                <a:ext cx="1611511" cy="1611511"/>
              </a:xfrm>
              <a:prstGeom prst="ellipse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Ellipse 4"/>
              <p:cNvSpPr/>
              <p:nvPr/>
            </p:nvSpPr>
            <p:spPr>
              <a:xfrm>
                <a:off x="3180739" y="1930574"/>
                <a:ext cx="1139511" cy="113951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3200" b="1" kern="1200" dirty="0" smtClean="0"/>
                  <a:t>Your Text</a:t>
                </a:r>
                <a:endParaRPr lang="de-DE" sz="3200" b="1" kern="1200" dirty="0"/>
              </a:p>
            </p:txBody>
          </p:sp>
        </p:grpSp>
      </p:grpSp>
      <p:sp>
        <p:nvSpPr>
          <p:cNvPr id="17" name="Textfeld 16"/>
          <p:cNvSpPr txBox="1">
            <a:spLocks/>
          </p:cNvSpPr>
          <p:nvPr/>
        </p:nvSpPr>
        <p:spPr>
          <a:xfrm>
            <a:off x="976298" y="1900242"/>
            <a:ext cx="3049602" cy="60006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 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5072066" y="1900242"/>
            <a:ext cx="3049602" cy="60006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 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976298" y="5470536"/>
            <a:ext cx="3049602" cy="60006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 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5072066" y="5470536"/>
            <a:ext cx="3049602" cy="60006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 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1001615" y="2500306"/>
            <a:ext cx="2641691" cy="1500198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000" dirty="0" smtClean="0"/>
              <a:t>Place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here</a:t>
            </a:r>
            <a:endParaRPr lang="de-DE" sz="2000" dirty="0"/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1001615" y="4071942"/>
            <a:ext cx="2641691" cy="135732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000" dirty="0" smtClean="0"/>
              <a:t>Place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here</a:t>
            </a:r>
            <a:endParaRPr lang="de-DE" sz="2000" dirty="0"/>
          </a:p>
        </p:txBody>
      </p:sp>
      <p:sp>
        <p:nvSpPr>
          <p:cNvPr id="23" name="Textfeld 22"/>
          <p:cNvSpPr txBox="1">
            <a:spLocks/>
          </p:cNvSpPr>
          <p:nvPr/>
        </p:nvSpPr>
        <p:spPr>
          <a:xfrm>
            <a:off x="5430771" y="2500306"/>
            <a:ext cx="2641691" cy="1500198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000" dirty="0" smtClean="0"/>
              <a:t>Place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here</a:t>
            </a:r>
            <a:endParaRPr lang="de-DE" sz="2000" dirty="0"/>
          </a:p>
        </p:txBody>
      </p:sp>
      <p:sp>
        <p:nvSpPr>
          <p:cNvPr id="24" name="Textfeld 23"/>
          <p:cNvSpPr txBox="1">
            <a:spLocks/>
          </p:cNvSpPr>
          <p:nvPr/>
        </p:nvSpPr>
        <p:spPr>
          <a:xfrm>
            <a:off x="5430771" y="4071942"/>
            <a:ext cx="2641691" cy="135732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000" dirty="0" smtClean="0"/>
              <a:t>Place </a:t>
            </a:r>
            <a:r>
              <a:rPr lang="de-DE" sz="2000" dirty="0" err="1" smtClean="0"/>
              <a:t>your</a:t>
            </a:r>
            <a:r>
              <a:rPr lang="de-DE" sz="2000" dirty="0" smtClean="0"/>
              <a:t> </a:t>
            </a:r>
            <a:r>
              <a:rPr lang="de-DE" sz="2000" dirty="0" err="1" smtClean="0"/>
              <a:t>text</a:t>
            </a:r>
            <a:r>
              <a:rPr lang="de-DE" sz="2000" dirty="0" smtClean="0"/>
              <a:t> </a:t>
            </a:r>
            <a:r>
              <a:rPr lang="de-DE" sz="2000" dirty="0" err="1" smtClean="0"/>
              <a:t>here</a:t>
            </a:r>
            <a:endParaRPr lang="de-DE" sz="20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ine Ecke des Rechtecks abrunden 4"/>
          <p:cNvSpPr/>
          <p:nvPr/>
        </p:nvSpPr>
        <p:spPr>
          <a:xfrm flipH="1">
            <a:off x="4786314" y="1571612"/>
            <a:ext cx="3041116" cy="1699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0944" tIns="440944" rIns="440944" bIns="440944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200" kern="1200" dirty="0"/>
          </a:p>
        </p:txBody>
      </p:sp>
      <p:sp>
        <p:nvSpPr>
          <p:cNvPr id="8" name="Eine Ecke des Rechtecks abrunden 7"/>
          <p:cNvSpPr/>
          <p:nvPr/>
        </p:nvSpPr>
        <p:spPr>
          <a:xfrm rot="16200000">
            <a:off x="1924442" y="752067"/>
            <a:ext cx="2266165" cy="3048000"/>
          </a:xfrm>
          <a:prstGeom prst="round1Rect">
            <a:avLst/>
          </a:pr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Eine Ecke des Rechtecks abrunden 4"/>
          <p:cNvSpPr/>
          <p:nvPr/>
        </p:nvSpPr>
        <p:spPr>
          <a:xfrm>
            <a:off x="1533525" y="1142984"/>
            <a:ext cx="3048000" cy="16996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40944" tIns="440944" rIns="440944" bIns="440944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200" kern="1200" dirty="0"/>
          </a:p>
        </p:txBody>
      </p:sp>
      <p:grpSp>
        <p:nvGrpSpPr>
          <p:cNvPr id="2" name="Gruppieren 9"/>
          <p:cNvGrpSpPr/>
          <p:nvPr/>
        </p:nvGrpSpPr>
        <p:grpSpPr>
          <a:xfrm>
            <a:off x="1533525" y="3448851"/>
            <a:ext cx="3048000" cy="2266165"/>
            <a:chOff x="0" y="2266165"/>
            <a:chExt cx="3048000" cy="2266165"/>
          </a:xfrm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11" name="Eine Ecke des Rechtecks abrunden 10"/>
            <p:cNvSpPr/>
            <p:nvPr/>
          </p:nvSpPr>
          <p:spPr>
            <a:xfrm rot="10800000">
              <a:off x="0" y="2266165"/>
              <a:ext cx="3048000" cy="2266165"/>
            </a:xfrm>
            <a:prstGeom prst="round1Rect">
              <a:avLst/>
            </a:prstGeom>
            <a:gradFill flip="none" rotWithShape="0">
              <a:gsLst>
                <a:gs pos="0">
                  <a:schemeClr val="accent1">
                    <a:tint val="74000"/>
                  </a:schemeClr>
                </a:gs>
                <a:gs pos="49000">
                  <a:schemeClr val="accent1">
                    <a:tint val="96000"/>
                    <a:shade val="84000"/>
                    <a:satMod val="110000"/>
                  </a:schemeClr>
                </a:gs>
                <a:gs pos="49100">
                  <a:schemeClr val="accent1">
                    <a:shade val="55000"/>
                    <a:satMod val="150000"/>
                  </a:schemeClr>
                </a:gs>
                <a:gs pos="92000">
                  <a:schemeClr val="accent1">
                    <a:tint val="98000"/>
                    <a:shade val="90000"/>
                    <a:satMod val="128000"/>
                  </a:schemeClr>
                </a:gs>
                <a:gs pos="100000">
                  <a:schemeClr val="accent1">
                    <a:tint val="90000"/>
                    <a:shade val="97000"/>
                    <a:satMod val="128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Eine Ecke des Rechtecks abrunden 4"/>
            <p:cNvSpPr/>
            <p:nvPr/>
          </p:nvSpPr>
          <p:spPr>
            <a:xfrm rot="21600000">
              <a:off x="0" y="2832706"/>
              <a:ext cx="3048000" cy="1699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944" tIns="440944" rIns="440944" bIns="44094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200" kern="1200" dirty="0"/>
            </a:p>
          </p:txBody>
        </p:sp>
      </p:grpSp>
      <p:grpSp>
        <p:nvGrpSpPr>
          <p:cNvPr id="3" name="Gruppieren 12"/>
          <p:cNvGrpSpPr/>
          <p:nvPr/>
        </p:nvGrpSpPr>
        <p:grpSpPr>
          <a:xfrm>
            <a:off x="4605359" y="3448851"/>
            <a:ext cx="3048000" cy="2266165"/>
            <a:chOff x="3048000" y="2266164"/>
            <a:chExt cx="3048000" cy="22661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14" name="Eine Ecke des Rechtecks abrunden 13"/>
            <p:cNvSpPr/>
            <p:nvPr/>
          </p:nvSpPr>
          <p:spPr>
            <a:xfrm rot="5400000">
              <a:off x="3438917" y="1875247"/>
              <a:ext cx="2266165" cy="3048000"/>
            </a:xfrm>
            <a:prstGeom prst="round1Rect">
              <a:avLst/>
            </a:prstGeom>
            <a:gradFill flip="none" rotWithShape="0">
              <a:gsLst>
                <a:gs pos="0">
                  <a:schemeClr val="accent1">
                    <a:tint val="74000"/>
                  </a:schemeClr>
                </a:gs>
                <a:gs pos="49000">
                  <a:schemeClr val="accent1">
                    <a:tint val="96000"/>
                    <a:shade val="84000"/>
                    <a:satMod val="110000"/>
                  </a:schemeClr>
                </a:gs>
                <a:gs pos="49100">
                  <a:schemeClr val="accent1">
                    <a:shade val="55000"/>
                    <a:satMod val="150000"/>
                  </a:schemeClr>
                </a:gs>
                <a:gs pos="92000">
                  <a:schemeClr val="accent1">
                    <a:tint val="98000"/>
                    <a:shade val="90000"/>
                    <a:satMod val="128000"/>
                  </a:schemeClr>
                </a:gs>
                <a:gs pos="100000">
                  <a:schemeClr val="accent1">
                    <a:tint val="90000"/>
                    <a:shade val="97000"/>
                    <a:satMod val="128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ine Ecke des Rechtecks abrunden 4"/>
            <p:cNvSpPr/>
            <p:nvPr/>
          </p:nvSpPr>
          <p:spPr>
            <a:xfrm>
              <a:off x="3048000" y="2832706"/>
              <a:ext cx="3048000" cy="1699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944" tIns="440944" rIns="440944" bIns="44094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200" kern="1200" dirty="0"/>
            </a:p>
          </p:txBody>
        </p:sp>
      </p:grpSp>
      <p:grpSp>
        <p:nvGrpSpPr>
          <p:cNvPr id="4" name="Gruppieren 15"/>
          <p:cNvGrpSpPr/>
          <p:nvPr/>
        </p:nvGrpSpPr>
        <p:grpSpPr>
          <a:xfrm>
            <a:off x="4605359" y="1142984"/>
            <a:ext cx="3048000" cy="2266165"/>
            <a:chOff x="3048000" y="0"/>
            <a:chExt cx="3048000" cy="2266165"/>
          </a:xfrm>
        </p:grpSpPr>
        <p:sp>
          <p:nvSpPr>
            <p:cNvPr id="17" name="Eine Ecke des Rechtecks abrunden 16"/>
            <p:cNvSpPr/>
            <p:nvPr/>
          </p:nvSpPr>
          <p:spPr>
            <a:xfrm>
              <a:off x="3048000" y="0"/>
              <a:ext cx="3048000" cy="2266165"/>
            </a:xfrm>
            <a:prstGeom prst="round1Rect">
              <a:avLst/>
            </a:prstGeom>
            <a:gradFill flip="none" rotWithShape="0">
              <a:gsLst>
                <a:gs pos="0">
                  <a:schemeClr val="accent1">
                    <a:tint val="74000"/>
                  </a:schemeClr>
                </a:gs>
                <a:gs pos="49000">
                  <a:schemeClr val="accent1">
                    <a:tint val="96000"/>
                    <a:shade val="84000"/>
                    <a:satMod val="110000"/>
                  </a:schemeClr>
                </a:gs>
                <a:gs pos="49100">
                  <a:schemeClr val="accent1">
                    <a:shade val="55000"/>
                    <a:satMod val="150000"/>
                  </a:schemeClr>
                </a:gs>
                <a:gs pos="92000">
                  <a:schemeClr val="accent1">
                    <a:tint val="98000"/>
                    <a:shade val="90000"/>
                    <a:satMod val="128000"/>
                  </a:schemeClr>
                </a:gs>
                <a:gs pos="100000">
                  <a:schemeClr val="accent1">
                    <a:tint val="90000"/>
                    <a:shade val="97000"/>
                    <a:satMod val="128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ine Ecke des Rechtecks abrunden 4"/>
            <p:cNvSpPr/>
            <p:nvPr/>
          </p:nvSpPr>
          <p:spPr>
            <a:xfrm>
              <a:off x="3048000" y="0"/>
              <a:ext cx="3048000" cy="1699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0944" tIns="440944" rIns="440944" bIns="440944" numCol="1" spcCol="1270" anchor="ctr" anchorCtr="0">
              <a:noAutofit/>
            </a:bodyPr>
            <a:lstStyle/>
            <a:p>
              <a:pPr lvl="0" algn="ctr" defTabSz="2755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200" kern="1200" dirty="0"/>
            </a:p>
          </p:txBody>
        </p:sp>
      </p:grpSp>
      <p:sp>
        <p:nvSpPr>
          <p:cNvPr id="20" name="Ellipse 19"/>
          <p:cNvSpPr/>
          <p:nvPr/>
        </p:nvSpPr>
        <p:spPr>
          <a:xfrm>
            <a:off x="3428991" y="2337581"/>
            <a:ext cx="2286018" cy="2182838"/>
          </a:xfrm>
          <a:prstGeom prst="ellipse">
            <a:avLst/>
          </a:prstGeom>
          <a:solidFill>
            <a:schemeClr val="accent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Textfeld 21"/>
          <p:cNvSpPr txBox="1"/>
          <p:nvPr/>
        </p:nvSpPr>
        <p:spPr>
          <a:xfrm>
            <a:off x="1571604" y="164305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571604" y="4795847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967290" y="1643050"/>
            <a:ext cx="260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4962528" y="4786322"/>
            <a:ext cx="260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Your Text</a:t>
            </a:r>
            <a:endParaRPr lang="de-DE" sz="36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500430" y="2928934"/>
            <a:ext cx="2143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Your </a:t>
            </a:r>
            <a:br>
              <a:rPr lang="de-DE" sz="3200" b="1" dirty="0" smtClean="0"/>
            </a:br>
            <a:r>
              <a:rPr lang="de-DE" sz="3200" b="1" dirty="0" smtClean="0"/>
              <a:t>Text</a:t>
            </a:r>
            <a:endParaRPr lang="de-DE" sz="3200" b="1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7"/>
          <p:cNvSpPr>
            <a:spLocks/>
          </p:cNvSpPr>
          <p:nvPr/>
        </p:nvSpPr>
        <p:spPr bwMode="auto">
          <a:xfrm rot="4500000">
            <a:off x="-577057" y="-517781"/>
            <a:ext cx="9017065" cy="8376755"/>
          </a:xfrm>
          <a:custGeom>
            <a:avLst/>
            <a:gdLst>
              <a:gd name="connsiteX0" fmla="*/ 5422 w 10831"/>
              <a:gd name="connsiteY0" fmla="*/ 4384 h 10736"/>
              <a:gd name="connsiteX1" fmla="*/ 5474 w 10831"/>
              <a:gd name="connsiteY1" fmla="*/ 4384 h 10736"/>
              <a:gd name="connsiteX2" fmla="*/ 5474 w 10831"/>
              <a:gd name="connsiteY2" fmla="*/ 4433 h 10736"/>
              <a:gd name="connsiteX3" fmla="*/ 5422 w 10831"/>
              <a:gd name="connsiteY3" fmla="*/ 4433 h 10736"/>
              <a:gd name="connsiteX4" fmla="*/ 5422 w 10831"/>
              <a:gd name="connsiteY4" fmla="*/ 4384 h 10736"/>
              <a:gd name="connsiteX0" fmla="*/ 5422 w 10831"/>
              <a:gd name="connsiteY0" fmla="*/ 4470 h 10822"/>
              <a:gd name="connsiteX1" fmla="*/ 5474 w 10831"/>
              <a:gd name="connsiteY1" fmla="*/ 4470 h 10822"/>
              <a:gd name="connsiteX2" fmla="*/ 5474 w 10831"/>
              <a:gd name="connsiteY2" fmla="*/ 4519 h 10822"/>
              <a:gd name="connsiteX3" fmla="*/ 5422 w 10831"/>
              <a:gd name="connsiteY3" fmla="*/ 4519 h 10822"/>
              <a:gd name="connsiteX4" fmla="*/ 5422 w 10831"/>
              <a:gd name="connsiteY4" fmla="*/ 4470 h 10822"/>
              <a:gd name="connsiteX0" fmla="*/ 5422 w 10831"/>
              <a:gd name="connsiteY0" fmla="*/ 5542 h 11894"/>
              <a:gd name="connsiteX1" fmla="*/ 5474 w 10831"/>
              <a:gd name="connsiteY1" fmla="*/ 5542 h 11894"/>
              <a:gd name="connsiteX2" fmla="*/ 5474 w 10831"/>
              <a:gd name="connsiteY2" fmla="*/ 5591 h 11894"/>
              <a:gd name="connsiteX3" fmla="*/ 5422 w 10831"/>
              <a:gd name="connsiteY3" fmla="*/ 5591 h 11894"/>
              <a:gd name="connsiteX4" fmla="*/ 5422 w 10831"/>
              <a:gd name="connsiteY4" fmla="*/ 5542 h 11894"/>
              <a:gd name="connsiteX0" fmla="*/ 5422 w 10831"/>
              <a:gd name="connsiteY0" fmla="*/ 5418 h 11770"/>
              <a:gd name="connsiteX1" fmla="*/ 5474 w 10831"/>
              <a:gd name="connsiteY1" fmla="*/ 5418 h 11770"/>
              <a:gd name="connsiteX2" fmla="*/ 5474 w 10831"/>
              <a:gd name="connsiteY2" fmla="*/ 5467 h 11770"/>
              <a:gd name="connsiteX3" fmla="*/ 5422 w 10831"/>
              <a:gd name="connsiteY3" fmla="*/ 5467 h 11770"/>
              <a:gd name="connsiteX4" fmla="*/ 5422 w 10831"/>
              <a:gd name="connsiteY4" fmla="*/ 5418 h 11770"/>
              <a:gd name="connsiteX0" fmla="*/ 5422 w 10831"/>
              <a:gd name="connsiteY0" fmla="*/ 5390 h 11742"/>
              <a:gd name="connsiteX1" fmla="*/ 5474 w 10831"/>
              <a:gd name="connsiteY1" fmla="*/ 5390 h 11742"/>
              <a:gd name="connsiteX2" fmla="*/ 5474 w 10831"/>
              <a:gd name="connsiteY2" fmla="*/ 5439 h 11742"/>
              <a:gd name="connsiteX3" fmla="*/ 5422 w 10831"/>
              <a:gd name="connsiteY3" fmla="*/ 5439 h 11742"/>
              <a:gd name="connsiteX4" fmla="*/ 5422 w 10831"/>
              <a:gd name="connsiteY4" fmla="*/ 5390 h 11742"/>
              <a:gd name="connsiteX0" fmla="*/ 5422 w 11212"/>
              <a:gd name="connsiteY0" fmla="*/ 5390 h 11742"/>
              <a:gd name="connsiteX1" fmla="*/ 5474 w 11212"/>
              <a:gd name="connsiteY1" fmla="*/ 5390 h 11742"/>
              <a:gd name="connsiteX2" fmla="*/ 5474 w 11212"/>
              <a:gd name="connsiteY2" fmla="*/ 5439 h 11742"/>
              <a:gd name="connsiteX3" fmla="*/ 5422 w 11212"/>
              <a:gd name="connsiteY3" fmla="*/ 5439 h 11742"/>
              <a:gd name="connsiteX4" fmla="*/ 5422 w 11212"/>
              <a:gd name="connsiteY4" fmla="*/ 5390 h 11742"/>
              <a:gd name="connsiteX0" fmla="*/ 5422 w 11212"/>
              <a:gd name="connsiteY0" fmla="*/ 4939 h 11291"/>
              <a:gd name="connsiteX1" fmla="*/ 5474 w 11212"/>
              <a:gd name="connsiteY1" fmla="*/ 4939 h 11291"/>
              <a:gd name="connsiteX2" fmla="*/ 5474 w 11212"/>
              <a:gd name="connsiteY2" fmla="*/ 4988 h 11291"/>
              <a:gd name="connsiteX3" fmla="*/ 5422 w 11212"/>
              <a:gd name="connsiteY3" fmla="*/ 4988 h 11291"/>
              <a:gd name="connsiteX4" fmla="*/ 5422 w 11212"/>
              <a:gd name="connsiteY4" fmla="*/ 4939 h 1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12" h="11291">
                <a:moveTo>
                  <a:pt x="5422" y="4939"/>
                </a:moveTo>
                <a:cubicBezTo>
                  <a:pt x="1358" y="0"/>
                  <a:pt x="11212" y="941"/>
                  <a:pt x="5474" y="4939"/>
                </a:cubicBezTo>
                <a:cubicBezTo>
                  <a:pt x="10831" y="1291"/>
                  <a:pt x="10831" y="11291"/>
                  <a:pt x="5474" y="4988"/>
                </a:cubicBezTo>
                <a:cubicBezTo>
                  <a:pt x="10831" y="11291"/>
                  <a:pt x="831" y="11291"/>
                  <a:pt x="5422" y="4988"/>
                </a:cubicBezTo>
                <a:cubicBezTo>
                  <a:pt x="831" y="11291"/>
                  <a:pt x="0" y="555"/>
                  <a:pt x="5422" y="49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  <a:alpha val="77000"/>
                </a:schemeClr>
              </a:gs>
              <a:gs pos="38000">
                <a:schemeClr val="accent1">
                  <a:shade val="67500"/>
                  <a:satMod val="115000"/>
                </a:schemeClr>
              </a:gs>
              <a:gs pos="69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4925">
            <a:solidFill>
              <a:schemeClr val="accent6">
                <a:lumMod val="85000"/>
              </a:schemeClr>
            </a:solidFill>
            <a:headEnd/>
            <a:tailEnd/>
          </a:ln>
          <a:effectLst>
            <a:outerShdw blurRad="609600" dir="5880000" sx="105000" sy="105000" algn="ctr" rotWithShape="0">
              <a:prstClr val="black">
                <a:alpha val="16000"/>
              </a:prstClr>
            </a:outerShdw>
          </a:effectLst>
          <a:scene3d>
            <a:camera prst="perspectiveFront" fov="2700000">
              <a:rot lat="20693129" lon="2789782" rev="20228278"/>
            </a:camera>
            <a:lightRig rig="threePt" dir="t"/>
          </a:scene3d>
          <a:sp3d extrusionH="152400" prstMaterial="matte"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feld 2"/>
          <p:cNvSpPr txBox="1">
            <a:spLocks/>
          </p:cNvSpPr>
          <p:nvPr/>
        </p:nvSpPr>
        <p:spPr>
          <a:xfrm>
            <a:off x="1115616" y="2492896"/>
            <a:ext cx="1928825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b="1" dirty="0" err="1" smtClean="0">
                <a:solidFill>
                  <a:schemeClr val="bg1"/>
                </a:solidFill>
              </a:rPr>
              <a:t>Your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br>
              <a:rPr lang="de-DE" sz="3600" b="1" dirty="0" smtClean="0">
                <a:solidFill>
                  <a:schemeClr val="bg1"/>
                </a:solidFill>
              </a:rPr>
            </a:br>
            <a:r>
              <a:rPr lang="de-DE" sz="3600" b="1" dirty="0" smtClean="0">
                <a:solidFill>
                  <a:schemeClr val="bg1"/>
                </a:solidFill>
              </a:rPr>
              <a:t>Text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2657994" y="1381387"/>
            <a:ext cx="2214577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3203848" y="4221088"/>
            <a:ext cx="1928825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000" b="1" dirty="0" err="1" smtClean="0">
                <a:solidFill>
                  <a:schemeClr val="bg1"/>
                </a:solidFill>
              </a:rPr>
              <a:t>Your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br>
              <a:rPr lang="de-DE" sz="4000" b="1" dirty="0" smtClean="0">
                <a:solidFill>
                  <a:schemeClr val="bg1"/>
                </a:solidFill>
              </a:rPr>
            </a:br>
            <a:r>
              <a:rPr lang="de-DE" sz="4000" b="1" dirty="0" smtClean="0">
                <a:solidFill>
                  <a:schemeClr val="bg1"/>
                </a:solidFill>
              </a:rPr>
              <a:t>Text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>
            <a:off x="4872571" y="3135336"/>
            <a:ext cx="1928825" cy="19288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err="1" smtClean="0">
                <a:solidFill>
                  <a:schemeClr val="bg1"/>
                </a:solidFill>
              </a:rPr>
              <a:t>Your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75856" y="2728737"/>
            <a:ext cx="549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ysClr val="windowText" lastClr="000000"/>
                </a:solidFill>
              </a:rPr>
              <a:t>ZYLINDERS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131230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8" name="Zylinder 7"/>
          <p:cNvSpPr/>
          <p:nvPr/>
        </p:nvSpPr>
        <p:spPr bwMode="auto">
          <a:xfrm>
            <a:off x="1043608" y="2357430"/>
            <a:ext cx="1571636" cy="2286016"/>
          </a:xfrm>
          <a:prstGeom prst="can">
            <a:avLst/>
          </a:pr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Sechseck 11"/>
          <p:cNvSpPr/>
          <p:nvPr/>
        </p:nvSpPr>
        <p:spPr bwMode="auto">
          <a:xfrm>
            <a:off x="2571736" y="1785926"/>
            <a:ext cx="3894800" cy="3357586"/>
          </a:xfrm>
          <a:prstGeom prst="hexagon">
            <a:avLst/>
          </a:pr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</a:pPr>
            <a:r>
              <a:rPr lang="de-DE" sz="9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07904" y="2728737"/>
            <a:ext cx="4796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ysClr val="windowText" lastClr="000000"/>
                </a:solidFill>
              </a:rPr>
              <a:t>BUBBLES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2" name="Wolkenförmige Legende 11"/>
          <p:cNvSpPr/>
          <p:nvPr/>
        </p:nvSpPr>
        <p:spPr bwMode="auto">
          <a:xfrm>
            <a:off x="1000100" y="2643182"/>
            <a:ext cx="1970536" cy="1265434"/>
          </a:xfrm>
          <a:prstGeom prst="cloudCallout">
            <a:avLst>
              <a:gd name="adj1" fmla="val -38995"/>
              <a:gd name="adj2" fmla="val 92045"/>
            </a:avLst>
          </a:prstGeom>
          <a:solidFill>
            <a:schemeClr val="bg1">
              <a:alpha val="90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reeform 7"/>
          <p:cNvSpPr>
            <a:spLocks/>
          </p:cNvSpPr>
          <p:nvPr/>
        </p:nvSpPr>
        <p:spPr bwMode="auto">
          <a:xfrm>
            <a:off x="-87838" y="2266942"/>
            <a:ext cx="9310912" cy="2019308"/>
          </a:xfrm>
          <a:custGeom>
            <a:avLst/>
            <a:gdLst/>
            <a:ahLst/>
            <a:cxnLst>
              <a:cxn ang="0">
                <a:pos x="942" y="0"/>
              </a:cxn>
              <a:cxn ang="0">
                <a:pos x="1099" y="113"/>
              </a:cxn>
              <a:cxn ang="0">
                <a:pos x="1157" y="113"/>
              </a:cxn>
              <a:cxn ang="0">
                <a:pos x="1314" y="0"/>
              </a:cxn>
              <a:cxn ang="0">
                <a:pos x="1470" y="113"/>
              </a:cxn>
              <a:cxn ang="0">
                <a:pos x="1517" y="113"/>
              </a:cxn>
              <a:cxn ang="0">
                <a:pos x="1517" y="216"/>
              </a:cxn>
              <a:cxn ang="0">
                <a:pos x="1470" y="216"/>
              </a:cxn>
              <a:cxn ang="0">
                <a:pos x="1314" y="329"/>
              </a:cxn>
              <a:cxn ang="0">
                <a:pos x="1157" y="216"/>
              </a:cxn>
              <a:cxn ang="0">
                <a:pos x="1099" y="216"/>
              </a:cxn>
              <a:cxn ang="0">
                <a:pos x="942" y="329"/>
              </a:cxn>
              <a:cxn ang="0">
                <a:pos x="786" y="216"/>
              </a:cxn>
              <a:cxn ang="0">
                <a:pos x="727" y="216"/>
              </a:cxn>
              <a:cxn ang="0">
                <a:pos x="570" y="329"/>
              </a:cxn>
              <a:cxn ang="0">
                <a:pos x="414" y="216"/>
              </a:cxn>
              <a:cxn ang="0">
                <a:pos x="355" y="216"/>
              </a:cxn>
              <a:cxn ang="0">
                <a:pos x="198" y="329"/>
              </a:cxn>
              <a:cxn ang="0">
                <a:pos x="42" y="216"/>
              </a:cxn>
              <a:cxn ang="0">
                <a:pos x="0" y="216"/>
              </a:cxn>
              <a:cxn ang="0">
                <a:pos x="0" y="113"/>
              </a:cxn>
              <a:cxn ang="0">
                <a:pos x="42" y="113"/>
              </a:cxn>
              <a:cxn ang="0">
                <a:pos x="198" y="0"/>
              </a:cxn>
              <a:cxn ang="0">
                <a:pos x="355" y="113"/>
              </a:cxn>
              <a:cxn ang="0">
                <a:pos x="414" y="113"/>
              </a:cxn>
              <a:cxn ang="0">
                <a:pos x="570" y="0"/>
              </a:cxn>
              <a:cxn ang="0">
                <a:pos x="727" y="113"/>
              </a:cxn>
              <a:cxn ang="0">
                <a:pos x="786" y="113"/>
              </a:cxn>
              <a:cxn ang="0">
                <a:pos x="942" y="0"/>
              </a:cxn>
            </a:cxnLst>
            <a:rect l="0" t="0" r="r" b="b"/>
            <a:pathLst>
              <a:path w="1517" h="329">
                <a:moveTo>
                  <a:pt x="942" y="0"/>
                </a:moveTo>
                <a:cubicBezTo>
                  <a:pt x="1015" y="0"/>
                  <a:pt x="1077" y="48"/>
                  <a:pt x="1099" y="113"/>
                </a:cubicBezTo>
                <a:lnTo>
                  <a:pt x="1157" y="113"/>
                </a:lnTo>
                <a:cubicBezTo>
                  <a:pt x="1179" y="48"/>
                  <a:pt x="1241" y="0"/>
                  <a:pt x="1314" y="0"/>
                </a:cubicBezTo>
                <a:cubicBezTo>
                  <a:pt x="1387" y="0"/>
                  <a:pt x="1449" y="48"/>
                  <a:pt x="1470" y="113"/>
                </a:cubicBezTo>
                <a:lnTo>
                  <a:pt x="1517" y="113"/>
                </a:lnTo>
                <a:lnTo>
                  <a:pt x="1517" y="216"/>
                </a:lnTo>
                <a:lnTo>
                  <a:pt x="1470" y="216"/>
                </a:lnTo>
                <a:cubicBezTo>
                  <a:pt x="1449" y="282"/>
                  <a:pt x="1387" y="329"/>
                  <a:pt x="1314" y="329"/>
                </a:cubicBezTo>
                <a:cubicBezTo>
                  <a:pt x="1241" y="329"/>
                  <a:pt x="1179" y="282"/>
                  <a:pt x="1157" y="216"/>
                </a:cubicBezTo>
                <a:lnTo>
                  <a:pt x="1099" y="216"/>
                </a:lnTo>
                <a:cubicBezTo>
                  <a:pt x="1077" y="282"/>
                  <a:pt x="1015" y="329"/>
                  <a:pt x="942" y="329"/>
                </a:cubicBezTo>
                <a:cubicBezTo>
                  <a:pt x="869" y="329"/>
                  <a:pt x="807" y="282"/>
                  <a:pt x="786" y="216"/>
                </a:cubicBezTo>
                <a:lnTo>
                  <a:pt x="727" y="216"/>
                </a:lnTo>
                <a:cubicBezTo>
                  <a:pt x="705" y="282"/>
                  <a:pt x="643" y="329"/>
                  <a:pt x="570" y="329"/>
                </a:cubicBezTo>
                <a:cubicBezTo>
                  <a:pt x="497" y="329"/>
                  <a:pt x="435" y="282"/>
                  <a:pt x="414" y="216"/>
                </a:cubicBezTo>
                <a:lnTo>
                  <a:pt x="355" y="216"/>
                </a:lnTo>
                <a:cubicBezTo>
                  <a:pt x="333" y="282"/>
                  <a:pt x="271" y="329"/>
                  <a:pt x="198" y="329"/>
                </a:cubicBezTo>
                <a:cubicBezTo>
                  <a:pt x="125" y="329"/>
                  <a:pt x="64" y="282"/>
                  <a:pt x="42" y="216"/>
                </a:cubicBezTo>
                <a:lnTo>
                  <a:pt x="0" y="216"/>
                </a:lnTo>
                <a:lnTo>
                  <a:pt x="0" y="113"/>
                </a:lnTo>
                <a:lnTo>
                  <a:pt x="42" y="113"/>
                </a:lnTo>
                <a:cubicBezTo>
                  <a:pt x="64" y="48"/>
                  <a:pt x="125" y="0"/>
                  <a:pt x="198" y="0"/>
                </a:cubicBezTo>
                <a:cubicBezTo>
                  <a:pt x="271" y="0"/>
                  <a:pt x="333" y="48"/>
                  <a:pt x="355" y="113"/>
                </a:cubicBezTo>
                <a:lnTo>
                  <a:pt x="414" y="113"/>
                </a:lnTo>
                <a:cubicBezTo>
                  <a:pt x="435" y="48"/>
                  <a:pt x="497" y="0"/>
                  <a:pt x="570" y="0"/>
                </a:cubicBezTo>
                <a:cubicBezTo>
                  <a:pt x="643" y="0"/>
                  <a:pt x="705" y="48"/>
                  <a:pt x="727" y="113"/>
                </a:cubicBezTo>
                <a:lnTo>
                  <a:pt x="786" y="113"/>
                </a:lnTo>
                <a:cubicBezTo>
                  <a:pt x="807" y="48"/>
                  <a:pt x="869" y="0"/>
                  <a:pt x="942" y="0"/>
                </a:cubicBez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90510" y="2279499"/>
            <a:ext cx="1928794" cy="20067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>
            <a:off x="2393971" y="2279499"/>
            <a:ext cx="1928794" cy="20067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>
            <a:off x="4697432" y="2279499"/>
            <a:ext cx="1928794" cy="20067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7000892" y="2279499"/>
            <a:ext cx="1928794" cy="20067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</a:rPr>
              <a:t>Your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/>
          </p:cNvSpPr>
          <p:nvPr/>
        </p:nvSpPr>
        <p:spPr bwMode="auto">
          <a:xfrm>
            <a:off x="-133060" y="2105016"/>
            <a:ext cx="9414064" cy="2695584"/>
          </a:xfrm>
          <a:custGeom>
            <a:avLst/>
            <a:gdLst/>
            <a:ahLst/>
            <a:cxnLst>
              <a:cxn ang="0">
                <a:pos x="570" y="0"/>
              </a:cxn>
              <a:cxn ang="0">
                <a:pos x="727" y="113"/>
              </a:cxn>
              <a:cxn ang="0">
                <a:pos x="786" y="113"/>
              </a:cxn>
              <a:cxn ang="0">
                <a:pos x="942" y="0"/>
              </a:cxn>
              <a:cxn ang="0">
                <a:pos x="1099" y="113"/>
              </a:cxn>
              <a:cxn ang="0">
                <a:pos x="1149" y="113"/>
              </a:cxn>
              <a:cxn ang="0">
                <a:pos x="1149" y="215"/>
              </a:cxn>
              <a:cxn ang="0">
                <a:pos x="1099" y="215"/>
              </a:cxn>
              <a:cxn ang="0">
                <a:pos x="942" y="329"/>
              </a:cxn>
              <a:cxn ang="0">
                <a:pos x="786" y="215"/>
              </a:cxn>
              <a:cxn ang="0">
                <a:pos x="727" y="215"/>
              </a:cxn>
              <a:cxn ang="0">
                <a:pos x="570" y="329"/>
              </a:cxn>
              <a:cxn ang="0">
                <a:pos x="414" y="215"/>
              </a:cxn>
              <a:cxn ang="0">
                <a:pos x="355" y="215"/>
              </a:cxn>
              <a:cxn ang="0">
                <a:pos x="198" y="329"/>
              </a:cxn>
              <a:cxn ang="0">
                <a:pos x="42" y="215"/>
              </a:cxn>
              <a:cxn ang="0">
                <a:pos x="0" y="215"/>
              </a:cxn>
              <a:cxn ang="0">
                <a:pos x="0" y="113"/>
              </a:cxn>
              <a:cxn ang="0">
                <a:pos x="42" y="113"/>
              </a:cxn>
              <a:cxn ang="0">
                <a:pos x="198" y="0"/>
              </a:cxn>
              <a:cxn ang="0">
                <a:pos x="355" y="113"/>
              </a:cxn>
              <a:cxn ang="0">
                <a:pos x="414" y="113"/>
              </a:cxn>
              <a:cxn ang="0">
                <a:pos x="570" y="0"/>
              </a:cxn>
            </a:cxnLst>
            <a:rect l="0" t="0" r="r" b="b"/>
            <a:pathLst>
              <a:path w="1149" h="329">
                <a:moveTo>
                  <a:pt x="570" y="0"/>
                </a:moveTo>
                <a:cubicBezTo>
                  <a:pt x="643" y="0"/>
                  <a:pt x="705" y="47"/>
                  <a:pt x="727" y="113"/>
                </a:cubicBezTo>
                <a:lnTo>
                  <a:pt x="786" y="113"/>
                </a:lnTo>
                <a:cubicBezTo>
                  <a:pt x="807" y="47"/>
                  <a:pt x="869" y="0"/>
                  <a:pt x="942" y="0"/>
                </a:cubicBezTo>
                <a:cubicBezTo>
                  <a:pt x="1015" y="0"/>
                  <a:pt x="1077" y="47"/>
                  <a:pt x="1099" y="113"/>
                </a:cubicBezTo>
                <a:lnTo>
                  <a:pt x="1149" y="113"/>
                </a:lnTo>
                <a:lnTo>
                  <a:pt x="1149" y="215"/>
                </a:lnTo>
                <a:lnTo>
                  <a:pt x="1099" y="215"/>
                </a:lnTo>
                <a:cubicBezTo>
                  <a:pt x="1077" y="281"/>
                  <a:pt x="1015" y="329"/>
                  <a:pt x="942" y="329"/>
                </a:cubicBezTo>
                <a:cubicBezTo>
                  <a:pt x="869" y="329"/>
                  <a:pt x="807" y="281"/>
                  <a:pt x="786" y="215"/>
                </a:cubicBezTo>
                <a:lnTo>
                  <a:pt x="727" y="215"/>
                </a:lnTo>
                <a:cubicBezTo>
                  <a:pt x="705" y="281"/>
                  <a:pt x="643" y="329"/>
                  <a:pt x="570" y="329"/>
                </a:cubicBezTo>
                <a:cubicBezTo>
                  <a:pt x="497" y="329"/>
                  <a:pt x="435" y="281"/>
                  <a:pt x="414" y="215"/>
                </a:cubicBezTo>
                <a:lnTo>
                  <a:pt x="355" y="215"/>
                </a:lnTo>
                <a:cubicBezTo>
                  <a:pt x="333" y="281"/>
                  <a:pt x="271" y="329"/>
                  <a:pt x="198" y="329"/>
                </a:cubicBezTo>
                <a:cubicBezTo>
                  <a:pt x="125" y="329"/>
                  <a:pt x="64" y="281"/>
                  <a:pt x="42" y="215"/>
                </a:cubicBezTo>
                <a:lnTo>
                  <a:pt x="0" y="215"/>
                </a:lnTo>
                <a:lnTo>
                  <a:pt x="0" y="113"/>
                </a:lnTo>
                <a:lnTo>
                  <a:pt x="42" y="113"/>
                </a:lnTo>
                <a:cubicBezTo>
                  <a:pt x="64" y="47"/>
                  <a:pt x="125" y="0"/>
                  <a:pt x="198" y="0"/>
                </a:cubicBezTo>
                <a:cubicBezTo>
                  <a:pt x="271" y="0"/>
                  <a:pt x="333" y="47"/>
                  <a:pt x="355" y="113"/>
                </a:cubicBezTo>
                <a:lnTo>
                  <a:pt x="414" y="113"/>
                </a:lnTo>
                <a:cubicBezTo>
                  <a:pt x="435" y="47"/>
                  <a:pt x="497" y="0"/>
                  <a:pt x="570" y="0"/>
                </a:cubicBez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feld 8"/>
          <p:cNvSpPr txBox="1">
            <a:spLocks/>
          </p:cNvSpPr>
          <p:nvPr/>
        </p:nvSpPr>
        <p:spPr>
          <a:xfrm>
            <a:off x="214282" y="2071678"/>
            <a:ext cx="2571768" cy="2806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000" b="1" dirty="0" err="1" smtClean="0">
                <a:solidFill>
                  <a:schemeClr val="bg1"/>
                </a:solidFill>
              </a:rPr>
              <a:t>Your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br>
              <a:rPr lang="de-DE" sz="4000" b="1" dirty="0" smtClean="0">
                <a:solidFill>
                  <a:schemeClr val="bg1"/>
                </a:solidFill>
              </a:rPr>
            </a:br>
            <a:r>
              <a:rPr lang="de-DE" sz="4000" b="1" dirty="0" smtClean="0">
                <a:solidFill>
                  <a:schemeClr val="bg1"/>
                </a:solidFill>
              </a:rPr>
              <a:t>Text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3101948" y="2071678"/>
            <a:ext cx="2725758" cy="2806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000" b="1" dirty="0" err="1" smtClean="0">
                <a:solidFill>
                  <a:schemeClr val="bg1"/>
                </a:solidFill>
              </a:rPr>
              <a:t>Your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br>
              <a:rPr lang="de-DE" sz="4000" b="1" dirty="0" smtClean="0">
                <a:solidFill>
                  <a:schemeClr val="bg1"/>
                </a:solidFill>
              </a:rPr>
            </a:br>
            <a:r>
              <a:rPr lang="de-DE" sz="4000" b="1" dirty="0" smtClean="0">
                <a:solidFill>
                  <a:schemeClr val="bg1"/>
                </a:solidFill>
              </a:rPr>
              <a:t>Text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>
          <a:xfrm>
            <a:off x="6224550" y="2071678"/>
            <a:ext cx="2725758" cy="28065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000" b="1" dirty="0" err="1" smtClean="0">
                <a:solidFill>
                  <a:schemeClr val="bg1"/>
                </a:solidFill>
              </a:rPr>
              <a:t>Your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br>
              <a:rPr lang="de-DE" sz="4000" b="1" dirty="0" smtClean="0">
                <a:solidFill>
                  <a:schemeClr val="bg1"/>
                </a:solidFill>
              </a:rPr>
            </a:br>
            <a:r>
              <a:rPr lang="de-DE" sz="4000" b="1" dirty="0" smtClean="0">
                <a:solidFill>
                  <a:schemeClr val="bg1"/>
                </a:solidFill>
              </a:rPr>
              <a:t>Text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>
            <a:off x="-95249" y="1745229"/>
            <a:ext cx="9341620" cy="3991418"/>
          </a:xfrm>
          <a:custGeom>
            <a:avLst/>
            <a:gdLst/>
            <a:ahLst/>
            <a:cxnLst>
              <a:cxn ang="0">
                <a:pos x="414" y="113"/>
              </a:cxn>
              <a:cxn ang="0">
                <a:pos x="570" y="0"/>
              </a:cxn>
              <a:cxn ang="0">
                <a:pos x="727" y="113"/>
              </a:cxn>
              <a:cxn ang="0">
                <a:pos x="770" y="113"/>
              </a:cxn>
              <a:cxn ang="0">
                <a:pos x="770" y="216"/>
              </a:cxn>
              <a:cxn ang="0">
                <a:pos x="727" y="216"/>
              </a:cxn>
              <a:cxn ang="0">
                <a:pos x="570" y="329"/>
              </a:cxn>
              <a:cxn ang="0">
                <a:pos x="414" y="216"/>
              </a:cxn>
              <a:cxn ang="0">
                <a:pos x="355" y="216"/>
              </a:cxn>
              <a:cxn ang="0">
                <a:pos x="198" y="329"/>
              </a:cxn>
              <a:cxn ang="0">
                <a:pos x="42" y="216"/>
              </a:cxn>
              <a:cxn ang="0">
                <a:pos x="0" y="216"/>
              </a:cxn>
              <a:cxn ang="0">
                <a:pos x="0" y="113"/>
              </a:cxn>
              <a:cxn ang="0">
                <a:pos x="42" y="113"/>
              </a:cxn>
              <a:cxn ang="0">
                <a:pos x="198" y="0"/>
              </a:cxn>
              <a:cxn ang="0">
                <a:pos x="355" y="113"/>
              </a:cxn>
              <a:cxn ang="0">
                <a:pos x="414" y="113"/>
              </a:cxn>
            </a:cxnLst>
            <a:rect l="0" t="0" r="r" b="b"/>
            <a:pathLst>
              <a:path w="770" h="329">
                <a:moveTo>
                  <a:pt x="414" y="113"/>
                </a:moveTo>
                <a:cubicBezTo>
                  <a:pt x="435" y="47"/>
                  <a:pt x="497" y="0"/>
                  <a:pt x="570" y="0"/>
                </a:cubicBezTo>
                <a:cubicBezTo>
                  <a:pt x="643" y="0"/>
                  <a:pt x="705" y="47"/>
                  <a:pt x="727" y="113"/>
                </a:cubicBezTo>
                <a:lnTo>
                  <a:pt x="770" y="113"/>
                </a:lnTo>
                <a:lnTo>
                  <a:pt x="770" y="216"/>
                </a:lnTo>
                <a:lnTo>
                  <a:pt x="727" y="216"/>
                </a:lnTo>
                <a:cubicBezTo>
                  <a:pt x="705" y="281"/>
                  <a:pt x="643" y="329"/>
                  <a:pt x="570" y="329"/>
                </a:cubicBezTo>
                <a:cubicBezTo>
                  <a:pt x="497" y="329"/>
                  <a:pt x="435" y="281"/>
                  <a:pt x="414" y="216"/>
                </a:cubicBezTo>
                <a:lnTo>
                  <a:pt x="355" y="216"/>
                </a:lnTo>
                <a:cubicBezTo>
                  <a:pt x="333" y="281"/>
                  <a:pt x="271" y="329"/>
                  <a:pt x="198" y="329"/>
                </a:cubicBezTo>
                <a:cubicBezTo>
                  <a:pt x="125" y="329"/>
                  <a:pt x="64" y="281"/>
                  <a:pt x="42" y="216"/>
                </a:cubicBezTo>
                <a:lnTo>
                  <a:pt x="0" y="216"/>
                </a:lnTo>
                <a:lnTo>
                  <a:pt x="0" y="113"/>
                </a:lnTo>
                <a:lnTo>
                  <a:pt x="42" y="113"/>
                </a:lnTo>
                <a:cubicBezTo>
                  <a:pt x="64" y="47"/>
                  <a:pt x="125" y="0"/>
                  <a:pt x="198" y="0"/>
                </a:cubicBezTo>
                <a:cubicBezTo>
                  <a:pt x="271" y="0"/>
                  <a:pt x="333" y="47"/>
                  <a:pt x="355" y="113"/>
                </a:cubicBezTo>
                <a:lnTo>
                  <a:pt x="414" y="113"/>
                </a:lnTo>
                <a:close/>
              </a:path>
            </a:pathLst>
          </a:cu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accent1"/>
              </a:solidFill>
            </a:endParaRPr>
          </a:p>
        </p:txBody>
      </p:sp>
      <p:sp>
        <p:nvSpPr>
          <p:cNvPr id="3" name="Textfeld 2"/>
          <p:cNvSpPr txBox="1">
            <a:spLocks/>
          </p:cNvSpPr>
          <p:nvPr/>
        </p:nvSpPr>
        <p:spPr>
          <a:xfrm>
            <a:off x="393700" y="1785926"/>
            <a:ext cx="3821109" cy="39671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800" b="1" dirty="0" err="1" smtClean="0">
                <a:solidFill>
                  <a:schemeClr val="accent1"/>
                </a:solidFill>
              </a:rPr>
              <a:t>Your</a:t>
            </a:r>
            <a:r>
              <a:rPr lang="de-DE" sz="4800" b="1" dirty="0" smtClean="0">
                <a:solidFill>
                  <a:schemeClr val="accent1"/>
                </a:solidFill>
              </a:rPr>
              <a:t> </a:t>
            </a:r>
            <a:br>
              <a:rPr lang="de-DE" sz="4800" b="1" dirty="0" smtClean="0">
                <a:solidFill>
                  <a:schemeClr val="accent1"/>
                </a:solidFill>
              </a:rPr>
            </a:br>
            <a:r>
              <a:rPr lang="de-DE" sz="4800" b="1" dirty="0" smtClean="0">
                <a:solidFill>
                  <a:schemeClr val="accent1"/>
                </a:solidFill>
              </a:rPr>
              <a:t>Text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>
            <a:off x="4914900" y="1785926"/>
            <a:ext cx="3810000" cy="396717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800" b="1" dirty="0" err="1" smtClean="0">
                <a:solidFill>
                  <a:schemeClr val="accent1"/>
                </a:solidFill>
              </a:rPr>
              <a:t>Your</a:t>
            </a:r>
            <a:r>
              <a:rPr lang="de-DE" sz="4800" b="1" dirty="0" smtClean="0">
                <a:solidFill>
                  <a:schemeClr val="accent1"/>
                </a:solidFill>
              </a:rPr>
              <a:t> </a:t>
            </a:r>
            <a:br>
              <a:rPr lang="de-DE" sz="4800" b="1" dirty="0" smtClean="0">
                <a:solidFill>
                  <a:schemeClr val="accent1"/>
                </a:solidFill>
              </a:rPr>
            </a:br>
            <a:r>
              <a:rPr lang="de-DE" sz="4800" b="1" dirty="0" smtClean="0">
                <a:solidFill>
                  <a:schemeClr val="accent1"/>
                </a:solidFill>
              </a:rPr>
              <a:t>Text</a:t>
            </a:r>
            <a:endParaRPr lang="de-DE" sz="4800" b="1" dirty="0">
              <a:solidFill>
                <a:schemeClr val="accent1"/>
              </a:solidFill>
            </a:endParaRP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3774971" y="3479000"/>
            <a:ext cx="1575779" cy="516725"/>
          </a:xfrm>
          <a:custGeom>
            <a:avLst/>
            <a:gdLst>
              <a:gd name="T0" fmla="*/ 8664 w 11280"/>
              <a:gd name="T1" fmla="*/ 388 h 3712"/>
              <a:gd name="T2" fmla="*/ 1929 w 11280"/>
              <a:gd name="T3" fmla="*/ 870 h 3712"/>
              <a:gd name="T4" fmla="*/ 121 w 11280"/>
              <a:gd name="T5" fmla="*/ 585 h 3712"/>
              <a:gd name="T6" fmla="*/ 693 w 11280"/>
              <a:gd name="T7" fmla="*/ 1945 h 3712"/>
              <a:gd name="T8" fmla="*/ 8850 w 11280"/>
              <a:gd name="T9" fmla="*/ 3264 h 3712"/>
              <a:gd name="T10" fmla="*/ 9468 w 11280"/>
              <a:gd name="T11" fmla="*/ 3273 h 3712"/>
              <a:gd name="T12" fmla="*/ 11109 w 11280"/>
              <a:gd name="T13" fmla="*/ 2324 h 3712"/>
              <a:gd name="T14" fmla="*/ 10858 w 11280"/>
              <a:gd name="T15" fmla="*/ 1772 h 3712"/>
              <a:gd name="T16" fmla="*/ 9993 w 11280"/>
              <a:gd name="T17" fmla="*/ 1309 h 3712"/>
              <a:gd name="T18" fmla="*/ 10272 w 11280"/>
              <a:gd name="T19" fmla="*/ 1866 h 3712"/>
              <a:gd name="T20" fmla="*/ 10123 w 11280"/>
              <a:gd name="T21" fmla="*/ 2160 h 3712"/>
              <a:gd name="T22" fmla="*/ 10012 w 11280"/>
              <a:gd name="T23" fmla="*/ 1927 h 3712"/>
              <a:gd name="T24" fmla="*/ 8743 w 11280"/>
              <a:gd name="T25" fmla="*/ 2151 h 3712"/>
              <a:gd name="T26" fmla="*/ 8905 w 11280"/>
              <a:gd name="T27" fmla="*/ 2160 h 3712"/>
              <a:gd name="T28" fmla="*/ 8799 w 11280"/>
              <a:gd name="T29" fmla="*/ 1852 h 3712"/>
              <a:gd name="T30" fmla="*/ 9644 w 11280"/>
              <a:gd name="T31" fmla="*/ 1688 h 3712"/>
              <a:gd name="T32" fmla="*/ 9733 w 11280"/>
              <a:gd name="T33" fmla="*/ 1861 h 3712"/>
              <a:gd name="T34" fmla="*/ 9728 w 11280"/>
              <a:gd name="T35" fmla="*/ 2025 h 3712"/>
              <a:gd name="T36" fmla="*/ 9510 w 11280"/>
              <a:gd name="T37" fmla="*/ 1913 h 3712"/>
              <a:gd name="T38" fmla="*/ 8929 w 11280"/>
              <a:gd name="T39" fmla="*/ 1847 h 3712"/>
              <a:gd name="T40" fmla="*/ 9305 w 11280"/>
              <a:gd name="T41" fmla="*/ 2315 h 3712"/>
              <a:gd name="T42" fmla="*/ 9310 w 11280"/>
              <a:gd name="T43" fmla="*/ 2474 h 3712"/>
              <a:gd name="T44" fmla="*/ 9584 w 11280"/>
              <a:gd name="T45" fmla="*/ 1263 h 3712"/>
              <a:gd name="T46" fmla="*/ 8655 w 11280"/>
              <a:gd name="T47" fmla="*/ 627 h 3712"/>
              <a:gd name="T48" fmla="*/ 9338 w 11280"/>
              <a:gd name="T49" fmla="*/ 1361 h 3712"/>
              <a:gd name="T50" fmla="*/ 8729 w 11280"/>
              <a:gd name="T51" fmla="*/ 1286 h 3712"/>
              <a:gd name="T52" fmla="*/ 8924 w 11280"/>
              <a:gd name="T53" fmla="*/ 1543 h 3712"/>
              <a:gd name="T54" fmla="*/ 8032 w 11280"/>
              <a:gd name="T55" fmla="*/ 1870 h 3712"/>
              <a:gd name="T56" fmla="*/ 2417 w 11280"/>
              <a:gd name="T57" fmla="*/ 1258 h 3712"/>
              <a:gd name="T58" fmla="*/ 3296 w 11280"/>
              <a:gd name="T59" fmla="*/ 1543 h 3712"/>
              <a:gd name="T60" fmla="*/ 2543 w 11280"/>
              <a:gd name="T61" fmla="*/ 1702 h 3712"/>
              <a:gd name="T62" fmla="*/ 2362 w 11280"/>
              <a:gd name="T63" fmla="*/ 1426 h 3712"/>
              <a:gd name="T64" fmla="*/ 2115 w 11280"/>
              <a:gd name="T65" fmla="*/ 1688 h 3712"/>
              <a:gd name="T66" fmla="*/ 2287 w 11280"/>
              <a:gd name="T67" fmla="*/ 1632 h 3712"/>
              <a:gd name="T68" fmla="*/ 182 w 11280"/>
              <a:gd name="T69" fmla="*/ 725 h 3712"/>
              <a:gd name="T70" fmla="*/ 902 w 11280"/>
              <a:gd name="T71" fmla="*/ 1034 h 3712"/>
              <a:gd name="T72" fmla="*/ 786 w 11280"/>
              <a:gd name="T73" fmla="*/ 1258 h 3712"/>
              <a:gd name="T74" fmla="*/ 349 w 11280"/>
              <a:gd name="T75" fmla="*/ 1160 h 3712"/>
              <a:gd name="T76" fmla="*/ 1446 w 11280"/>
              <a:gd name="T77" fmla="*/ 2815 h 3712"/>
              <a:gd name="T78" fmla="*/ 907 w 11280"/>
              <a:gd name="T79" fmla="*/ 1632 h 3712"/>
              <a:gd name="T80" fmla="*/ 1158 w 11280"/>
              <a:gd name="T81" fmla="*/ 2268 h 3712"/>
              <a:gd name="T82" fmla="*/ 2041 w 11280"/>
              <a:gd name="T83" fmla="*/ 1955 h 3712"/>
              <a:gd name="T84" fmla="*/ 2264 w 11280"/>
              <a:gd name="T85" fmla="*/ 2296 h 3712"/>
              <a:gd name="T86" fmla="*/ 2454 w 11280"/>
              <a:gd name="T87" fmla="*/ 2132 h 3712"/>
              <a:gd name="T88" fmla="*/ 4197 w 11280"/>
              <a:gd name="T89" fmla="*/ 1782 h 3712"/>
              <a:gd name="T90" fmla="*/ 4221 w 11280"/>
              <a:gd name="T91" fmla="*/ 1632 h 3712"/>
              <a:gd name="T92" fmla="*/ 4434 w 11280"/>
              <a:gd name="T93" fmla="*/ 1908 h 3712"/>
              <a:gd name="T94" fmla="*/ 4156 w 11280"/>
              <a:gd name="T95" fmla="*/ 1487 h 3712"/>
              <a:gd name="T96" fmla="*/ 6726 w 11280"/>
              <a:gd name="T97" fmla="*/ 1627 h 3712"/>
              <a:gd name="T98" fmla="*/ 6112 w 11280"/>
              <a:gd name="T99" fmla="*/ 1740 h 3712"/>
              <a:gd name="T100" fmla="*/ 7916 w 11280"/>
              <a:gd name="T101" fmla="*/ 2001 h 3712"/>
              <a:gd name="T102" fmla="*/ 9263 w 11280"/>
              <a:gd name="T103" fmla="*/ 3123 h 3712"/>
              <a:gd name="T104" fmla="*/ 9170 w 11280"/>
              <a:gd name="T105" fmla="*/ 3030 h 3712"/>
              <a:gd name="T106" fmla="*/ 8882 w 11280"/>
              <a:gd name="T107" fmla="*/ 3049 h 3712"/>
              <a:gd name="T108" fmla="*/ 9249 w 11280"/>
              <a:gd name="T109" fmla="*/ 2908 h 3712"/>
              <a:gd name="T110" fmla="*/ 9198 w 11280"/>
              <a:gd name="T111" fmla="*/ 2777 h 3712"/>
              <a:gd name="T112" fmla="*/ 9445 w 11280"/>
              <a:gd name="T113" fmla="*/ 2857 h 3712"/>
              <a:gd name="T114" fmla="*/ 10249 w 11280"/>
              <a:gd name="T115" fmla="*/ 2291 h 3712"/>
              <a:gd name="T116" fmla="*/ 10909 w 11280"/>
              <a:gd name="T117" fmla="*/ 2287 h 3712"/>
              <a:gd name="T118" fmla="*/ 10528 w 11280"/>
              <a:gd name="T119" fmla="*/ 2146 h 3712"/>
              <a:gd name="T120" fmla="*/ 10537 w 11280"/>
              <a:gd name="T121" fmla="*/ 2011 h 3712"/>
              <a:gd name="T122" fmla="*/ 10337 w 11280"/>
              <a:gd name="T123" fmla="*/ 1557 h 3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80" h="3712">
                <a:moveTo>
                  <a:pt x="8450" y="99"/>
                </a:moveTo>
                <a:cubicBezTo>
                  <a:pt x="8655" y="286"/>
                  <a:pt x="8882" y="449"/>
                  <a:pt x="9115" y="599"/>
                </a:cubicBezTo>
                <a:cubicBezTo>
                  <a:pt x="9147" y="627"/>
                  <a:pt x="9184" y="655"/>
                  <a:pt x="9217" y="683"/>
                </a:cubicBezTo>
                <a:cubicBezTo>
                  <a:pt x="9073" y="599"/>
                  <a:pt x="8933" y="524"/>
                  <a:pt x="8789" y="449"/>
                </a:cubicBezTo>
                <a:cubicBezTo>
                  <a:pt x="8785" y="445"/>
                  <a:pt x="8775" y="440"/>
                  <a:pt x="8771" y="435"/>
                </a:cubicBezTo>
                <a:lnTo>
                  <a:pt x="8766" y="440"/>
                </a:lnTo>
                <a:cubicBezTo>
                  <a:pt x="8734" y="421"/>
                  <a:pt x="8696" y="403"/>
                  <a:pt x="8664" y="388"/>
                </a:cubicBezTo>
                <a:lnTo>
                  <a:pt x="8603" y="356"/>
                </a:lnTo>
                <a:lnTo>
                  <a:pt x="8580" y="421"/>
                </a:lnTo>
                <a:cubicBezTo>
                  <a:pt x="8580" y="421"/>
                  <a:pt x="8580" y="421"/>
                  <a:pt x="8580" y="421"/>
                </a:cubicBezTo>
                <a:lnTo>
                  <a:pt x="8520" y="248"/>
                </a:lnTo>
                <a:lnTo>
                  <a:pt x="8478" y="487"/>
                </a:lnTo>
                <a:cubicBezTo>
                  <a:pt x="8417" y="856"/>
                  <a:pt x="8483" y="1230"/>
                  <a:pt x="8585" y="1599"/>
                </a:cubicBezTo>
                <a:cubicBezTo>
                  <a:pt x="6386" y="1707"/>
                  <a:pt x="4174" y="842"/>
                  <a:pt x="1929" y="870"/>
                </a:cubicBezTo>
                <a:cubicBezTo>
                  <a:pt x="1567" y="828"/>
                  <a:pt x="1204" y="772"/>
                  <a:pt x="846" y="711"/>
                </a:cubicBezTo>
                <a:cubicBezTo>
                  <a:pt x="786" y="683"/>
                  <a:pt x="730" y="655"/>
                  <a:pt x="679" y="627"/>
                </a:cubicBezTo>
                <a:cubicBezTo>
                  <a:pt x="502" y="524"/>
                  <a:pt x="358" y="403"/>
                  <a:pt x="256" y="258"/>
                </a:cubicBezTo>
                <a:lnTo>
                  <a:pt x="154" y="328"/>
                </a:lnTo>
                <a:lnTo>
                  <a:pt x="154" y="328"/>
                </a:lnTo>
                <a:cubicBezTo>
                  <a:pt x="242" y="454"/>
                  <a:pt x="354" y="557"/>
                  <a:pt x="484" y="650"/>
                </a:cubicBezTo>
                <a:cubicBezTo>
                  <a:pt x="363" y="627"/>
                  <a:pt x="242" y="604"/>
                  <a:pt x="121" y="585"/>
                </a:cubicBezTo>
                <a:lnTo>
                  <a:pt x="42" y="571"/>
                </a:lnTo>
                <a:lnTo>
                  <a:pt x="47" y="650"/>
                </a:lnTo>
                <a:cubicBezTo>
                  <a:pt x="56" y="744"/>
                  <a:pt x="75" y="828"/>
                  <a:pt x="98" y="912"/>
                </a:cubicBezTo>
                <a:cubicBezTo>
                  <a:pt x="75" y="912"/>
                  <a:pt x="52" y="912"/>
                  <a:pt x="28" y="912"/>
                </a:cubicBezTo>
                <a:lnTo>
                  <a:pt x="0" y="1034"/>
                </a:lnTo>
                <a:cubicBezTo>
                  <a:pt x="56" y="1057"/>
                  <a:pt x="112" y="1080"/>
                  <a:pt x="168" y="1104"/>
                </a:cubicBezTo>
                <a:cubicBezTo>
                  <a:pt x="298" y="1398"/>
                  <a:pt x="502" y="1674"/>
                  <a:pt x="693" y="1945"/>
                </a:cubicBezTo>
                <a:cubicBezTo>
                  <a:pt x="981" y="2352"/>
                  <a:pt x="1232" y="2749"/>
                  <a:pt x="1186" y="3184"/>
                </a:cubicBezTo>
                <a:lnTo>
                  <a:pt x="1172" y="3306"/>
                </a:lnTo>
                <a:lnTo>
                  <a:pt x="1279" y="3245"/>
                </a:lnTo>
                <a:cubicBezTo>
                  <a:pt x="2557" y="2511"/>
                  <a:pt x="4174" y="1978"/>
                  <a:pt x="5647" y="1987"/>
                </a:cubicBezTo>
                <a:cubicBezTo>
                  <a:pt x="6600" y="1992"/>
                  <a:pt x="7618" y="2174"/>
                  <a:pt x="8617" y="2268"/>
                </a:cubicBezTo>
                <a:cubicBezTo>
                  <a:pt x="8631" y="2614"/>
                  <a:pt x="8678" y="2941"/>
                  <a:pt x="8817" y="3208"/>
                </a:cubicBezTo>
                <a:lnTo>
                  <a:pt x="8850" y="3264"/>
                </a:lnTo>
                <a:cubicBezTo>
                  <a:pt x="8826" y="3310"/>
                  <a:pt x="8803" y="3357"/>
                  <a:pt x="8785" y="3409"/>
                </a:cubicBezTo>
                <a:lnTo>
                  <a:pt x="8840" y="3441"/>
                </a:lnTo>
                <a:cubicBezTo>
                  <a:pt x="8836" y="3465"/>
                  <a:pt x="8822" y="3493"/>
                  <a:pt x="8813" y="3521"/>
                </a:cubicBezTo>
                <a:lnTo>
                  <a:pt x="8738" y="3712"/>
                </a:lnTo>
                <a:lnTo>
                  <a:pt x="8905" y="3596"/>
                </a:lnTo>
                <a:cubicBezTo>
                  <a:pt x="8971" y="3549"/>
                  <a:pt x="9050" y="3497"/>
                  <a:pt x="9129" y="3446"/>
                </a:cubicBezTo>
                <a:cubicBezTo>
                  <a:pt x="9277" y="3432"/>
                  <a:pt x="9310" y="3381"/>
                  <a:pt x="9468" y="3273"/>
                </a:cubicBezTo>
                <a:lnTo>
                  <a:pt x="9538" y="3231"/>
                </a:lnTo>
                <a:lnTo>
                  <a:pt x="9524" y="3217"/>
                </a:lnTo>
                <a:cubicBezTo>
                  <a:pt x="9840" y="3030"/>
                  <a:pt x="10188" y="2820"/>
                  <a:pt x="10467" y="2586"/>
                </a:cubicBezTo>
                <a:cubicBezTo>
                  <a:pt x="10667" y="2502"/>
                  <a:pt x="10862" y="2432"/>
                  <a:pt x="11034" y="2375"/>
                </a:cubicBezTo>
                <a:lnTo>
                  <a:pt x="11127" y="2347"/>
                </a:lnTo>
                <a:lnTo>
                  <a:pt x="11104" y="2319"/>
                </a:lnTo>
                <a:cubicBezTo>
                  <a:pt x="11104" y="2324"/>
                  <a:pt x="11109" y="2324"/>
                  <a:pt x="11109" y="2324"/>
                </a:cubicBezTo>
                <a:cubicBezTo>
                  <a:pt x="11132" y="2338"/>
                  <a:pt x="11146" y="2347"/>
                  <a:pt x="11164" y="2357"/>
                </a:cubicBezTo>
                <a:cubicBezTo>
                  <a:pt x="11164" y="2357"/>
                  <a:pt x="11164" y="2357"/>
                  <a:pt x="11169" y="2357"/>
                </a:cubicBezTo>
                <a:lnTo>
                  <a:pt x="11234" y="2249"/>
                </a:lnTo>
                <a:cubicBezTo>
                  <a:pt x="11234" y="2249"/>
                  <a:pt x="11234" y="2249"/>
                  <a:pt x="11229" y="2249"/>
                </a:cubicBezTo>
                <a:lnTo>
                  <a:pt x="11280" y="2188"/>
                </a:lnTo>
                <a:cubicBezTo>
                  <a:pt x="11164" y="2072"/>
                  <a:pt x="11016" y="1922"/>
                  <a:pt x="10876" y="1791"/>
                </a:cubicBezTo>
                <a:cubicBezTo>
                  <a:pt x="10867" y="1786"/>
                  <a:pt x="10862" y="1777"/>
                  <a:pt x="10858" y="1772"/>
                </a:cubicBezTo>
                <a:lnTo>
                  <a:pt x="10871" y="1749"/>
                </a:lnTo>
                <a:cubicBezTo>
                  <a:pt x="10853" y="1740"/>
                  <a:pt x="10834" y="1726"/>
                  <a:pt x="10816" y="1716"/>
                </a:cubicBezTo>
                <a:cubicBezTo>
                  <a:pt x="10388" y="1188"/>
                  <a:pt x="9761" y="870"/>
                  <a:pt x="9189" y="501"/>
                </a:cubicBezTo>
                <a:cubicBezTo>
                  <a:pt x="8984" y="332"/>
                  <a:pt x="8766" y="164"/>
                  <a:pt x="8529" y="0"/>
                </a:cubicBezTo>
                <a:lnTo>
                  <a:pt x="8450" y="99"/>
                </a:lnTo>
                <a:close/>
                <a:moveTo>
                  <a:pt x="9993" y="1309"/>
                </a:moveTo>
                <a:lnTo>
                  <a:pt x="9993" y="1309"/>
                </a:lnTo>
                <a:cubicBezTo>
                  <a:pt x="9974" y="1319"/>
                  <a:pt x="9956" y="1324"/>
                  <a:pt x="9937" y="1333"/>
                </a:cubicBezTo>
                <a:cubicBezTo>
                  <a:pt x="9840" y="1267"/>
                  <a:pt x="9742" y="1197"/>
                  <a:pt x="9649" y="1132"/>
                </a:cubicBezTo>
                <a:cubicBezTo>
                  <a:pt x="9682" y="1146"/>
                  <a:pt x="9719" y="1155"/>
                  <a:pt x="9751" y="1165"/>
                </a:cubicBezTo>
                <a:lnTo>
                  <a:pt x="9765" y="1132"/>
                </a:lnTo>
                <a:cubicBezTo>
                  <a:pt x="9840" y="1193"/>
                  <a:pt x="9914" y="1249"/>
                  <a:pt x="9993" y="1309"/>
                </a:cubicBezTo>
                <a:close/>
                <a:moveTo>
                  <a:pt x="10272" y="1866"/>
                </a:moveTo>
                <a:lnTo>
                  <a:pt x="10272" y="1866"/>
                </a:lnTo>
                <a:cubicBezTo>
                  <a:pt x="10202" y="1842"/>
                  <a:pt x="10128" y="1810"/>
                  <a:pt x="10058" y="1772"/>
                </a:cubicBezTo>
                <a:lnTo>
                  <a:pt x="10105" y="1693"/>
                </a:lnTo>
                <a:cubicBezTo>
                  <a:pt x="10021" y="1646"/>
                  <a:pt x="9942" y="1595"/>
                  <a:pt x="9854" y="1539"/>
                </a:cubicBezTo>
                <a:cubicBezTo>
                  <a:pt x="9882" y="1534"/>
                  <a:pt x="9905" y="1525"/>
                  <a:pt x="9933" y="1520"/>
                </a:cubicBezTo>
                <a:cubicBezTo>
                  <a:pt x="10012" y="1581"/>
                  <a:pt x="10095" y="1637"/>
                  <a:pt x="10174" y="1693"/>
                </a:cubicBezTo>
                <a:cubicBezTo>
                  <a:pt x="10211" y="1749"/>
                  <a:pt x="10244" y="1805"/>
                  <a:pt x="10272" y="1866"/>
                </a:cubicBezTo>
                <a:close/>
                <a:moveTo>
                  <a:pt x="10123" y="2160"/>
                </a:moveTo>
                <a:lnTo>
                  <a:pt x="10123" y="2160"/>
                </a:lnTo>
                <a:cubicBezTo>
                  <a:pt x="10095" y="2160"/>
                  <a:pt x="10072" y="2160"/>
                  <a:pt x="10044" y="2156"/>
                </a:cubicBezTo>
                <a:lnTo>
                  <a:pt x="10091" y="2072"/>
                </a:lnTo>
                <a:cubicBezTo>
                  <a:pt x="10077" y="2067"/>
                  <a:pt x="10063" y="2057"/>
                  <a:pt x="10053" y="2048"/>
                </a:cubicBezTo>
                <a:cubicBezTo>
                  <a:pt x="10058" y="2043"/>
                  <a:pt x="10063" y="2043"/>
                  <a:pt x="10067" y="2034"/>
                </a:cubicBezTo>
                <a:cubicBezTo>
                  <a:pt x="10091" y="1973"/>
                  <a:pt x="10058" y="1969"/>
                  <a:pt x="10063" y="1964"/>
                </a:cubicBezTo>
                <a:cubicBezTo>
                  <a:pt x="10040" y="1941"/>
                  <a:pt x="10035" y="1945"/>
                  <a:pt x="10012" y="1927"/>
                </a:cubicBezTo>
                <a:lnTo>
                  <a:pt x="10002" y="1917"/>
                </a:lnTo>
                <a:lnTo>
                  <a:pt x="9998" y="1917"/>
                </a:lnTo>
                <a:cubicBezTo>
                  <a:pt x="9984" y="1903"/>
                  <a:pt x="9974" y="1885"/>
                  <a:pt x="9961" y="1866"/>
                </a:cubicBezTo>
                <a:cubicBezTo>
                  <a:pt x="10091" y="1936"/>
                  <a:pt x="10221" y="1987"/>
                  <a:pt x="10346" y="2015"/>
                </a:cubicBezTo>
                <a:cubicBezTo>
                  <a:pt x="10351" y="2034"/>
                  <a:pt x="10356" y="2053"/>
                  <a:pt x="10365" y="2067"/>
                </a:cubicBezTo>
                <a:cubicBezTo>
                  <a:pt x="10281" y="2095"/>
                  <a:pt x="10202" y="2128"/>
                  <a:pt x="10123" y="2160"/>
                </a:cubicBezTo>
                <a:close/>
                <a:moveTo>
                  <a:pt x="8743" y="2151"/>
                </a:moveTo>
                <a:lnTo>
                  <a:pt x="8743" y="2151"/>
                </a:lnTo>
                <a:cubicBezTo>
                  <a:pt x="8743" y="2151"/>
                  <a:pt x="8743" y="2151"/>
                  <a:pt x="8738" y="2151"/>
                </a:cubicBezTo>
                <a:cubicBezTo>
                  <a:pt x="8738" y="2146"/>
                  <a:pt x="8738" y="2142"/>
                  <a:pt x="8738" y="2137"/>
                </a:cubicBezTo>
                <a:cubicBezTo>
                  <a:pt x="8743" y="2142"/>
                  <a:pt x="8743" y="2146"/>
                  <a:pt x="8743" y="2151"/>
                </a:cubicBezTo>
                <a:close/>
                <a:moveTo>
                  <a:pt x="8878" y="2156"/>
                </a:moveTo>
                <a:lnTo>
                  <a:pt x="8878" y="2156"/>
                </a:lnTo>
                <a:cubicBezTo>
                  <a:pt x="8887" y="2160"/>
                  <a:pt x="8896" y="2160"/>
                  <a:pt x="8905" y="2160"/>
                </a:cubicBezTo>
                <a:cubicBezTo>
                  <a:pt x="8905" y="2160"/>
                  <a:pt x="8905" y="2165"/>
                  <a:pt x="8905" y="2165"/>
                </a:cubicBezTo>
                <a:cubicBezTo>
                  <a:pt x="8896" y="2165"/>
                  <a:pt x="8887" y="2160"/>
                  <a:pt x="8878" y="2160"/>
                </a:cubicBezTo>
                <a:cubicBezTo>
                  <a:pt x="8878" y="2160"/>
                  <a:pt x="8878" y="2160"/>
                  <a:pt x="8878" y="2156"/>
                </a:cubicBezTo>
                <a:close/>
                <a:moveTo>
                  <a:pt x="8780" y="1824"/>
                </a:moveTo>
                <a:lnTo>
                  <a:pt x="8780" y="1824"/>
                </a:lnTo>
                <a:cubicBezTo>
                  <a:pt x="8785" y="1824"/>
                  <a:pt x="8785" y="1824"/>
                  <a:pt x="8789" y="1828"/>
                </a:cubicBezTo>
                <a:cubicBezTo>
                  <a:pt x="8789" y="1833"/>
                  <a:pt x="8794" y="1842"/>
                  <a:pt x="8799" y="1852"/>
                </a:cubicBezTo>
                <a:cubicBezTo>
                  <a:pt x="8794" y="1852"/>
                  <a:pt x="8794" y="1852"/>
                  <a:pt x="8789" y="1852"/>
                </a:cubicBezTo>
                <a:cubicBezTo>
                  <a:pt x="8785" y="1842"/>
                  <a:pt x="8785" y="1833"/>
                  <a:pt x="8780" y="1824"/>
                </a:cubicBezTo>
                <a:close/>
                <a:moveTo>
                  <a:pt x="9723" y="1613"/>
                </a:moveTo>
                <a:lnTo>
                  <a:pt x="9723" y="1613"/>
                </a:lnTo>
                <a:lnTo>
                  <a:pt x="9668" y="1674"/>
                </a:lnTo>
                <a:cubicBezTo>
                  <a:pt x="9672" y="1679"/>
                  <a:pt x="9677" y="1683"/>
                  <a:pt x="9682" y="1688"/>
                </a:cubicBezTo>
                <a:cubicBezTo>
                  <a:pt x="9672" y="1688"/>
                  <a:pt x="9658" y="1688"/>
                  <a:pt x="9644" y="1688"/>
                </a:cubicBezTo>
                <a:cubicBezTo>
                  <a:pt x="9561" y="1669"/>
                  <a:pt x="9473" y="1660"/>
                  <a:pt x="9384" y="1651"/>
                </a:cubicBezTo>
                <a:cubicBezTo>
                  <a:pt x="9380" y="1646"/>
                  <a:pt x="9380" y="1646"/>
                  <a:pt x="9380" y="1646"/>
                </a:cubicBezTo>
                <a:cubicBezTo>
                  <a:pt x="9407" y="1641"/>
                  <a:pt x="9435" y="1632"/>
                  <a:pt x="9463" y="1623"/>
                </a:cubicBezTo>
                <a:cubicBezTo>
                  <a:pt x="9533" y="1609"/>
                  <a:pt x="9607" y="1595"/>
                  <a:pt x="9677" y="1581"/>
                </a:cubicBezTo>
                <a:cubicBezTo>
                  <a:pt x="9691" y="1590"/>
                  <a:pt x="9710" y="1599"/>
                  <a:pt x="9723" y="1613"/>
                </a:cubicBezTo>
                <a:close/>
                <a:moveTo>
                  <a:pt x="9733" y="1861"/>
                </a:moveTo>
                <a:lnTo>
                  <a:pt x="9733" y="1861"/>
                </a:lnTo>
                <a:cubicBezTo>
                  <a:pt x="9756" y="1856"/>
                  <a:pt x="9775" y="1852"/>
                  <a:pt x="9793" y="1847"/>
                </a:cubicBezTo>
                <a:lnTo>
                  <a:pt x="9798" y="1847"/>
                </a:lnTo>
                <a:cubicBezTo>
                  <a:pt x="9812" y="1866"/>
                  <a:pt x="9821" y="1885"/>
                  <a:pt x="9835" y="1903"/>
                </a:cubicBezTo>
                <a:cubicBezTo>
                  <a:pt x="9821" y="1899"/>
                  <a:pt x="9807" y="1899"/>
                  <a:pt x="9798" y="1899"/>
                </a:cubicBezTo>
                <a:cubicBezTo>
                  <a:pt x="9775" y="1889"/>
                  <a:pt x="9756" y="1875"/>
                  <a:pt x="9733" y="1861"/>
                </a:cubicBezTo>
                <a:close/>
                <a:moveTo>
                  <a:pt x="9728" y="2025"/>
                </a:moveTo>
                <a:lnTo>
                  <a:pt x="9728" y="2025"/>
                </a:lnTo>
                <a:cubicBezTo>
                  <a:pt x="9812" y="2072"/>
                  <a:pt x="9895" y="2114"/>
                  <a:pt x="9974" y="2156"/>
                </a:cubicBezTo>
                <a:cubicBezTo>
                  <a:pt x="9914" y="2151"/>
                  <a:pt x="9854" y="2146"/>
                  <a:pt x="9793" y="2142"/>
                </a:cubicBezTo>
                <a:lnTo>
                  <a:pt x="9812" y="2104"/>
                </a:lnTo>
                <a:cubicBezTo>
                  <a:pt x="9775" y="2086"/>
                  <a:pt x="9737" y="2053"/>
                  <a:pt x="9700" y="2025"/>
                </a:cubicBezTo>
                <a:cubicBezTo>
                  <a:pt x="9710" y="2025"/>
                  <a:pt x="9719" y="2025"/>
                  <a:pt x="9728" y="2025"/>
                </a:cubicBezTo>
                <a:close/>
                <a:moveTo>
                  <a:pt x="9510" y="1913"/>
                </a:moveTo>
                <a:lnTo>
                  <a:pt x="9510" y="1913"/>
                </a:lnTo>
                <a:lnTo>
                  <a:pt x="9482" y="1969"/>
                </a:lnTo>
                <a:cubicBezTo>
                  <a:pt x="9459" y="1955"/>
                  <a:pt x="9440" y="1941"/>
                  <a:pt x="9417" y="1927"/>
                </a:cubicBezTo>
                <a:cubicBezTo>
                  <a:pt x="9449" y="1922"/>
                  <a:pt x="9477" y="1917"/>
                  <a:pt x="9510" y="1913"/>
                </a:cubicBezTo>
                <a:close/>
                <a:moveTo>
                  <a:pt x="8989" y="1842"/>
                </a:moveTo>
                <a:lnTo>
                  <a:pt x="8989" y="1842"/>
                </a:lnTo>
                <a:lnTo>
                  <a:pt x="8989" y="1842"/>
                </a:lnTo>
                <a:cubicBezTo>
                  <a:pt x="8971" y="1847"/>
                  <a:pt x="8947" y="1847"/>
                  <a:pt x="8929" y="1847"/>
                </a:cubicBezTo>
                <a:cubicBezTo>
                  <a:pt x="8929" y="1842"/>
                  <a:pt x="8929" y="1842"/>
                  <a:pt x="8924" y="1838"/>
                </a:cubicBezTo>
                <a:cubicBezTo>
                  <a:pt x="8947" y="1838"/>
                  <a:pt x="8971" y="1842"/>
                  <a:pt x="8989" y="1842"/>
                </a:cubicBezTo>
                <a:close/>
                <a:moveTo>
                  <a:pt x="9166" y="2305"/>
                </a:moveTo>
                <a:lnTo>
                  <a:pt x="9166" y="2305"/>
                </a:lnTo>
                <a:cubicBezTo>
                  <a:pt x="9203" y="2310"/>
                  <a:pt x="9240" y="2310"/>
                  <a:pt x="9277" y="2310"/>
                </a:cubicBezTo>
                <a:cubicBezTo>
                  <a:pt x="9287" y="2315"/>
                  <a:pt x="9296" y="2315"/>
                  <a:pt x="9301" y="2319"/>
                </a:cubicBezTo>
                <a:lnTo>
                  <a:pt x="9305" y="2315"/>
                </a:lnTo>
                <a:cubicBezTo>
                  <a:pt x="9459" y="2319"/>
                  <a:pt x="9612" y="2319"/>
                  <a:pt x="9761" y="2315"/>
                </a:cubicBezTo>
                <a:cubicBezTo>
                  <a:pt x="9770" y="2319"/>
                  <a:pt x="9775" y="2324"/>
                  <a:pt x="9779" y="2329"/>
                </a:cubicBezTo>
                <a:cubicBezTo>
                  <a:pt x="9603" y="2432"/>
                  <a:pt x="9435" y="2548"/>
                  <a:pt x="9287" y="2689"/>
                </a:cubicBezTo>
                <a:cubicBezTo>
                  <a:pt x="9249" y="2647"/>
                  <a:pt x="9212" y="2600"/>
                  <a:pt x="9175" y="2558"/>
                </a:cubicBezTo>
                <a:cubicBezTo>
                  <a:pt x="9203" y="2567"/>
                  <a:pt x="9226" y="2581"/>
                  <a:pt x="9268" y="2581"/>
                </a:cubicBezTo>
                <a:lnTo>
                  <a:pt x="9403" y="2572"/>
                </a:lnTo>
                <a:lnTo>
                  <a:pt x="9310" y="2474"/>
                </a:lnTo>
                <a:cubicBezTo>
                  <a:pt x="9259" y="2427"/>
                  <a:pt x="9217" y="2366"/>
                  <a:pt x="9166" y="2305"/>
                </a:cubicBezTo>
                <a:close/>
                <a:moveTo>
                  <a:pt x="9677" y="1426"/>
                </a:moveTo>
                <a:lnTo>
                  <a:pt x="9677" y="1426"/>
                </a:lnTo>
                <a:cubicBezTo>
                  <a:pt x="9644" y="1403"/>
                  <a:pt x="9617" y="1384"/>
                  <a:pt x="9584" y="1366"/>
                </a:cubicBezTo>
                <a:cubicBezTo>
                  <a:pt x="9528" y="1328"/>
                  <a:pt x="9477" y="1291"/>
                  <a:pt x="9426" y="1249"/>
                </a:cubicBezTo>
                <a:cubicBezTo>
                  <a:pt x="9463" y="1272"/>
                  <a:pt x="9505" y="1295"/>
                  <a:pt x="9547" y="1319"/>
                </a:cubicBezTo>
                <a:lnTo>
                  <a:pt x="9584" y="1263"/>
                </a:lnTo>
                <a:cubicBezTo>
                  <a:pt x="9644" y="1305"/>
                  <a:pt x="9705" y="1352"/>
                  <a:pt x="9765" y="1394"/>
                </a:cubicBezTo>
                <a:cubicBezTo>
                  <a:pt x="9733" y="1403"/>
                  <a:pt x="9705" y="1417"/>
                  <a:pt x="9677" y="1426"/>
                </a:cubicBezTo>
                <a:close/>
                <a:moveTo>
                  <a:pt x="8645" y="646"/>
                </a:moveTo>
                <a:lnTo>
                  <a:pt x="8645" y="646"/>
                </a:lnTo>
                <a:cubicBezTo>
                  <a:pt x="8650" y="608"/>
                  <a:pt x="8659" y="571"/>
                  <a:pt x="8673" y="533"/>
                </a:cubicBezTo>
                <a:cubicBezTo>
                  <a:pt x="8682" y="538"/>
                  <a:pt x="8692" y="543"/>
                  <a:pt x="8701" y="547"/>
                </a:cubicBezTo>
                <a:lnTo>
                  <a:pt x="8655" y="627"/>
                </a:lnTo>
                <a:cubicBezTo>
                  <a:pt x="8720" y="683"/>
                  <a:pt x="8785" y="734"/>
                  <a:pt x="8854" y="791"/>
                </a:cubicBezTo>
                <a:lnTo>
                  <a:pt x="8789" y="875"/>
                </a:lnTo>
                <a:cubicBezTo>
                  <a:pt x="8850" y="931"/>
                  <a:pt x="8910" y="992"/>
                  <a:pt x="8975" y="1048"/>
                </a:cubicBezTo>
                <a:cubicBezTo>
                  <a:pt x="8887" y="1015"/>
                  <a:pt x="8794" y="987"/>
                  <a:pt x="8701" y="973"/>
                </a:cubicBezTo>
                <a:cubicBezTo>
                  <a:pt x="8692" y="861"/>
                  <a:pt x="8673" y="753"/>
                  <a:pt x="8645" y="646"/>
                </a:cubicBezTo>
                <a:close/>
                <a:moveTo>
                  <a:pt x="9338" y="1361"/>
                </a:moveTo>
                <a:lnTo>
                  <a:pt x="9338" y="1361"/>
                </a:lnTo>
                <a:cubicBezTo>
                  <a:pt x="9393" y="1398"/>
                  <a:pt x="9454" y="1431"/>
                  <a:pt x="9514" y="1468"/>
                </a:cubicBezTo>
                <a:cubicBezTo>
                  <a:pt x="9514" y="1473"/>
                  <a:pt x="9519" y="1473"/>
                  <a:pt x="9519" y="1473"/>
                </a:cubicBezTo>
                <a:cubicBezTo>
                  <a:pt x="9486" y="1482"/>
                  <a:pt x="9454" y="1496"/>
                  <a:pt x="9421" y="1506"/>
                </a:cubicBezTo>
                <a:cubicBezTo>
                  <a:pt x="9356" y="1515"/>
                  <a:pt x="9296" y="1525"/>
                  <a:pt x="9231" y="1534"/>
                </a:cubicBezTo>
                <a:cubicBezTo>
                  <a:pt x="9068" y="1403"/>
                  <a:pt x="8919" y="1263"/>
                  <a:pt x="8813" y="1127"/>
                </a:cubicBezTo>
                <a:cubicBezTo>
                  <a:pt x="8984" y="1174"/>
                  <a:pt x="9161" y="1258"/>
                  <a:pt x="9338" y="1361"/>
                </a:cubicBezTo>
                <a:close/>
                <a:moveTo>
                  <a:pt x="8729" y="1286"/>
                </a:moveTo>
                <a:lnTo>
                  <a:pt x="8729" y="1286"/>
                </a:lnTo>
                <a:cubicBezTo>
                  <a:pt x="8724" y="1263"/>
                  <a:pt x="8724" y="1239"/>
                  <a:pt x="8724" y="1216"/>
                </a:cubicBezTo>
                <a:cubicBezTo>
                  <a:pt x="8761" y="1263"/>
                  <a:pt x="8803" y="1314"/>
                  <a:pt x="8854" y="1361"/>
                </a:cubicBezTo>
                <a:cubicBezTo>
                  <a:pt x="8813" y="1342"/>
                  <a:pt x="8775" y="1324"/>
                  <a:pt x="8734" y="1305"/>
                </a:cubicBezTo>
                <a:cubicBezTo>
                  <a:pt x="8729" y="1295"/>
                  <a:pt x="8729" y="1291"/>
                  <a:pt x="8729" y="1286"/>
                </a:cubicBezTo>
                <a:close/>
                <a:moveTo>
                  <a:pt x="8924" y="1543"/>
                </a:moveTo>
                <a:lnTo>
                  <a:pt x="8924" y="1543"/>
                </a:lnTo>
                <a:cubicBezTo>
                  <a:pt x="8938" y="1548"/>
                  <a:pt x="8952" y="1557"/>
                  <a:pt x="8971" y="1567"/>
                </a:cubicBezTo>
                <a:cubicBezTo>
                  <a:pt x="8961" y="1567"/>
                  <a:pt x="8957" y="1567"/>
                  <a:pt x="8952" y="1571"/>
                </a:cubicBezTo>
                <a:cubicBezTo>
                  <a:pt x="8943" y="1562"/>
                  <a:pt x="8933" y="1553"/>
                  <a:pt x="8924" y="1543"/>
                </a:cubicBezTo>
                <a:close/>
                <a:moveTo>
                  <a:pt x="8608" y="1805"/>
                </a:moveTo>
                <a:lnTo>
                  <a:pt x="8608" y="1805"/>
                </a:lnTo>
                <a:cubicBezTo>
                  <a:pt x="8608" y="1824"/>
                  <a:pt x="8608" y="1842"/>
                  <a:pt x="8608" y="1856"/>
                </a:cubicBezTo>
                <a:cubicBezTo>
                  <a:pt x="8413" y="1861"/>
                  <a:pt x="8218" y="1866"/>
                  <a:pt x="8032" y="1870"/>
                </a:cubicBezTo>
                <a:cubicBezTo>
                  <a:pt x="8222" y="1856"/>
                  <a:pt x="8417" y="1833"/>
                  <a:pt x="8608" y="1805"/>
                </a:cubicBezTo>
                <a:close/>
                <a:moveTo>
                  <a:pt x="7576" y="1772"/>
                </a:moveTo>
                <a:lnTo>
                  <a:pt x="7576" y="1772"/>
                </a:lnTo>
                <a:cubicBezTo>
                  <a:pt x="7446" y="1777"/>
                  <a:pt x="7316" y="1777"/>
                  <a:pt x="7186" y="1777"/>
                </a:cubicBezTo>
                <a:cubicBezTo>
                  <a:pt x="7125" y="1772"/>
                  <a:pt x="7065" y="1768"/>
                  <a:pt x="7005" y="1763"/>
                </a:cubicBezTo>
                <a:cubicBezTo>
                  <a:pt x="7195" y="1763"/>
                  <a:pt x="7386" y="1768"/>
                  <a:pt x="7576" y="1772"/>
                </a:cubicBezTo>
                <a:close/>
                <a:moveTo>
                  <a:pt x="2417" y="1258"/>
                </a:moveTo>
                <a:lnTo>
                  <a:pt x="2417" y="1258"/>
                </a:lnTo>
                <a:cubicBezTo>
                  <a:pt x="2631" y="1295"/>
                  <a:pt x="2836" y="1333"/>
                  <a:pt x="3017" y="1370"/>
                </a:cubicBezTo>
                <a:cubicBezTo>
                  <a:pt x="2868" y="1356"/>
                  <a:pt x="2715" y="1356"/>
                  <a:pt x="2566" y="1366"/>
                </a:cubicBezTo>
                <a:lnTo>
                  <a:pt x="2580" y="1305"/>
                </a:lnTo>
                <a:cubicBezTo>
                  <a:pt x="2524" y="1286"/>
                  <a:pt x="2473" y="1272"/>
                  <a:pt x="2417" y="1258"/>
                </a:cubicBezTo>
                <a:close/>
                <a:moveTo>
                  <a:pt x="3296" y="1543"/>
                </a:moveTo>
                <a:lnTo>
                  <a:pt x="3296" y="1543"/>
                </a:lnTo>
                <a:cubicBezTo>
                  <a:pt x="3161" y="1543"/>
                  <a:pt x="3031" y="1539"/>
                  <a:pt x="2901" y="1525"/>
                </a:cubicBezTo>
                <a:cubicBezTo>
                  <a:pt x="2845" y="1511"/>
                  <a:pt x="2789" y="1496"/>
                  <a:pt x="2738" y="1482"/>
                </a:cubicBezTo>
                <a:cubicBezTo>
                  <a:pt x="2929" y="1482"/>
                  <a:pt x="3119" y="1496"/>
                  <a:pt x="3296" y="1543"/>
                </a:cubicBezTo>
                <a:close/>
                <a:moveTo>
                  <a:pt x="3421" y="1744"/>
                </a:moveTo>
                <a:lnTo>
                  <a:pt x="3421" y="1744"/>
                </a:lnTo>
                <a:cubicBezTo>
                  <a:pt x="3324" y="1749"/>
                  <a:pt x="3231" y="1758"/>
                  <a:pt x="3133" y="1763"/>
                </a:cubicBezTo>
                <a:cubicBezTo>
                  <a:pt x="2933" y="1763"/>
                  <a:pt x="2733" y="1744"/>
                  <a:pt x="2543" y="1702"/>
                </a:cubicBezTo>
                <a:cubicBezTo>
                  <a:pt x="2682" y="1679"/>
                  <a:pt x="2831" y="1669"/>
                  <a:pt x="2984" y="1674"/>
                </a:cubicBezTo>
                <a:cubicBezTo>
                  <a:pt x="3128" y="1702"/>
                  <a:pt x="3272" y="1726"/>
                  <a:pt x="3421" y="1744"/>
                </a:cubicBezTo>
                <a:close/>
                <a:moveTo>
                  <a:pt x="2362" y="1426"/>
                </a:moveTo>
                <a:lnTo>
                  <a:pt x="2362" y="1426"/>
                </a:lnTo>
                <a:cubicBezTo>
                  <a:pt x="2310" y="1417"/>
                  <a:pt x="2259" y="1403"/>
                  <a:pt x="2208" y="1389"/>
                </a:cubicBezTo>
                <a:cubicBezTo>
                  <a:pt x="2259" y="1394"/>
                  <a:pt x="2315" y="1398"/>
                  <a:pt x="2366" y="1403"/>
                </a:cubicBezTo>
                <a:lnTo>
                  <a:pt x="2362" y="1426"/>
                </a:lnTo>
                <a:close/>
                <a:moveTo>
                  <a:pt x="1330" y="1024"/>
                </a:moveTo>
                <a:lnTo>
                  <a:pt x="1330" y="1024"/>
                </a:lnTo>
                <a:cubicBezTo>
                  <a:pt x="1534" y="1085"/>
                  <a:pt x="1743" y="1132"/>
                  <a:pt x="1957" y="1174"/>
                </a:cubicBezTo>
                <a:cubicBezTo>
                  <a:pt x="1790" y="1151"/>
                  <a:pt x="1627" y="1137"/>
                  <a:pt x="1460" y="1132"/>
                </a:cubicBezTo>
                <a:cubicBezTo>
                  <a:pt x="1381" y="1099"/>
                  <a:pt x="1302" y="1066"/>
                  <a:pt x="1227" y="1034"/>
                </a:cubicBezTo>
                <a:cubicBezTo>
                  <a:pt x="1260" y="1029"/>
                  <a:pt x="1293" y="1029"/>
                  <a:pt x="1330" y="1024"/>
                </a:cubicBezTo>
                <a:close/>
                <a:moveTo>
                  <a:pt x="2115" y="1688"/>
                </a:moveTo>
                <a:lnTo>
                  <a:pt x="2115" y="1688"/>
                </a:lnTo>
                <a:lnTo>
                  <a:pt x="2282" y="1754"/>
                </a:lnTo>
                <a:cubicBezTo>
                  <a:pt x="2287" y="1754"/>
                  <a:pt x="2296" y="1758"/>
                  <a:pt x="2301" y="1758"/>
                </a:cubicBezTo>
                <a:cubicBezTo>
                  <a:pt x="1901" y="1735"/>
                  <a:pt x="1474" y="1674"/>
                  <a:pt x="1102" y="1562"/>
                </a:cubicBezTo>
                <a:cubicBezTo>
                  <a:pt x="1181" y="1534"/>
                  <a:pt x="1269" y="1515"/>
                  <a:pt x="1362" y="1501"/>
                </a:cubicBezTo>
                <a:cubicBezTo>
                  <a:pt x="1697" y="1553"/>
                  <a:pt x="2036" y="1595"/>
                  <a:pt x="2375" y="1609"/>
                </a:cubicBezTo>
                <a:cubicBezTo>
                  <a:pt x="2343" y="1613"/>
                  <a:pt x="2315" y="1623"/>
                  <a:pt x="2287" y="1632"/>
                </a:cubicBezTo>
                <a:lnTo>
                  <a:pt x="2115" y="1688"/>
                </a:lnTo>
                <a:close/>
                <a:moveTo>
                  <a:pt x="2547" y="1828"/>
                </a:moveTo>
                <a:lnTo>
                  <a:pt x="2547" y="1828"/>
                </a:lnTo>
                <a:cubicBezTo>
                  <a:pt x="2524" y="1833"/>
                  <a:pt x="2501" y="1838"/>
                  <a:pt x="2473" y="1842"/>
                </a:cubicBezTo>
                <a:lnTo>
                  <a:pt x="2473" y="1814"/>
                </a:lnTo>
                <a:cubicBezTo>
                  <a:pt x="2496" y="1819"/>
                  <a:pt x="2524" y="1824"/>
                  <a:pt x="2547" y="1828"/>
                </a:cubicBezTo>
                <a:close/>
                <a:moveTo>
                  <a:pt x="182" y="725"/>
                </a:moveTo>
                <a:lnTo>
                  <a:pt x="182" y="725"/>
                </a:lnTo>
                <a:cubicBezTo>
                  <a:pt x="391" y="763"/>
                  <a:pt x="600" y="800"/>
                  <a:pt x="809" y="833"/>
                </a:cubicBezTo>
                <a:cubicBezTo>
                  <a:pt x="860" y="856"/>
                  <a:pt x="916" y="879"/>
                  <a:pt x="972" y="903"/>
                </a:cubicBezTo>
                <a:cubicBezTo>
                  <a:pt x="726" y="907"/>
                  <a:pt x="479" y="917"/>
                  <a:pt x="233" y="912"/>
                </a:cubicBezTo>
                <a:cubicBezTo>
                  <a:pt x="210" y="851"/>
                  <a:pt x="196" y="786"/>
                  <a:pt x="182" y="725"/>
                </a:cubicBezTo>
                <a:close/>
                <a:moveTo>
                  <a:pt x="902" y="1034"/>
                </a:moveTo>
                <a:lnTo>
                  <a:pt x="902" y="1034"/>
                </a:lnTo>
                <a:lnTo>
                  <a:pt x="963" y="1057"/>
                </a:lnTo>
                <a:cubicBezTo>
                  <a:pt x="1014" y="1080"/>
                  <a:pt x="1065" y="1104"/>
                  <a:pt x="1116" y="1122"/>
                </a:cubicBezTo>
                <a:cubicBezTo>
                  <a:pt x="1009" y="1122"/>
                  <a:pt x="902" y="1127"/>
                  <a:pt x="795" y="1132"/>
                </a:cubicBezTo>
                <a:cubicBezTo>
                  <a:pt x="651" y="1108"/>
                  <a:pt x="516" y="1076"/>
                  <a:pt x="382" y="1038"/>
                </a:cubicBezTo>
                <a:cubicBezTo>
                  <a:pt x="558" y="1038"/>
                  <a:pt x="730" y="1034"/>
                  <a:pt x="902" y="1034"/>
                </a:cubicBezTo>
                <a:close/>
                <a:moveTo>
                  <a:pt x="786" y="1258"/>
                </a:moveTo>
                <a:lnTo>
                  <a:pt x="786" y="1258"/>
                </a:lnTo>
                <a:cubicBezTo>
                  <a:pt x="1074" y="1305"/>
                  <a:pt x="1376" y="1328"/>
                  <a:pt x="1674" y="1352"/>
                </a:cubicBezTo>
                <a:cubicBezTo>
                  <a:pt x="1567" y="1352"/>
                  <a:pt x="1464" y="1361"/>
                  <a:pt x="1362" y="1375"/>
                </a:cubicBezTo>
                <a:cubicBezTo>
                  <a:pt x="1153" y="1342"/>
                  <a:pt x="949" y="1300"/>
                  <a:pt x="739" y="1258"/>
                </a:cubicBezTo>
                <a:cubicBezTo>
                  <a:pt x="758" y="1258"/>
                  <a:pt x="772" y="1258"/>
                  <a:pt x="786" y="1258"/>
                </a:cubicBezTo>
                <a:close/>
                <a:moveTo>
                  <a:pt x="335" y="1155"/>
                </a:moveTo>
                <a:lnTo>
                  <a:pt x="335" y="1155"/>
                </a:lnTo>
                <a:cubicBezTo>
                  <a:pt x="340" y="1160"/>
                  <a:pt x="344" y="1160"/>
                  <a:pt x="349" y="1160"/>
                </a:cubicBezTo>
                <a:cubicBezTo>
                  <a:pt x="344" y="1160"/>
                  <a:pt x="340" y="1160"/>
                  <a:pt x="335" y="1160"/>
                </a:cubicBezTo>
                <a:cubicBezTo>
                  <a:pt x="335" y="1160"/>
                  <a:pt x="335" y="1160"/>
                  <a:pt x="335" y="1155"/>
                </a:cubicBezTo>
                <a:close/>
                <a:moveTo>
                  <a:pt x="1297" y="2614"/>
                </a:moveTo>
                <a:lnTo>
                  <a:pt x="1297" y="2614"/>
                </a:lnTo>
                <a:lnTo>
                  <a:pt x="1311" y="2679"/>
                </a:lnTo>
                <a:cubicBezTo>
                  <a:pt x="1441" y="2656"/>
                  <a:pt x="1581" y="2633"/>
                  <a:pt x="1720" y="2609"/>
                </a:cubicBezTo>
                <a:cubicBezTo>
                  <a:pt x="1623" y="2665"/>
                  <a:pt x="1525" y="2731"/>
                  <a:pt x="1446" y="2815"/>
                </a:cubicBezTo>
                <a:cubicBezTo>
                  <a:pt x="1399" y="2838"/>
                  <a:pt x="1348" y="2866"/>
                  <a:pt x="1302" y="2894"/>
                </a:cubicBezTo>
                <a:cubicBezTo>
                  <a:pt x="1246" y="2525"/>
                  <a:pt x="1023" y="2193"/>
                  <a:pt x="795" y="1870"/>
                </a:cubicBezTo>
                <a:cubicBezTo>
                  <a:pt x="665" y="1688"/>
                  <a:pt x="535" y="1506"/>
                  <a:pt x="423" y="1324"/>
                </a:cubicBezTo>
                <a:cubicBezTo>
                  <a:pt x="633" y="1366"/>
                  <a:pt x="842" y="1412"/>
                  <a:pt x="1055" y="1450"/>
                </a:cubicBezTo>
                <a:cubicBezTo>
                  <a:pt x="1000" y="1468"/>
                  <a:pt x="949" y="1492"/>
                  <a:pt x="897" y="1515"/>
                </a:cubicBezTo>
                <a:lnTo>
                  <a:pt x="772" y="1585"/>
                </a:lnTo>
                <a:lnTo>
                  <a:pt x="907" y="1632"/>
                </a:lnTo>
                <a:cubicBezTo>
                  <a:pt x="1153" y="1721"/>
                  <a:pt x="1432" y="1782"/>
                  <a:pt x="1711" y="1824"/>
                </a:cubicBezTo>
                <a:cubicBezTo>
                  <a:pt x="1437" y="1842"/>
                  <a:pt x="1162" y="1861"/>
                  <a:pt x="897" y="1899"/>
                </a:cubicBezTo>
                <a:lnTo>
                  <a:pt x="907" y="2025"/>
                </a:lnTo>
                <a:cubicBezTo>
                  <a:pt x="1144" y="2029"/>
                  <a:pt x="1385" y="2034"/>
                  <a:pt x="1632" y="2053"/>
                </a:cubicBezTo>
                <a:cubicBezTo>
                  <a:pt x="1474" y="2067"/>
                  <a:pt x="1316" y="2095"/>
                  <a:pt x="1162" y="2151"/>
                </a:cubicBezTo>
                <a:lnTo>
                  <a:pt x="1028" y="2202"/>
                </a:lnTo>
                <a:lnTo>
                  <a:pt x="1158" y="2268"/>
                </a:lnTo>
                <a:cubicBezTo>
                  <a:pt x="1306" y="2338"/>
                  <a:pt x="1460" y="2380"/>
                  <a:pt x="1618" y="2403"/>
                </a:cubicBezTo>
                <a:cubicBezTo>
                  <a:pt x="1492" y="2427"/>
                  <a:pt x="1367" y="2455"/>
                  <a:pt x="1246" y="2488"/>
                </a:cubicBezTo>
                <a:lnTo>
                  <a:pt x="1260" y="2614"/>
                </a:lnTo>
                <a:cubicBezTo>
                  <a:pt x="1274" y="2614"/>
                  <a:pt x="1283" y="2614"/>
                  <a:pt x="1297" y="2614"/>
                </a:cubicBezTo>
                <a:close/>
                <a:moveTo>
                  <a:pt x="2143" y="1922"/>
                </a:moveTo>
                <a:lnTo>
                  <a:pt x="2143" y="1922"/>
                </a:lnTo>
                <a:cubicBezTo>
                  <a:pt x="2111" y="1931"/>
                  <a:pt x="2078" y="1945"/>
                  <a:pt x="2041" y="1955"/>
                </a:cubicBezTo>
                <a:cubicBezTo>
                  <a:pt x="1985" y="1950"/>
                  <a:pt x="1925" y="1945"/>
                  <a:pt x="1864" y="1941"/>
                </a:cubicBezTo>
                <a:cubicBezTo>
                  <a:pt x="1957" y="1936"/>
                  <a:pt x="2050" y="1931"/>
                  <a:pt x="2143" y="1922"/>
                </a:cubicBezTo>
                <a:close/>
                <a:moveTo>
                  <a:pt x="1376" y="2216"/>
                </a:moveTo>
                <a:lnTo>
                  <a:pt x="1376" y="2216"/>
                </a:lnTo>
                <a:cubicBezTo>
                  <a:pt x="1469" y="2198"/>
                  <a:pt x="1567" y="2184"/>
                  <a:pt x="1664" y="2174"/>
                </a:cubicBezTo>
                <a:lnTo>
                  <a:pt x="1757" y="2207"/>
                </a:lnTo>
                <a:cubicBezTo>
                  <a:pt x="1915" y="2263"/>
                  <a:pt x="2083" y="2291"/>
                  <a:pt x="2264" y="2296"/>
                </a:cubicBezTo>
                <a:cubicBezTo>
                  <a:pt x="1957" y="2310"/>
                  <a:pt x="1650" y="2305"/>
                  <a:pt x="1376" y="2216"/>
                </a:cubicBezTo>
                <a:close/>
                <a:moveTo>
                  <a:pt x="3528" y="1973"/>
                </a:moveTo>
                <a:lnTo>
                  <a:pt x="3528" y="1973"/>
                </a:lnTo>
                <a:lnTo>
                  <a:pt x="3496" y="1880"/>
                </a:lnTo>
                <a:cubicBezTo>
                  <a:pt x="3263" y="1927"/>
                  <a:pt x="3040" y="2015"/>
                  <a:pt x="2826" y="2128"/>
                </a:cubicBezTo>
                <a:cubicBezTo>
                  <a:pt x="2566" y="2170"/>
                  <a:pt x="2315" y="2184"/>
                  <a:pt x="2087" y="2156"/>
                </a:cubicBezTo>
                <a:cubicBezTo>
                  <a:pt x="2208" y="2151"/>
                  <a:pt x="2334" y="2146"/>
                  <a:pt x="2454" y="2132"/>
                </a:cubicBezTo>
                <a:lnTo>
                  <a:pt x="2459" y="2006"/>
                </a:lnTo>
                <a:cubicBezTo>
                  <a:pt x="2427" y="2001"/>
                  <a:pt x="2399" y="1997"/>
                  <a:pt x="2366" y="1992"/>
                </a:cubicBezTo>
                <a:cubicBezTo>
                  <a:pt x="2612" y="1941"/>
                  <a:pt x="2877" y="1913"/>
                  <a:pt x="3142" y="1889"/>
                </a:cubicBezTo>
                <a:cubicBezTo>
                  <a:pt x="3435" y="1894"/>
                  <a:pt x="3728" y="1856"/>
                  <a:pt x="4002" y="1814"/>
                </a:cubicBezTo>
                <a:cubicBezTo>
                  <a:pt x="4049" y="1810"/>
                  <a:pt x="4095" y="1800"/>
                  <a:pt x="4137" y="1796"/>
                </a:cubicBezTo>
                <a:lnTo>
                  <a:pt x="4137" y="1786"/>
                </a:lnTo>
                <a:cubicBezTo>
                  <a:pt x="4156" y="1786"/>
                  <a:pt x="4174" y="1782"/>
                  <a:pt x="4197" y="1782"/>
                </a:cubicBezTo>
                <a:lnTo>
                  <a:pt x="4202" y="1655"/>
                </a:lnTo>
                <a:cubicBezTo>
                  <a:pt x="4053" y="1641"/>
                  <a:pt x="3891" y="1618"/>
                  <a:pt x="3723" y="1599"/>
                </a:cubicBezTo>
                <a:lnTo>
                  <a:pt x="3616" y="1539"/>
                </a:lnTo>
                <a:cubicBezTo>
                  <a:pt x="3575" y="1515"/>
                  <a:pt x="3533" y="1496"/>
                  <a:pt x="3491" y="1478"/>
                </a:cubicBezTo>
                <a:cubicBezTo>
                  <a:pt x="3700" y="1525"/>
                  <a:pt x="3909" y="1571"/>
                  <a:pt x="4118" y="1613"/>
                </a:cubicBezTo>
                <a:lnTo>
                  <a:pt x="4123" y="1623"/>
                </a:lnTo>
                <a:cubicBezTo>
                  <a:pt x="4156" y="1623"/>
                  <a:pt x="4188" y="1627"/>
                  <a:pt x="4221" y="1632"/>
                </a:cubicBezTo>
                <a:cubicBezTo>
                  <a:pt x="4351" y="1655"/>
                  <a:pt x="4486" y="1679"/>
                  <a:pt x="4616" y="1698"/>
                </a:cubicBezTo>
                <a:cubicBezTo>
                  <a:pt x="4592" y="1712"/>
                  <a:pt x="4565" y="1721"/>
                  <a:pt x="4541" y="1730"/>
                </a:cubicBezTo>
                <a:lnTo>
                  <a:pt x="4537" y="1712"/>
                </a:lnTo>
                <a:cubicBezTo>
                  <a:pt x="4532" y="1712"/>
                  <a:pt x="4532" y="1712"/>
                  <a:pt x="4532" y="1712"/>
                </a:cubicBezTo>
                <a:cubicBezTo>
                  <a:pt x="4532" y="1712"/>
                  <a:pt x="4532" y="1712"/>
                  <a:pt x="4532" y="1712"/>
                </a:cubicBezTo>
                <a:cubicBezTo>
                  <a:pt x="4235" y="1777"/>
                  <a:pt x="3886" y="1880"/>
                  <a:pt x="3528" y="1973"/>
                </a:cubicBezTo>
                <a:close/>
                <a:moveTo>
                  <a:pt x="4434" y="1908"/>
                </a:moveTo>
                <a:lnTo>
                  <a:pt x="4434" y="1908"/>
                </a:lnTo>
                <a:cubicBezTo>
                  <a:pt x="4574" y="1852"/>
                  <a:pt x="4713" y="1796"/>
                  <a:pt x="4848" y="1735"/>
                </a:cubicBezTo>
                <a:cubicBezTo>
                  <a:pt x="5001" y="1754"/>
                  <a:pt x="5155" y="1772"/>
                  <a:pt x="5308" y="1791"/>
                </a:cubicBezTo>
                <a:cubicBezTo>
                  <a:pt x="5011" y="1819"/>
                  <a:pt x="4718" y="1856"/>
                  <a:pt x="4434" y="1908"/>
                </a:cubicBezTo>
                <a:close/>
                <a:moveTo>
                  <a:pt x="5071" y="1501"/>
                </a:moveTo>
                <a:lnTo>
                  <a:pt x="5071" y="1501"/>
                </a:lnTo>
                <a:cubicBezTo>
                  <a:pt x="4788" y="1426"/>
                  <a:pt x="4448" y="1440"/>
                  <a:pt x="4156" y="1487"/>
                </a:cubicBezTo>
                <a:cubicBezTo>
                  <a:pt x="3858" y="1431"/>
                  <a:pt x="3561" y="1366"/>
                  <a:pt x="3263" y="1295"/>
                </a:cubicBezTo>
                <a:cubicBezTo>
                  <a:pt x="2882" y="1197"/>
                  <a:pt x="2348" y="1132"/>
                  <a:pt x="1827" y="1020"/>
                </a:cubicBezTo>
                <a:cubicBezTo>
                  <a:pt x="2013" y="1020"/>
                  <a:pt x="2199" y="1024"/>
                  <a:pt x="2385" y="1034"/>
                </a:cubicBezTo>
                <a:cubicBezTo>
                  <a:pt x="2389" y="1034"/>
                  <a:pt x="2394" y="1034"/>
                  <a:pt x="2399" y="1034"/>
                </a:cubicBezTo>
                <a:cubicBezTo>
                  <a:pt x="2399" y="1034"/>
                  <a:pt x="2399" y="1034"/>
                  <a:pt x="2399" y="1034"/>
                </a:cubicBezTo>
                <a:lnTo>
                  <a:pt x="2399" y="1001"/>
                </a:lnTo>
                <a:cubicBezTo>
                  <a:pt x="3839" y="1057"/>
                  <a:pt x="5280" y="1440"/>
                  <a:pt x="6726" y="1627"/>
                </a:cubicBezTo>
                <a:cubicBezTo>
                  <a:pt x="6205" y="1618"/>
                  <a:pt x="5689" y="1599"/>
                  <a:pt x="5173" y="1571"/>
                </a:cubicBezTo>
                <a:lnTo>
                  <a:pt x="5224" y="1543"/>
                </a:lnTo>
                <a:lnTo>
                  <a:pt x="5071" y="1501"/>
                </a:lnTo>
                <a:close/>
                <a:moveTo>
                  <a:pt x="6117" y="1740"/>
                </a:moveTo>
                <a:lnTo>
                  <a:pt x="6117" y="1740"/>
                </a:lnTo>
                <a:cubicBezTo>
                  <a:pt x="6117" y="1740"/>
                  <a:pt x="6117" y="1740"/>
                  <a:pt x="6117" y="1740"/>
                </a:cubicBezTo>
                <a:cubicBezTo>
                  <a:pt x="6112" y="1740"/>
                  <a:pt x="6112" y="1740"/>
                  <a:pt x="6112" y="1740"/>
                </a:cubicBezTo>
                <a:cubicBezTo>
                  <a:pt x="6112" y="1740"/>
                  <a:pt x="6117" y="1740"/>
                  <a:pt x="6117" y="1740"/>
                </a:cubicBezTo>
                <a:close/>
                <a:moveTo>
                  <a:pt x="6001" y="1870"/>
                </a:moveTo>
                <a:lnTo>
                  <a:pt x="6001" y="1870"/>
                </a:lnTo>
                <a:cubicBezTo>
                  <a:pt x="6033" y="1866"/>
                  <a:pt x="6070" y="1866"/>
                  <a:pt x="6108" y="1866"/>
                </a:cubicBezTo>
                <a:cubicBezTo>
                  <a:pt x="6108" y="1866"/>
                  <a:pt x="6112" y="1866"/>
                  <a:pt x="6112" y="1866"/>
                </a:cubicBezTo>
                <a:cubicBezTo>
                  <a:pt x="6465" y="1889"/>
                  <a:pt x="6823" y="1903"/>
                  <a:pt x="7181" y="1903"/>
                </a:cubicBezTo>
                <a:cubicBezTo>
                  <a:pt x="7428" y="1931"/>
                  <a:pt x="7669" y="1964"/>
                  <a:pt x="7916" y="2001"/>
                </a:cubicBezTo>
                <a:lnTo>
                  <a:pt x="7916" y="2006"/>
                </a:lnTo>
                <a:cubicBezTo>
                  <a:pt x="7916" y="2006"/>
                  <a:pt x="7920" y="2001"/>
                  <a:pt x="7925" y="2001"/>
                </a:cubicBezTo>
                <a:cubicBezTo>
                  <a:pt x="8153" y="2039"/>
                  <a:pt x="8385" y="2076"/>
                  <a:pt x="8613" y="2114"/>
                </a:cubicBezTo>
                <a:cubicBezTo>
                  <a:pt x="8613" y="2123"/>
                  <a:pt x="8613" y="2132"/>
                  <a:pt x="8613" y="2137"/>
                </a:cubicBezTo>
                <a:cubicBezTo>
                  <a:pt x="7744" y="2057"/>
                  <a:pt x="6856" y="1908"/>
                  <a:pt x="6001" y="1870"/>
                </a:cubicBezTo>
                <a:close/>
                <a:moveTo>
                  <a:pt x="9263" y="3123"/>
                </a:moveTo>
                <a:lnTo>
                  <a:pt x="9263" y="3123"/>
                </a:lnTo>
                <a:cubicBezTo>
                  <a:pt x="9175" y="3198"/>
                  <a:pt x="9096" y="3273"/>
                  <a:pt x="9026" y="3348"/>
                </a:cubicBezTo>
                <a:lnTo>
                  <a:pt x="8989" y="3390"/>
                </a:lnTo>
                <a:cubicBezTo>
                  <a:pt x="8989" y="3390"/>
                  <a:pt x="8984" y="3390"/>
                  <a:pt x="8984" y="3395"/>
                </a:cubicBezTo>
                <a:cubicBezTo>
                  <a:pt x="8989" y="3376"/>
                  <a:pt x="8989" y="3362"/>
                  <a:pt x="8994" y="3343"/>
                </a:cubicBezTo>
                <a:cubicBezTo>
                  <a:pt x="9073" y="3259"/>
                  <a:pt x="9161" y="3184"/>
                  <a:pt x="9259" y="3119"/>
                </a:cubicBezTo>
                <a:cubicBezTo>
                  <a:pt x="9259" y="3123"/>
                  <a:pt x="9263" y="3123"/>
                  <a:pt x="9263" y="3123"/>
                </a:cubicBezTo>
                <a:close/>
                <a:moveTo>
                  <a:pt x="9170" y="3030"/>
                </a:moveTo>
                <a:lnTo>
                  <a:pt x="9170" y="3030"/>
                </a:lnTo>
                <a:cubicBezTo>
                  <a:pt x="9156" y="3039"/>
                  <a:pt x="9138" y="3053"/>
                  <a:pt x="9124" y="3063"/>
                </a:cubicBezTo>
                <a:cubicBezTo>
                  <a:pt x="9133" y="3049"/>
                  <a:pt x="9147" y="3035"/>
                  <a:pt x="9156" y="3021"/>
                </a:cubicBezTo>
                <a:cubicBezTo>
                  <a:pt x="9161" y="3021"/>
                  <a:pt x="9166" y="3025"/>
                  <a:pt x="9170" y="3030"/>
                </a:cubicBezTo>
                <a:close/>
                <a:moveTo>
                  <a:pt x="8905" y="3007"/>
                </a:moveTo>
                <a:lnTo>
                  <a:pt x="8905" y="3007"/>
                </a:lnTo>
                <a:cubicBezTo>
                  <a:pt x="8896" y="3021"/>
                  <a:pt x="8887" y="3035"/>
                  <a:pt x="8882" y="3049"/>
                </a:cubicBezTo>
                <a:cubicBezTo>
                  <a:pt x="8789" y="2834"/>
                  <a:pt x="8757" y="2567"/>
                  <a:pt x="8743" y="2277"/>
                </a:cubicBezTo>
                <a:cubicBezTo>
                  <a:pt x="8757" y="2277"/>
                  <a:pt x="8766" y="2282"/>
                  <a:pt x="8780" y="2282"/>
                </a:cubicBezTo>
                <a:cubicBezTo>
                  <a:pt x="8845" y="2530"/>
                  <a:pt x="8901" y="2773"/>
                  <a:pt x="8905" y="3007"/>
                </a:cubicBezTo>
                <a:close/>
                <a:moveTo>
                  <a:pt x="9333" y="2922"/>
                </a:moveTo>
                <a:lnTo>
                  <a:pt x="9333" y="2922"/>
                </a:lnTo>
                <a:cubicBezTo>
                  <a:pt x="9328" y="2922"/>
                  <a:pt x="9328" y="2927"/>
                  <a:pt x="9328" y="2927"/>
                </a:cubicBezTo>
                <a:cubicBezTo>
                  <a:pt x="9301" y="2922"/>
                  <a:pt x="9273" y="2913"/>
                  <a:pt x="9249" y="2908"/>
                </a:cubicBezTo>
                <a:cubicBezTo>
                  <a:pt x="9259" y="2894"/>
                  <a:pt x="9273" y="2885"/>
                  <a:pt x="9282" y="2871"/>
                </a:cubicBezTo>
                <a:cubicBezTo>
                  <a:pt x="9301" y="2890"/>
                  <a:pt x="9314" y="2908"/>
                  <a:pt x="9333" y="2922"/>
                </a:cubicBezTo>
                <a:close/>
                <a:moveTo>
                  <a:pt x="9198" y="2777"/>
                </a:moveTo>
                <a:lnTo>
                  <a:pt x="9198" y="2777"/>
                </a:lnTo>
                <a:cubicBezTo>
                  <a:pt x="9152" y="2829"/>
                  <a:pt x="9105" y="2880"/>
                  <a:pt x="9064" y="2932"/>
                </a:cubicBezTo>
                <a:cubicBezTo>
                  <a:pt x="9091" y="2848"/>
                  <a:pt x="9105" y="2759"/>
                  <a:pt x="9110" y="2675"/>
                </a:cubicBezTo>
                <a:cubicBezTo>
                  <a:pt x="9138" y="2707"/>
                  <a:pt x="9166" y="2745"/>
                  <a:pt x="9198" y="2777"/>
                </a:cubicBezTo>
                <a:close/>
                <a:moveTo>
                  <a:pt x="8915" y="2291"/>
                </a:moveTo>
                <a:lnTo>
                  <a:pt x="8915" y="2291"/>
                </a:lnTo>
                <a:cubicBezTo>
                  <a:pt x="8924" y="2291"/>
                  <a:pt x="8929" y="2291"/>
                  <a:pt x="8938" y="2291"/>
                </a:cubicBezTo>
                <a:cubicBezTo>
                  <a:pt x="8961" y="2394"/>
                  <a:pt x="8980" y="2492"/>
                  <a:pt x="8984" y="2590"/>
                </a:cubicBezTo>
                <a:cubicBezTo>
                  <a:pt x="8966" y="2492"/>
                  <a:pt x="8943" y="2389"/>
                  <a:pt x="8915" y="2291"/>
                </a:cubicBezTo>
                <a:close/>
                <a:moveTo>
                  <a:pt x="9445" y="2857"/>
                </a:moveTo>
                <a:lnTo>
                  <a:pt x="9445" y="2857"/>
                </a:lnTo>
                <a:cubicBezTo>
                  <a:pt x="9421" y="2834"/>
                  <a:pt x="9393" y="2810"/>
                  <a:pt x="9370" y="2782"/>
                </a:cubicBezTo>
                <a:cubicBezTo>
                  <a:pt x="9528" y="2633"/>
                  <a:pt x="9710" y="2506"/>
                  <a:pt x="9905" y="2403"/>
                </a:cubicBezTo>
                <a:cubicBezTo>
                  <a:pt x="9919" y="2413"/>
                  <a:pt x="9933" y="2417"/>
                  <a:pt x="9947" y="2427"/>
                </a:cubicBezTo>
                <a:cubicBezTo>
                  <a:pt x="9951" y="2432"/>
                  <a:pt x="9961" y="2436"/>
                  <a:pt x="9965" y="2436"/>
                </a:cubicBezTo>
                <a:lnTo>
                  <a:pt x="10026" y="2343"/>
                </a:lnTo>
                <a:cubicBezTo>
                  <a:pt x="10053" y="2329"/>
                  <a:pt x="10086" y="2315"/>
                  <a:pt x="10119" y="2301"/>
                </a:cubicBezTo>
                <a:cubicBezTo>
                  <a:pt x="10165" y="2296"/>
                  <a:pt x="10207" y="2296"/>
                  <a:pt x="10249" y="2291"/>
                </a:cubicBezTo>
                <a:cubicBezTo>
                  <a:pt x="10300" y="2291"/>
                  <a:pt x="10351" y="2291"/>
                  <a:pt x="10402" y="2291"/>
                </a:cubicBezTo>
                <a:lnTo>
                  <a:pt x="10402" y="2273"/>
                </a:lnTo>
                <a:cubicBezTo>
                  <a:pt x="10430" y="2273"/>
                  <a:pt x="10458" y="2268"/>
                  <a:pt x="10486" y="2263"/>
                </a:cubicBezTo>
                <a:lnTo>
                  <a:pt x="10504" y="2259"/>
                </a:lnTo>
                <a:cubicBezTo>
                  <a:pt x="10207" y="2497"/>
                  <a:pt x="9807" y="2651"/>
                  <a:pt x="9445" y="2857"/>
                </a:cubicBezTo>
                <a:close/>
                <a:moveTo>
                  <a:pt x="10909" y="2287"/>
                </a:moveTo>
                <a:lnTo>
                  <a:pt x="10909" y="2287"/>
                </a:lnTo>
                <a:cubicBezTo>
                  <a:pt x="10844" y="2310"/>
                  <a:pt x="10774" y="2333"/>
                  <a:pt x="10704" y="2357"/>
                </a:cubicBezTo>
                <a:cubicBezTo>
                  <a:pt x="10751" y="2305"/>
                  <a:pt x="10792" y="2254"/>
                  <a:pt x="10825" y="2202"/>
                </a:cubicBezTo>
                <a:cubicBezTo>
                  <a:pt x="10853" y="2230"/>
                  <a:pt x="10881" y="2259"/>
                  <a:pt x="10909" y="2287"/>
                </a:cubicBezTo>
                <a:close/>
                <a:moveTo>
                  <a:pt x="10551" y="2226"/>
                </a:moveTo>
                <a:lnTo>
                  <a:pt x="10551" y="2226"/>
                </a:lnTo>
                <a:lnTo>
                  <a:pt x="10537" y="2184"/>
                </a:lnTo>
                <a:cubicBezTo>
                  <a:pt x="10537" y="2170"/>
                  <a:pt x="10528" y="2160"/>
                  <a:pt x="10528" y="2146"/>
                </a:cubicBezTo>
                <a:cubicBezTo>
                  <a:pt x="10579" y="2128"/>
                  <a:pt x="10630" y="2114"/>
                  <a:pt x="10686" y="2100"/>
                </a:cubicBezTo>
                <a:cubicBezTo>
                  <a:pt x="10644" y="2146"/>
                  <a:pt x="10597" y="2184"/>
                  <a:pt x="10551" y="2226"/>
                </a:cubicBezTo>
                <a:close/>
                <a:moveTo>
                  <a:pt x="10537" y="2011"/>
                </a:moveTo>
                <a:lnTo>
                  <a:pt x="10537" y="2011"/>
                </a:lnTo>
                <a:lnTo>
                  <a:pt x="10528" y="1964"/>
                </a:lnTo>
                <a:cubicBezTo>
                  <a:pt x="10541" y="1973"/>
                  <a:pt x="10560" y="1987"/>
                  <a:pt x="10574" y="2001"/>
                </a:cubicBezTo>
                <a:cubicBezTo>
                  <a:pt x="10560" y="2001"/>
                  <a:pt x="10551" y="2006"/>
                  <a:pt x="10537" y="2011"/>
                </a:cubicBezTo>
                <a:close/>
                <a:moveTo>
                  <a:pt x="10653" y="1768"/>
                </a:moveTo>
                <a:lnTo>
                  <a:pt x="10653" y="1768"/>
                </a:lnTo>
                <a:cubicBezTo>
                  <a:pt x="10695" y="1800"/>
                  <a:pt x="10741" y="1838"/>
                  <a:pt x="10783" y="1880"/>
                </a:cubicBezTo>
                <a:cubicBezTo>
                  <a:pt x="10788" y="1889"/>
                  <a:pt x="10792" y="1894"/>
                  <a:pt x="10802" y="1903"/>
                </a:cubicBezTo>
                <a:cubicBezTo>
                  <a:pt x="10700" y="1847"/>
                  <a:pt x="10602" y="1796"/>
                  <a:pt x="10500" y="1744"/>
                </a:cubicBezTo>
                <a:cubicBezTo>
                  <a:pt x="10472" y="1716"/>
                  <a:pt x="10439" y="1693"/>
                  <a:pt x="10407" y="1669"/>
                </a:cubicBezTo>
                <a:cubicBezTo>
                  <a:pt x="10383" y="1632"/>
                  <a:pt x="10360" y="1595"/>
                  <a:pt x="10337" y="1557"/>
                </a:cubicBezTo>
                <a:cubicBezTo>
                  <a:pt x="10439" y="1627"/>
                  <a:pt x="10541" y="1698"/>
                  <a:pt x="10653" y="1768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7931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/>
          <p:cNvSpPr/>
          <p:nvPr/>
        </p:nvSpPr>
        <p:spPr>
          <a:xfrm>
            <a:off x="3730130" y="613830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27106"/>
              <a:satOff val="-16195"/>
              <a:lumOff val="12104"/>
              <a:alphaOff val="0"/>
            </a:schemeClr>
          </a:fillRef>
          <a:effectRef idx="2">
            <a:schemeClr val="accent1">
              <a:shade val="80000"/>
              <a:hueOff val="127106"/>
              <a:satOff val="-16195"/>
              <a:lumOff val="12104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Ellipse 2"/>
          <p:cNvSpPr/>
          <p:nvPr/>
        </p:nvSpPr>
        <p:spPr>
          <a:xfrm>
            <a:off x="8094199" y="5438623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Ellipse 3"/>
          <p:cNvSpPr/>
          <p:nvPr/>
        </p:nvSpPr>
        <p:spPr>
          <a:xfrm>
            <a:off x="6169246" y="2133258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"/>
              <a:satOff val="-2699"/>
              <a:lumOff val="2017"/>
              <a:alphaOff val="0"/>
            </a:schemeClr>
          </a:fillRef>
          <a:effectRef idx="2">
            <a:schemeClr val="accent1">
              <a:shade val="80000"/>
              <a:hueOff val="21184"/>
              <a:satOff val="-2699"/>
              <a:lumOff val="2017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Ellipse 4"/>
          <p:cNvSpPr/>
          <p:nvPr/>
        </p:nvSpPr>
        <p:spPr>
          <a:xfrm>
            <a:off x="1975813" y="5635235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Ellipse 5"/>
          <p:cNvSpPr/>
          <p:nvPr/>
        </p:nvSpPr>
        <p:spPr>
          <a:xfrm>
            <a:off x="1128480" y="1793282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63553"/>
              <a:satOff val="-8097"/>
              <a:lumOff val="6052"/>
              <a:alphaOff val="0"/>
            </a:schemeClr>
          </a:fillRef>
          <a:effectRef idx="2">
            <a:schemeClr val="accent1">
              <a:shade val="80000"/>
              <a:hueOff val="63553"/>
              <a:satOff val="-8097"/>
              <a:lumOff val="6052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Ellipse 6"/>
          <p:cNvSpPr/>
          <p:nvPr/>
        </p:nvSpPr>
        <p:spPr>
          <a:xfrm>
            <a:off x="3014637" y="4736035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84737"/>
              <a:satOff val="-10796"/>
              <a:lumOff val="8069"/>
              <a:alphaOff val="0"/>
            </a:schemeClr>
          </a:fillRef>
          <a:effectRef idx="2">
            <a:schemeClr val="accent1">
              <a:shade val="80000"/>
              <a:hueOff val="84737"/>
              <a:satOff val="-10796"/>
              <a:lumOff val="8069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Ellipse 7"/>
          <p:cNvSpPr/>
          <p:nvPr/>
        </p:nvSpPr>
        <p:spPr>
          <a:xfrm>
            <a:off x="1492622" y="2002232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27106"/>
              <a:satOff val="-16195"/>
              <a:lumOff val="12104"/>
              <a:alphaOff val="0"/>
            </a:schemeClr>
          </a:fillRef>
          <a:effectRef idx="2">
            <a:schemeClr val="accent1">
              <a:shade val="80000"/>
              <a:hueOff val="127106"/>
              <a:satOff val="-16195"/>
              <a:lumOff val="12104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Ellipse 8"/>
          <p:cNvSpPr/>
          <p:nvPr/>
        </p:nvSpPr>
        <p:spPr>
          <a:xfrm>
            <a:off x="7524328" y="4582434"/>
            <a:ext cx="615529" cy="6156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48290"/>
              <a:satOff val="-18894"/>
              <a:lumOff val="14121"/>
              <a:alphaOff val="0"/>
            </a:schemeClr>
          </a:fillRef>
          <a:effectRef idx="2">
            <a:schemeClr val="accent1">
              <a:shade val="80000"/>
              <a:hueOff val="148290"/>
              <a:satOff val="-18894"/>
              <a:lumOff val="14121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Ellipse 9"/>
          <p:cNvSpPr/>
          <p:nvPr/>
        </p:nvSpPr>
        <p:spPr>
          <a:xfrm>
            <a:off x="5730838" y="1716794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90659"/>
              <a:satOff val="-24292"/>
              <a:lumOff val="18155"/>
              <a:alphaOff val="0"/>
            </a:schemeClr>
          </a:fillRef>
          <a:effectRef idx="2">
            <a:schemeClr val="accent1">
              <a:shade val="80000"/>
              <a:hueOff val="190659"/>
              <a:satOff val="-24292"/>
              <a:lumOff val="18155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Ellipse 10"/>
          <p:cNvSpPr/>
          <p:nvPr/>
        </p:nvSpPr>
        <p:spPr>
          <a:xfrm>
            <a:off x="7290050" y="5315216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Ellipse 11"/>
          <p:cNvSpPr/>
          <p:nvPr/>
        </p:nvSpPr>
        <p:spPr>
          <a:xfrm>
            <a:off x="4004300" y="4485485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33027"/>
              <a:satOff val="-29690"/>
              <a:lumOff val="22190"/>
              <a:alphaOff val="0"/>
            </a:schemeClr>
          </a:fillRef>
          <a:effectRef idx="2">
            <a:schemeClr val="accent1">
              <a:shade val="80000"/>
              <a:hueOff val="233027"/>
              <a:satOff val="-29690"/>
              <a:lumOff val="2219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Ellipse 12"/>
          <p:cNvSpPr/>
          <p:nvPr/>
        </p:nvSpPr>
        <p:spPr>
          <a:xfrm>
            <a:off x="6520977" y="2668886"/>
            <a:ext cx="851325" cy="85123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75396"/>
              <a:satOff val="-35088"/>
              <a:lumOff val="26225"/>
              <a:alphaOff val="0"/>
            </a:schemeClr>
          </a:fillRef>
          <a:effectRef idx="2">
            <a:schemeClr val="accent1">
              <a:shade val="80000"/>
              <a:hueOff val="275396"/>
              <a:satOff val="-35088"/>
              <a:lumOff val="26225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Ellipse 13"/>
          <p:cNvSpPr/>
          <p:nvPr/>
        </p:nvSpPr>
        <p:spPr>
          <a:xfrm>
            <a:off x="5670407" y="5395417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lipse 14"/>
          <p:cNvSpPr/>
          <p:nvPr/>
        </p:nvSpPr>
        <p:spPr>
          <a:xfrm>
            <a:off x="661633" y="2247736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60133"/>
              <a:satOff val="-45885"/>
              <a:lumOff val="34294"/>
              <a:alphaOff val="0"/>
            </a:schemeClr>
          </a:fillRef>
          <a:effectRef idx="2">
            <a:schemeClr val="accent1">
              <a:shade val="80000"/>
              <a:hueOff val="360133"/>
              <a:satOff val="-45885"/>
              <a:lumOff val="34294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Ellipse 15"/>
          <p:cNvSpPr/>
          <p:nvPr/>
        </p:nvSpPr>
        <p:spPr>
          <a:xfrm>
            <a:off x="1162082" y="3068460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81317"/>
              <a:satOff val="-48584"/>
              <a:lumOff val="36311"/>
              <a:alphaOff val="0"/>
            </a:schemeClr>
          </a:fillRef>
          <a:effectRef idx="2">
            <a:schemeClr val="accent1">
              <a:shade val="80000"/>
              <a:hueOff val="381317"/>
              <a:satOff val="-48584"/>
              <a:lumOff val="36311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lipse 16"/>
          <p:cNvSpPr/>
          <p:nvPr/>
        </p:nvSpPr>
        <p:spPr>
          <a:xfrm>
            <a:off x="752452" y="2960808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Ellipse 17"/>
          <p:cNvSpPr/>
          <p:nvPr/>
        </p:nvSpPr>
        <p:spPr>
          <a:xfrm>
            <a:off x="3496763" y="981985"/>
            <a:ext cx="1593646" cy="1593486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05921"/>
              <a:satOff val="-13496"/>
              <a:lumOff val="10086"/>
              <a:alphaOff val="0"/>
            </a:schemeClr>
          </a:fillRef>
          <a:effectRef idx="2">
            <a:schemeClr val="accent1">
              <a:shade val="80000"/>
              <a:hueOff val="105921"/>
              <a:satOff val="-13496"/>
              <a:lumOff val="10086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18"/>
          <p:cNvSpPr/>
          <p:nvPr/>
        </p:nvSpPr>
        <p:spPr>
          <a:xfrm>
            <a:off x="2144721" y="2663062"/>
            <a:ext cx="2148864" cy="215213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05921"/>
              <a:satOff val="-13496"/>
              <a:lumOff val="10086"/>
              <a:alphaOff val="0"/>
            </a:schemeClr>
          </a:fillRef>
          <a:effectRef idx="2">
            <a:schemeClr val="accent1">
              <a:shade val="80000"/>
              <a:hueOff val="105921"/>
              <a:satOff val="-13496"/>
              <a:lumOff val="10086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Ellipse 19"/>
          <p:cNvSpPr/>
          <p:nvPr/>
        </p:nvSpPr>
        <p:spPr>
          <a:xfrm>
            <a:off x="3337573" y="602884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63553"/>
              <a:satOff val="-8097"/>
              <a:lumOff val="6052"/>
              <a:alphaOff val="0"/>
            </a:schemeClr>
          </a:fillRef>
          <a:effectRef idx="2">
            <a:schemeClr val="accent1">
              <a:shade val="80000"/>
              <a:hueOff val="63553"/>
              <a:satOff val="-8097"/>
              <a:lumOff val="60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lipse 21"/>
          <p:cNvSpPr/>
          <p:nvPr/>
        </p:nvSpPr>
        <p:spPr>
          <a:xfrm>
            <a:off x="7712417" y="1635756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90659"/>
              <a:satOff val="-24292"/>
              <a:lumOff val="18155"/>
              <a:alphaOff val="0"/>
            </a:schemeClr>
          </a:fillRef>
          <a:effectRef idx="2">
            <a:schemeClr val="accent1">
              <a:shade val="80000"/>
              <a:hueOff val="190659"/>
              <a:satOff val="-24292"/>
              <a:lumOff val="18155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lipse 22"/>
          <p:cNvSpPr/>
          <p:nvPr/>
        </p:nvSpPr>
        <p:spPr>
          <a:xfrm>
            <a:off x="1038663" y="2508457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33027"/>
              <a:satOff val="-29690"/>
              <a:lumOff val="22190"/>
              <a:alphaOff val="0"/>
            </a:schemeClr>
          </a:fillRef>
          <a:effectRef idx="2">
            <a:schemeClr val="accent1">
              <a:shade val="80000"/>
              <a:hueOff val="233027"/>
              <a:satOff val="-29690"/>
              <a:lumOff val="2219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Ellipse 23"/>
          <p:cNvSpPr/>
          <p:nvPr/>
        </p:nvSpPr>
        <p:spPr>
          <a:xfrm>
            <a:off x="6229221" y="1282482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75396"/>
              <a:satOff val="-35088"/>
              <a:lumOff val="26225"/>
              <a:alphaOff val="0"/>
            </a:schemeClr>
          </a:fillRef>
          <a:effectRef idx="2">
            <a:schemeClr val="accent1">
              <a:shade val="80000"/>
              <a:hueOff val="275396"/>
              <a:satOff val="-35088"/>
              <a:lumOff val="26225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lipse 24"/>
          <p:cNvSpPr/>
          <p:nvPr/>
        </p:nvSpPr>
        <p:spPr>
          <a:xfrm>
            <a:off x="1829562" y="3400482"/>
            <a:ext cx="194402" cy="1943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lipse 25"/>
          <p:cNvSpPr/>
          <p:nvPr/>
        </p:nvSpPr>
        <p:spPr>
          <a:xfrm>
            <a:off x="5111781" y="1969835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"/>
              <a:satOff val="-2699"/>
              <a:lumOff val="2017"/>
              <a:alphaOff val="0"/>
            </a:schemeClr>
          </a:fillRef>
          <a:effectRef idx="2">
            <a:schemeClr val="accent1">
              <a:shade val="80000"/>
              <a:hueOff val="21184"/>
              <a:satOff val="-2699"/>
              <a:lumOff val="201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Ellipse 26"/>
          <p:cNvSpPr/>
          <p:nvPr/>
        </p:nvSpPr>
        <p:spPr>
          <a:xfrm>
            <a:off x="851210" y="1875806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63553"/>
              <a:satOff val="-8097"/>
              <a:lumOff val="6052"/>
              <a:alphaOff val="0"/>
            </a:schemeClr>
          </a:fillRef>
          <a:effectRef idx="2">
            <a:schemeClr val="accent1">
              <a:shade val="80000"/>
              <a:hueOff val="63553"/>
              <a:satOff val="-8097"/>
              <a:lumOff val="60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Ellipse 27"/>
          <p:cNvSpPr/>
          <p:nvPr/>
        </p:nvSpPr>
        <p:spPr>
          <a:xfrm>
            <a:off x="7540271" y="4013490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84737"/>
              <a:satOff val="-10796"/>
              <a:lumOff val="8069"/>
              <a:alphaOff val="0"/>
            </a:schemeClr>
          </a:fillRef>
          <a:effectRef idx="2">
            <a:schemeClr val="accent1">
              <a:shade val="80000"/>
              <a:hueOff val="84737"/>
              <a:satOff val="-10796"/>
              <a:lumOff val="8069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Ellipse 28"/>
          <p:cNvSpPr/>
          <p:nvPr/>
        </p:nvSpPr>
        <p:spPr>
          <a:xfrm rot="7114312">
            <a:off x="6572501" y="3431072"/>
            <a:ext cx="590464" cy="59136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27106"/>
              <a:satOff val="-16195"/>
              <a:lumOff val="12104"/>
              <a:alphaOff val="0"/>
            </a:schemeClr>
          </a:fillRef>
          <a:effectRef idx="2">
            <a:schemeClr val="accent1">
              <a:shade val="80000"/>
              <a:hueOff val="127106"/>
              <a:satOff val="-16195"/>
              <a:lumOff val="1210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Ellipse 29"/>
          <p:cNvSpPr/>
          <p:nvPr/>
        </p:nvSpPr>
        <p:spPr>
          <a:xfrm>
            <a:off x="6401599" y="4353732"/>
            <a:ext cx="680793" cy="68094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48290"/>
              <a:satOff val="-18894"/>
              <a:lumOff val="14121"/>
              <a:alphaOff val="0"/>
            </a:schemeClr>
          </a:fillRef>
          <a:effectRef idx="2">
            <a:schemeClr val="accent1">
              <a:shade val="80000"/>
              <a:hueOff val="148290"/>
              <a:satOff val="-18894"/>
              <a:lumOff val="14121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Ellipse 30"/>
          <p:cNvSpPr/>
          <p:nvPr/>
        </p:nvSpPr>
        <p:spPr>
          <a:xfrm>
            <a:off x="7203222" y="1782963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90659"/>
              <a:satOff val="-24292"/>
              <a:lumOff val="18155"/>
              <a:alphaOff val="0"/>
            </a:schemeClr>
          </a:fillRef>
          <a:effectRef idx="2">
            <a:schemeClr val="accent1">
              <a:shade val="80000"/>
              <a:hueOff val="190659"/>
              <a:satOff val="-24292"/>
              <a:lumOff val="18155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Ellipse 31"/>
          <p:cNvSpPr/>
          <p:nvPr/>
        </p:nvSpPr>
        <p:spPr>
          <a:xfrm>
            <a:off x="4127010" y="5251434"/>
            <a:ext cx="383840" cy="38380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33027"/>
              <a:satOff val="-29690"/>
              <a:lumOff val="22190"/>
              <a:alphaOff val="0"/>
            </a:schemeClr>
          </a:fillRef>
          <a:effectRef idx="2">
            <a:schemeClr val="accent1">
              <a:shade val="80000"/>
              <a:hueOff val="233027"/>
              <a:satOff val="-29690"/>
              <a:lumOff val="2219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Ellipse 32"/>
          <p:cNvSpPr/>
          <p:nvPr/>
        </p:nvSpPr>
        <p:spPr>
          <a:xfrm>
            <a:off x="5463512" y="2802219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75396"/>
              <a:satOff val="-35088"/>
              <a:lumOff val="26225"/>
              <a:alphaOff val="0"/>
            </a:schemeClr>
          </a:fillRef>
          <a:effectRef idx="2">
            <a:schemeClr val="accent1">
              <a:shade val="80000"/>
              <a:hueOff val="275396"/>
              <a:satOff val="-35088"/>
              <a:lumOff val="26225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Ellipse 33"/>
          <p:cNvSpPr/>
          <p:nvPr/>
        </p:nvSpPr>
        <p:spPr>
          <a:xfrm>
            <a:off x="7106527" y="2482744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60133"/>
              <a:satOff val="-45885"/>
              <a:lumOff val="34294"/>
              <a:alphaOff val="0"/>
            </a:schemeClr>
          </a:fillRef>
          <a:effectRef idx="2">
            <a:schemeClr val="accent1">
              <a:shade val="80000"/>
              <a:hueOff val="360133"/>
              <a:satOff val="-45885"/>
              <a:lumOff val="34294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Ellipse 34"/>
          <p:cNvSpPr/>
          <p:nvPr/>
        </p:nvSpPr>
        <p:spPr>
          <a:xfrm>
            <a:off x="8088498" y="1440556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81317"/>
              <a:satOff val="-48584"/>
              <a:lumOff val="36311"/>
              <a:alphaOff val="0"/>
            </a:schemeClr>
          </a:fillRef>
          <a:effectRef idx="2">
            <a:schemeClr val="accent1">
              <a:shade val="80000"/>
              <a:hueOff val="381317"/>
              <a:satOff val="-48584"/>
              <a:lumOff val="36311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Ellipse 35"/>
          <p:cNvSpPr/>
          <p:nvPr/>
        </p:nvSpPr>
        <p:spPr>
          <a:xfrm>
            <a:off x="7956374" y="3408434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Ellipse 36"/>
          <p:cNvSpPr/>
          <p:nvPr/>
        </p:nvSpPr>
        <p:spPr>
          <a:xfrm>
            <a:off x="8140936" y="1737385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"/>
              <a:satOff val="-2699"/>
              <a:lumOff val="2017"/>
              <a:alphaOff val="0"/>
            </a:schemeClr>
          </a:fillRef>
          <a:effectRef idx="2">
            <a:schemeClr val="accent1">
              <a:shade val="80000"/>
              <a:hueOff val="21184"/>
              <a:satOff val="-2699"/>
              <a:lumOff val="2017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Ellipse 37"/>
          <p:cNvSpPr/>
          <p:nvPr/>
        </p:nvSpPr>
        <p:spPr>
          <a:xfrm>
            <a:off x="866465" y="3461887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Ellipse 38"/>
          <p:cNvSpPr/>
          <p:nvPr/>
        </p:nvSpPr>
        <p:spPr>
          <a:xfrm>
            <a:off x="556509" y="1478560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90659"/>
              <a:satOff val="-24292"/>
              <a:lumOff val="18155"/>
              <a:alphaOff val="0"/>
            </a:schemeClr>
          </a:fillRef>
          <a:effectRef idx="2">
            <a:schemeClr val="accent1">
              <a:shade val="80000"/>
              <a:hueOff val="190659"/>
              <a:satOff val="-24292"/>
              <a:lumOff val="18155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Ellipse 39"/>
          <p:cNvSpPr/>
          <p:nvPr/>
        </p:nvSpPr>
        <p:spPr>
          <a:xfrm rot="7114312">
            <a:off x="8303021" y="3867863"/>
            <a:ext cx="260641" cy="26061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33027"/>
              <a:satOff val="-29690"/>
              <a:lumOff val="22190"/>
              <a:alphaOff val="0"/>
            </a:schemeClr>
          </a:fillRef>
          <a:effectRef idx="2">
            <a:schemeClr val="accent1">
              <a:shade val="80000"/>
              <a:hueOff val="233027"/>
              <a:satOff val="-29690"/>
              <a:lumOff val="2219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Ellipse 40"/>
          <p:cNvSpPr/>
          <p:nvPr/>
        </p:nvSpPr>
        <p:spPr>
          <a:xfrm>
            <a:off x="7095033" y="260648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75396"/>
              <a:satOff val="-35088"/>
              <a:lumOff val="26225"/>
              <a:alphaOff val="0"/>
            </a:schemeClr>
          </a:fillRef>
          <a:effectRef idx="2">
            <a:schemeClr val="accent1">
              <a:shade val="80000"/>
              <a:hueOff val="275396"/>
              <a:satOff val="-35088"/>
              <a:lumOff val="26225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Ellipse 41"/>
          <p:cNvSpPr/>
          <p:nvPr/>
        </p:nvSpPr>
        <p:spPr>
          <a:xfrm rot="7114312">
            <a:off x="7127061" y="3658209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Ellipse 42"/>
          <p:cNvSpPr/>
          <p:nvPr/>
        </p:nvSpPr>
        <p:spPr>
          <a:xfrm>
            <a:off x="5463512" y="4762726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Ellipse 43"/>
          <p:cNvSpPr/>
          <p:nvPr/>
        </p:nvSpPr>
        <p:spPr>
          <a:xfrm>
            <a:off x="1593202" y="4253007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Ellipse 44"/>
          <p:cNvSpPr/>
          <p:nvPr/>
        </p:nvSpPr>
        <p:spPr>
          <a:xfrm>
            <a:off x="6154760" y="3233295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Ellipse 45"/>
          <p:cNvSpPr/>
          <p:nvPr/>
        </p:nvSpPr>
        <p:spPr>
          <a:xfrm>
            <a:off x="7524328" y="2153048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Ellipse 46"/>
          <p:cNvSpPr/>
          <p:nvPr/>
        </p:nvSpPr>
        <p:spPr>
          <a:xfrm>
            <a:off x="7956376" y="5833675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Ellipse 47"/>
          <p:cNvSpPr/>
          <p:nvPr/>
        </p:nvSpPr>
        <p:spPr>
          <a:xfrm>
            <a:off x="1975813" y="6165304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Ellipse 48"/>
          <p:cNvSpPr/>
          <p:nvPr/>
        </p:nvSpPr>
        <p:spPr>
          <a:xfrm>
            <a:off x="4807953" y="3119920"/>
            <a:ext cx="1593646" cy="1593486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05921"/>
              <a:satOff val="-13496"/>
              <a:lumOff val="10086"/>
              <a:alphaOff val="0"/>
            </a:schemeClr>
          </a:fillRef>
          <a:effectRef idx="2">
            <a:schemeClr val="accent1">
              <a:shade val="80000"/>
              <a:hueOff val="105921"/>
              <a:satOff val="-13496"/>
              <a:lumOff val="10086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Ellipse 49"/>
          <p:cNvSpPr/>
          <p:nvPr/>
        </p:nvSpPr>
        <p:spPr>
          <a:xfrm>
            <a:off x="8448635" y="897837"/>
            <a:ext cx="194402" cy="1943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Ellipse 50"/>
          <p:cNvSpPr/>
          <p:nvPr/>
        </p:nvSpPr>
        <p:spPr>
          <a:xfrm>
            <a:off x="7065977" y="569218"/>
            <a:ext cx="194402" cy="1943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Ellipse 51"/>
          <p:cNvSpPr/>
          <p:nvPr/>
        </p:nvSpPr>
        <p:spPr>
          <a:xfrm>
            <a:off x="7994138" y="2293026"/>
            <a:ext cx="93806" cy="937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Ellipse 52"/>
          <p:cNvSpPr/>
          <p:nvPr/>
        </p:nvSpPr>
        <p:spPr>
          <a:xfrm>
            <a:off x="1631251" y="6383378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Ellipse 53"/>
          <p:cNvSpPr/>
          <p:nvPr/>
        </p:nvSpPr>
        <p:spPr>
          <a:xfrm>
            <a:off x="2502692" y="6383378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Ellipse 54"/>
          <p:cNvSpPr/>
          <p:nvPr/>
        </p:nvSpPr>
        <p:spPr>
          <a:xfrm>
            <a:off x="8502591" y="6239417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Ellipse 55"/>
          <p:cNvSpPr/>
          <p:nvPr/>
        </p:nvSpPr>
        <p:spPr>
          <a:xfrm>
            <a:off x="8749430" y="5768907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Ellipse 56"/>
          <p:cNvSpPr/>
          <p:nvPr/>
        </p:nvSpPr>
        <p:spPr>
          <a:xfrm>
            <a:off x="8471069" y="4459412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Ellipse 57"/>
          <p:cNvSpPr/>
          <p:nvPr/>
        </p:nvSpPr>
        <p:spPr>
          <a:xfrm rot="7114312">
            <a:off x="7039545" y="3865215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59" name="Ellipse 58"/>
          <p:cNvSpPr/>
          <p:nvPr/>
        </p:nvSpPr>
        <p:spPr>
          <a:xfrm rot="7114312">
            <a:off x="7346485" y="4177367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Ellipse 59"/>
          <p:cNvSpPr/>
          <p:nvPr/>
        </p:nvSpPr>
        <p:spPr>
          <a:xfrm>
            <a:off x="8530755" y="5170178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Ellipse 60"/>
          <p:cNvSpPr/>
          <p:nvPr/>
        </p:nvSpPr>
        <p:spPr>
          <a:xfrm>
            <a:off x="6958973" y="5198102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Ellipse 61"/>
          <p:cNvSpPr/>
          <p:nvPr/>
        </p:nvSpPr>
        <p:spPr>
          <a:xfrm>
            <a:off x="7253188" y="4003831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Ellipse 62"/>
          <p:cNvSpPr/>
          <p:nvPr/>
        </p:nvSpPr>
        <p:spPr>
          <a:xfrm>
            <a:off x="7322088" y="1580049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Ellipse 63"/>
          <p:cNvSpPr/>
          <p:nvPr/>
        </p:nvSpPr>
        <p:spPr>
          <a:xfrm>
            <a:off x="2023964" y="2002232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Ellipse 64"/>
          <p:cNvSpPr/>
          <p:nvPr/>
        </p:nvSpPr>
        <p:spPr>
          <a:xfrm>
            <a:off x="4619838" y="4821731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Ellipse 65"/>
          <p:cNvSpPr/>
          <p:nvPr/>
        </p:nvSpPr>
        <p:spPr>
          <a:xfrm>
            <a:off x="5730838" y="3622943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Ellipse 11"/>
          <p:cNvSpPr/>
          <p:nvPr/>
        </p:nvSpPr>
        <p:spPr>
          <a:xfrm>
            <a:off x="2358206" y="3078431"/>
            <a:ext cx="1646094" cy="134057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500" b="1" dirty="0" err="1" smtClean="0">
                <a:solidFill>
                  <a:srgbClr val="FFFFFF"/>
                </a:solidFill>
              </a:rPr>
              <a:t>Your</a:t>
            </a:r>
            <a:r>
              <a:rPr lang="de-DE" sz="2500" b="1" dirty="0" smtClean="0">
                <a:solidFill>
                  <a:srgbClr val="FFFFFF"/>
                </a:solidFill>
              </a:rPr>
              <a:t> Text</a:t>
            </a:r>
            <a:endParaRPr lang="de-DE" sz="2500" b="1" dirty="0">
              <a:solidFill>
                <a:srgbClr val="FFFFFF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-103153" y="4848906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Ellipse 68"/>
          <p:cNvSpPr/>
          <p:nvPr/>
        </p:nvSpPr>
        <p:spPr>
          <a:xfrm>
            <a:off x="625337" y="643151"/>
            <a:ext cx="1216532" cy="121838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27106"/>
              <a:satOff val="-16195"/>
              <a:lumOff val="12104"/>
              <a:alphaOff val="0"/>
            </a:schemeClr>
          </a:fillRef>
          <a:effectRef idx="2">
            <a:schemeClr val="accent1">
              <a:shade val="80000"/>
              <a:hueOff val="127106"/>
              <a:satOff val="-16195"/>
              <a:lumOff val="12104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Ellipse 69"/>
          <p:cNvSpPr/>
          <p:nvPr/>
        </p:nvSpPr>
        <p:spPr>
          <a:xfrm>
            <a:off x="1253227" y="-89072"/>
            <a:ext cx="1935448" cy="193839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27106"/>
              <a:satOff val="-16195"/>
              <a:lumOff val="12104"/>
              <a:alphaOff val="0"/>
            </a:schemeClr>
          </a:fillRef>
          <a:effectRef idx="2">
            <a:schemeClr val="accent1">
              <a:shade val="80000"/>
              <a:hueOff val="127106"/>
              <a:satOff val="-16195"/>
              <a:lumOff val="12104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Ellipse 70"/>
          <p:cNvSpPr/>
          <p:nvPr/>
        </p:nvSpPr>
        <p:spPr>
          <a:xfrm>
            <a:off x="7491588" y="2635908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63553"/>
              <a:satOff val="-8097"/>
              <a:lumOff val="6052"/>
              <a:alphaOff val="0"/>
            </a:schemeClr>
          </a:fillRef>
          <a:effectRef idx="2">
            <a:schemeClr val="accent1">
              <a:shade val="80000"/>
              <a:hueOff val="63553"/>
              <a:satOff val="-8097"/>
              <a:lumOff val="6052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Ellipse 71"/>
          <p:cNvSpPr/>
          <p:nvPr/>
        </p:nvSpPr>
        <p:spPr>
          <a:xfrm rot="7114312">
            <a:off x="6506897" y="5827618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60133"/>
              <a:satOff val="-45885"/>
              <a:lumOff val="34294"/>
              <a:alphaOff val="0"/>
            </a:schemeClr>
          </a:fillRef>
          <a:effectRef idx="2">
            <a:schemeClr val="accent1">
              <a:shade val="80000"/>
              <a:hueOff val="360133"/>
              <a:satOff val="-45885"/>
              <a:lumOff val="34294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Ellipse 72"/>
          <p:cNvSpPr/>
          <p:nvPr/>
        </p:nvSpPr>
        <p:spPr>
          <a:xfrm>
            <a:off x="7037627" y="4243108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81317"/>
              <a:satOff val="-48584"/>
              <a:lumOff val="36311"/>
              <a:alphaOff val="0"/>
            </a:schemeClr>
          </a:fillRef>
          <a:effectRef idx="2">
            <a:schemeClr val="accent1">
              <a:shade val="80000"/>
              <a:hueOff val="381317"/>
              <a:satOff val="-48584"/>
              <a:lumOff val="36311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Ellipse 73"/>
          <p:cNvSpPr/>
          <p:nvPr/>
        </p:nvSpPr>
        <p:spPr>
          <a:xfrm>
            <a:off x="6835241" y="5399356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Ellipse 74"/>
          <p:cNvSpPr/>
          <p:nvPr/>
        </p:nvSpPr>
        <p:spPr>
          <a:xfrm>
            <a:off x="7401771" y="3351083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33027"/>
              <a:satOff val="-29690"/>
              <a:lumOff val="22190"/>
              <a:alphaOff val="0"/>
            </a:schemeClr>
          </a:fillRef>
          <a:effectRef idx="2">
            <a:schemeClr val="accent1">
              <a:shade val="80000"/>
              <a:hueOff val="233027"/>
              <a:satOff val="-29690"/>
              <a:lumOff val="2219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Ellipse 75"/>
          <p:cNvSpPr/>
          <p:nvPr/>
        </p:nvSpPr>
        <p:spPr>
          <a:xfrm>
            <a:off x="8192670" y="4243108"/>
            <a:ext cx="194402" cy="1943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Ellipse 76"/>
          <p:cNvSpPr/>
          <p:nvPr/>
        </p:nvSpPr>
        <p:spPr>
          <a:xfrm rot="7114312">
            <a:off x="6492664" y="5055517"/>
            <a:ext cx="442866" cy="44282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63553"/>
              <a:satOff val="-8097"/>
              <a:lumOff val="6052"/>
              <a:alphaOff val="0"/>
            </a:schemeClr>
          </a:fillRef>
          <a:effectRef idx="2">
            <a:schemeClr val="accent1">
              <a:shade val="80000"/>
              <a:hueOff val="63553"/>
              <a:satOff val="-8097"/>
              <a:lumOff val="6052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Ellipse 77"/>
          <p:cNvSpPr/>
          <p:nvPr/>
        </p:nvSpPr>
        <p:spPr>
          <a:xfrm>
            <a:off x="7467419" y="4949914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Ellipse 78"/>
          <p:cNvSpPr/>
          <p:nvPr/>
        </p:nvSpPr>
        <p:spPr>
          <a:xfrm>
            <a:off x="6043363" y="2312481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90659"/>
              <a:satOff val="-24292"/>
              <a:lumOff val="18155"/>
              <a:alphaOff val="0"/>
            </a:schemeClr>
          </a:fillRef>
          <a:effectRef idx="2">
            <a:schemeClr val="accent1">
              <a:shade val="80000"/>
              <a:hueOff val="190659"/>
              <a:satOff val="-24292"/>
              <a:lumOff val="18155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Ellipse 79"/>
          <p:cNvSpPr/>
          <p:nvPr/>
        </p:nvSpPr>
        <p:spPr>
          <a:xfrm>
            <a:off x="7956310" y="5095633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81" name="Ellipse 80"/>
          <p:cNvSpPr/>
          <p:nvPr/>
        </p:nvSpPr>
        <p:spPr>
          <a:xfrm rot="7114312">
            <a:off x="8289658" y="3595430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Ellipse 81"/>
          <p:cNvSpPr/>
          <p:nvPr/>
        </p:nvSpPr>
        <p:spPr>
          <a:xfrm>
            <a:off x="7623939" y="2078549"/>
            <a:ext cx="1216532" cy="121838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27106"/>
              <a:satOff val="-16195"/>
              <a:lumOff val="12104"/>
              <a:alphaOff val="0"/>
            </a:schemeClr>
          </a:fillRef>
          <a:effectRef idx="2">
            <a:schemeClr val="accent1">
              <a:shade val="80000"/>
              <a:hueOff val="127106"/>
              <a:satOff val="-16195"/>
              <a:lumOff val="12104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Ellipse 82"/>
          <p:cNvSpPr/>
          <p:nvPr/>
        </p:nvSpPr>
        <p:spPr>
          <a:xfrm>
            <a:off x="4746243" y="2899104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Ellipse 83"/>
          <p:cNvSpPr/>
          <p:nvPr/>
        </p:nvSpPr>
        <p:spPr>
          <a:xfrm>
            <a:off x="4281569" y="2661595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75396"/>
              <a:satOff val="-35088"/>
              <a:lumOff val="26225"/>
              <a:alphaOff val="0"/>
            </a:schemeClr>
          </a:fillRef>
          <a:effectRef idx="2">
            <a:schemeClr val="accent1">
              <a:shade val="80000"/>
              <a:hueOff val="275396"/>
              <a:satOff val="-35088"/>
              <a:lumOff val="26225"/>
              <a:alphaOff val="0"/>
            </a:schemeClr>
          </a:effectRef>
          <a:fontRef idx="minor">
            <a:schemeClr val="lt1"/>
          </a:fontRef>
        </p:style>
      </p:sp>
      <p:sp>
        <p:nvSpPr>
          <p:cNvPr id="85" name="Ellipse 84"/>
          <p:cNvSpPr/>
          <p:nvPr/>
        </p:nvSpPr>
        <p:spPr>
          <a:xfrm>
            <a:off x="5082088" y="2718828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Ellipse 85"/>
          <p:cNvSpPr/>
          <p:nvPr/>
        </p:nvSpPr>
        <p:spPr>
          <a:xfrm>
            <a:off x="4357220" y="4013490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Ellipse 86"/>
          <p:cNvSpPr/>
          <p:nvPr/>
        </p:nvSpPr>
        <p:spPr>
          <a:xfrm>
            <a:off x="1755260" y="5834496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Ellipse 87"/>
          <p:cNvSpPr/>
          <p:nvPr/>
        </p:nvSpPr>
        <p:spPr>
          <a:xfrm>
            <a:off x="1185389" y="4978307"/>
            <a:ext cx="615529" cy="6156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48290"/>
              <a:satOff val="-18894"/>
              <a:lumOff val="14121"/>
              <a:alphaOff val="0"/>
            </a:schemeClr>
          </a:fillRef>
          <a:effectRef idx="2">
            <a:schemeClr val="accent1">
              <a:shade val="80000"/>
              <a:hueOff val="148290"/>
              <a:satOff val="-18894"/>
              <a:lumOff val="14121"/>
              <a:alphaOff val="0"/>
            </a:schemeClr>
          </a:effectRef>
          <a:fontRef idx="minor">
            <a:schemeClr val="lt1"/>
          </a:fontRef>
        </p:style>
      </p:sp>
      <p:sp>
        <p:nvSpPr>
          <p:cNvPr id="89" name="Ellipse 88"/>
          <p:cNvSpPr/>
          <p:nvPr/>
        </p:nvSpPr>
        <p:spPr>
          <a:xfrm>
            <a:off x="951111" y="5711089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0" name="Ellipse 89"/>
          <p:cNvSpPr/>
          <p:nvPr/>
        </p:nvSpPr>
        <p:spPr>
          <a:xfrm>
            <a:off x="1201332" y="4409363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84737"/>
              <a:satOff val="-10796"/>
              <a:lumOff val="8069"/>
              <a:alphaOff val="0"/>
            </a:schemeClr>
          </a:fillRef>
          <a:effectRef idx="2">
            <a:schemeClr val="accent1">
              <a:shade val="80000"/>
              <a:hueOff val="84737"/>
              <a:satOff val="-10796"/>
              <a:lumOff val="8069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Ellipse 90"/>
          <p:cNvSpPr/>
          <p:nvPr/>
        </p:nvSpPr>
        <p:spPr>
          <a:xfrm>
            <a:off x="1617437" y="6229548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2" name="Ellipse 91"/>
          <p:cNvSpPr/>
          <p:nvPr/>
        </p:nvSpPr>
        <p:spPr>
          <a:xfrm>
            <a:off x="2163652" y="6635290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Ellipse 92"/>
          <p:cNvSpPr/>
          <p:nvPr/>
        </p:nvSpPr>
        <p:spPr>
          <a:xfrm>
            <a:off x="2410491" y="6164780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Ellipse 93"/>
          <p:cNvSpPr/>
          <p:nvPr/>
        </p:nvSpPr>
        <p:spPr>
          <a:xfrm>
            <a:off x="2132130" y="4855285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5" name="Ellipse 94"/>
          <p:cNvSpPr/>
          <p:nvPr/>
        </p:nvSpPr>
        <p:spPr>
          <a:xfrm rot="7114312">
            <a:off x="1007546" y="4573240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Ellipse 95"/>
          <p:cNvSpPr/>
          <p:nvPr/>
        </p:nvSpPr>
        <p:spPr>
          <a:xfrm>
            <a:off x="2191816" y="5566051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Ellipse 96"/>
          <p:cNvSpPr/>
          <p:nvPr/>
        </p:nvSpPr>
        <p:spPr>
          <a:xfrm>
            <a:off x="620034" y="5593975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8" name="Ellipse 97"/>
          <p:cNvSpPr/>
          <p:nvPr/>
        </p:nvSpPr>
        <p:spPr>
          <a:xfrm>
            <a:off x="914249" y="4399704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Ellipse 98"/>
          <p:cNvSpPr/>
          <p:nvPr/>
        </p:nvSpPr>
        <p:spPr>
          <a:xfrm>
            <a:off x="698688" y="4638981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81317"/>
              <a:satOff val="-48584"/>
              <a:lumOff val="36311"/>
              <a:alphaOff val="0"/>
            </a:schemeClr>
          </a:fillRef>
          <a:effectRef idx="2">
            <a:schemeClr val="accent1">
              <a:shade val="80000"/>
              <a:hueOff val="381317"/>
              <a:satOff val="-48584"/>
              <a:lumOff val="36311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Ellipse 99"/>
          <p:cNvSpPr/>
          <p:nvPr/>
        </p:nvSpPr>
        <p:spPr>
          <a:xfrm>
            <a:off x="496302" y="5795229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1" name="Ellipse 100"/>
          <p:cNvSpPr/>
          <p:nvPr/>
        </p:nvSpPr>
        <p:spPr>
          <a:xfrm>
            <a:off x="1853731" y="4638981"/>
            <a:ext cx="194402" cy="1943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102" name="Ellipse 101"/>
          <p:cNvSpPr/>
          <p:nvPr/>
        </p:nvSpPr>
        <p:spPr>
          <a:xfrm>
            <a:off x="1128480" y="5345787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103" name="Ellipse 102"/>
          <p:cNvSpPr/>
          <p:nvPr/>
        </p:nvSpPr>
        <p:spPr>
          <a:xfrm>
            <a:off x="1617371" y="5491506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04" name="Ellipse 103"/>
          <p:cNvSpPr/>
          <p:nvPr/>
        </p:nvSpPr>
        <p:spPr>
          <a:xfrm>
            <a:off x="4821042" y="6184117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Ellipse 104"/>
          <p:cNvSpPr/>
          <p:nvPr/>
        </p:nvSpPr>
        <p:spPr>
          <a:xfrm>
            <a:off x="4821042" y="6714186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06" name="Ellipse 105"/>
          <p:cNvSpPr/>
          <p:nvPr/>
        </p:nvSpPr>
        <p:spPr>
          <a:xfrm>
            <a:off x="2742076" y="5397788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Ellipse 106"/>
          <p:cNvSpPr/>
          <p:nvPr/>
        </p:nvSpPr>
        <p:spPr>
          <a:xfrm>
            <a:off x="4600489" y="6383378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Ellipse 107"/>
          <p:cNvSpPr/>
          <p:nvPr/>
        </p:nvSpPr>
        <p:spPr>
          <a:xfrm>
            <a:off x="4030618" y="5527189"/>
            <a:ext cx="615529" cy="6156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48290"/>
              <a:satOff val="-18894"/>
              <a:lumOff val="14121"/>
              <a:alphaOff val="0"/>
            </a:schemeClr>
          </a:fillRef>
          <a:effectRef idx="2">
            <a:schemeClr val="accent1">
              <a:shade val="80000"/>
              <a:hueOff val="148290"/>
              <a:satOff val="-18894"/>
              <a:lumOff val="14121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Ellipse 108"/>
          <p:cNvSpPr/>
          <p:nvPr/>
        </p:nvSpPr>
        <p:spPr>
          <a:xfrm>
            <a:off x="3796340" y="6259971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Ellipse 109"/>
          <p:cNvSpPr/>
          <p:nvPr/>
        </p:nvSpPr>
        <p:spPr>
          <a:xfrm>
            <a:off x="4046561" y="4958245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84737"/>
              <a:satOff val="-10796"/>
              <a:lumOff val="8069"/>
              <a:alphaOff val="0"/>
            </a:schemeClr>
          </a:fillRef>
          <a:effectRef idx="2">
            <a:schemeClr val="accent1">
              <a:shade val="80000"/>
              <a:hueOff val="84737"/>
              <a:satOff val="-10796"/>
              <a:lumOff val="8069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Ellipse 110"/>
          <p:cNvSpPr/>
          <p:nvPr/>
        </p:nvSpPr>
        <p:spPr>
          <a:xfrm>
            <a:off x="4462666" y="6778430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Ellipse 111"/>
          <p:cNvSpPr/>
          <p:nvPr/>
        </p:nvSpPr>
        <p:spPr>
          <a:xfrm>
            <a:off x="5255720" y="6713662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3" name="Ellipse 112"/>
          <p:cNvSpPr/>
          <p:nvPr/>
        </p:nvSpPr>
        <p:spPr>
          <a:xfrm>
            <a:off x="4977359" y="5404167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4" name="Ellipse 113"/>
          <p:cNvSpPr/>
          <p:nvPr/>
        </p:nvSpPr>
        <p:spPr>
          <a:xfrm rot="7114312">
            <a:off x="3852775" y="5122122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5" name="Ellipse 114"/>
          <p:cNvSpPr/>
          <p:nvPr/>
        </p:nvSpPr>
        <p:spPr>
          <a:xfrm>
            <a:off x="5037045" y="6114933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Ellipse 115"/>
          <p:cNvSpPr/>
          <p:nvPr/>
        </p:nvSpPr>
        <p:spPr>
          <a:xfrm>
            <a:off x="3465263" y="6142857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7" name="Ellipse 116"/>
          <p:cNvSpPr/>
          <p:nvPr/>
        </p:nvSpPr>
        <p:spPr>
          <a:xfrm>
            <a:off x="3759478" y="4948586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18" name="Ellipse 117"/>
          <p:cNvSpPr/>
          <p:nvPr/>
        </p:nvSpPr>
        <p:spPr>
          <a:xfrm>
            <a:off x="3543917" y="5187863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81317"/>
              <a:satOff val="-48584"/>
              <a:lumOff val="36311"/>
              <a:alphaOff val="0"/>
            </a:schemeClr>
          </a:fillRef>
          <a:effectRef idx="2">
            <a:schemeClr val="accent1">
              <a:shade val="80000"/>
              <a:hueOff val="381317"/>
              <a:satOff val="-48584"/>
              <a:lumOff val="36311"/>
              <a:alphaOff val="0"/>
            </a:schemeClr>
          </a:effectRef>
          <a:fontRef idx="minor">
            <a:schemeClr val="lt1"/>
          </a:fontRef>
        </p:style>
      </p:sp>
      <p:sp>
        <p:nvSpPr>
          <p:cNvPr id="119" name="Ellipse 118"/>
          <p:cNvSpPr/>
          <p:nvPr/>
        </p:nvSpPr>
        <p:spPr>
          <a:xfrm>
            <a:off x="3341531" y="6344111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0" name="Ellipse 119"/>
          <p:cNvSpPr/>
          <p:nvPr/>
        </p:nvSpPr>
        <p:spPr>
          <a:xfrm>
            <a:off x="4698960" y="5187863"/>
            <a:ext cx="194402" cy="1943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121" name="Ellipse 120"/>
          <p:cNvSpPr/>
          <p:nvPr/>
        </p:nvSpPr>
        <p:spPr>
          <a:xfrm>
            <a:off x="3973709" y="5894669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122" name="Ellipse 121"/>
          <p:cNvSpPr/>
          <p:nvPr/>
        </p:nvSpPr>
        <p:spPr>
          <a:xfrm>
            <a:off x="4462600" y="6040388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23" name="Ellipse 122"/>
          <p:cNvSpPr/>
          <p:nvPr/>
        </p:nvSpPr>
        <p:spPr>
          <a:xfrm>
            <a:off x="6230773" y="6204368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124" name="Ellipse 123"/>
          <p:cNvSpPr/>
          <p:nvPr/>
        </p:nvSpPr>
        <p:spPr>
          <a:xfrm>
            <a:off x="6230773" y="6734437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25" name="Ellipse 124"/>
          <p:cNvSpPr/>
          <p:nvPr/>
        </p:nvSpPr>
        <p:spPr>
          <a:xfrm>
            <a:off x="4151807" y="5418039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126" name="Ellipse 125"/>
          <p:cNvSpPr/>
          <p:nvPr/>
        </p:nvSpPr>
        <p:spPr>
          <a:xfrm>
            <a:off x="6010220" y="6403629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7" name="Ellipse 126"/>
          <p:cNvSpPr/>
          <p:nvPr/>
        </p:nvSpPr>
        <p:spPr>
          <a:xfrm>
            <a:off x="5440349" y="5547440"/>
            <a:ext cx="615529" cy="615668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48290"/>
              <a:satOff val="-18894"/>
              <a:lumOff val="14121"/>
              <a:alphaOff val="0"/>
            </a:schemeClr>
          </a:fillRef>
          <a:effectRef idx="2">
            <a:schemeClr val="accent1">
              <a:shade val="80000"/>
              <a:hueOff val="148290"/>
              <a:satOff val="-18894"/>
              <a:lumOff val="14121"/>
              <a:alphaOff val="0"/>
            </a:schemeClr>
          </a:effectRef>
          <a:fontRef idx="minor">
            <a:schemeClr val="lt1"/>
          </a:fontRef>
        </p:style>
      </p:sp>
      <p:sp>
        <p:nvSpPr>
          <p:cNvPr id="128" name="Ellipse 127"/>
          <p:cNvSpPr/>
          <p:nvPr/>
        </p:nvSpPr>
        <p:spPr>
          <a:xfrm>
            <a:off x="5206071" y="6280222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29" name="Ellipse 128"/>
          <p:cNvSpPr/>
          <p:nvPr/>
        </p:nvSpPr>
        <p:spPr>
          <a:xfrm>
            <a:off x="5456292" y="4978496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84737"/>
              <a:satOff val="-10796"/>
              <a:lumOff val="8069"/>
              <a:alphaOff val="0"/>
            </a:schemeClr>
          </a:fillRef>
          <a:effectRef idx="2">
            <a:schemeClr val="accent1">
              <a:shade val="80000"/>
              <a:hueOff val="84737"/>
              <a:satOff val="-10796"/>
              <a:lumOff val="8069"/>
              <a:alphaOff val="0"/>
            </a:schemeClr>
          </a:effectRef>
          <a:fontRef idx="minor">
            <a:schemeClr val="lt1"/>
          </a:fontRef>
        </p:style>
      </p:sp>
      <p:sp>
        <p:nvSpPr>
          <p:cNvPr id="130" name="Ellipse 129"/>
          <p:cNvSpPr/>
          <p:nvPr/>
        </p:nvSpPr>
        <p:spPr>
          <a:xfrm>
            <a:off x="5872397" y="6798681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31" name="Ellipse 130"/>
          <p:cNvSpPr/>
          <p:nvPr/>
        </p:nvSpPr>
        <p:spPr>
          <a:xfrm>
            <a:off x="6665451" y="6733913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32" name="Ellipse 131"/>
          <p:cNvSpPr/>
          <p:nvPr/>
        </p:nvSpPr>
        <p:spPr>
          <a:xfrm>
            <a:off x="6387090" y="5424418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33" name="Ellipse 132"/>
          <p:cNvSpPr/>
          <p:nvPr/>
        </p:nvSpPr>
        <p:spPr>
          <a:xfrm rot="7114312">
            <a:off x="5262506" y="5142373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34" name="Ellipse 133"/>
          <p:cNvSpPr/>
          <p:nvPr/>
        </p:nvSpPr>
        <p:spPr>
          <a:xfrm>
            <a:off x="6446776" y="6135184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35" name="Ellipse 134"/>
          <p:cNvSpPr/>
          <p:nvPr/>
        </p:nvSpPr>
        <p:spPr>
          <a:xfrm>
            <a:off x="4874994" y="6163108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36" name="Ellipse 135"/>
          <p:cNvSpPr/>
          <p:nvPr/>
        </p:nvSpPr>
        <p:spPr>
          <a:xfrm>
            <a:off x="5169209" y="4968837"/>
            <a:ext cx="123419" cy="12340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37" name="Ellipse 136"/>
          <p:cNvSpPr/>
          <p:nvPr/>
        </p:nvSpPr>
        <p:spPr>
          <a:xfrm>
            <a:off x="4953648" y="5208114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81317"/>
              <a:satOff val="-48584"/>
              <a:lumOff val="36311"/>
              <a:alphaOff val="0"/>
            </a:schemeClr>
          </a:fillRef>
          <a:effectRef idx="2">
            <a:schemeClr val="accent1">
              <a:shade val="80000"/>
              <a:hueOff val="381317"/>
              <a:satOff val="-48584"/>
              <a:lumOff val="36311"/>
              <a:alphaOff val="0"/>
            </a:schemeClr>
          </a:effectRef>
          <a:fontRef idx="minor">
            <a:schemeClr val="lt1"/>
          </a:fontRef>
        </p:style>
      </p:sp>
      <p:sp>
        <p:nvSpPr>
          <p:cNvPr id="138" name="Ellipse 137"/>
          <p:cNvSpPr/>
          <p:nvPr/>
        </p:nvSpPr>
        <p:spPr>
          <a:xfrm>
            <a:off x="4751262" y="6364362"/>
            <a:ext cx="554539" cy="55448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9" name="Ellipse 138"/>
          <p:cNvSpPr/>
          <p:nvPr/>
        </p:nvSpPr>
        <p:spPr>
          <a:xfrm>
            <a:off x="6108691" y="5208114"/>
            <a:ext cx="194402" cy="19438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317764"/>
              <a:satOff val="-40487"/>
              <a:lumOff val="30259"/>
              <a:alphaOff val="0"/>
            </a:schemeClr>
          </a:fillRef>
          <a:effectRef idx="2">
            <a:schemeClr val="accent1">
              <a:shade val="80000"/>
              <a:hueOff val="317764"/>
              <a:satOff val="-40487"/>
              <a:lumOff val="30259"/>
              <a:alphaOff val="0"/>
            </a:schemeClr>
          </a:effectRef>
          <a:fontRef idx="minor">
            <a:schemeClr val="lt1"/>
          </a:fontRef>
        </p:style>
      </p:sp>
      <p:sp>
        <p:nvSpPr>
          <p:cNvPr id="140" name="Ellipse 139"/>
          <p:cNvSpPr/>
          <p:nvPr/>
        </p:nvSpPr>
        <p:spPr>
          <a:xfrm>
            <a:off x="5383440" y="5914920"/>
            <a:ext cx="764786" cy="76595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42369"/>
              <a:satOff val="-5398"/>
              <a:lumOff val="4035"/>
              <a:alphaOff val="0"/>
            </a:schemeClr>
          </a:fillRef>
          <a:effectRef idx="2">
            <a:schemeClr val="accent1">
              <a:shade val="80000"/>
              <a:hueOff val="42369"/>
              <a:satOff val="-5398"/>
              <a:lumOff val="4035"/>
              <a:alphaOff val="0"/>
            </a:schemeClr>
          </a:effectRef>
          <a:fontRef idx="minor">
            <a:schemeClr val="lt1"/>
          </a:fontRef>
        </p:style>
      </p:sp>
      <p:sp>
        <p:nvSpPr>
          <p:cNvPr id="141" name="Ellipse 140"/>
          <p:cNvSpPr/>
          <p:nvPr/>
        </p:nvSpPr>
        <p:spPr>
          <a:xfrm>
            <a:off x="5872331" y="6060639"/>
            <a:ext cx="246839" cy="24681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211843"/>
              <a:satOff val="-26991"/>
              <a:lumOff val="20173"/>
              <a:alphaOff val="0"/>
            </a:schemeClr>
          </a:fillRef>
          <a:effectRef idx="2">
            <a:schemeClr val="accent1">
              <a:shade val="80000"/>
              <a:hueOff val="211843"/>
              <a:satOff val="-26991"/>
              <a:lumOff val="20173"/>
              <a:alphaOff val="0"/>
            </a:schemeClr>
          </a:effectRef>
          <a:fontRef idx="minor">
            <a:schemeClr val="lt1"/>
          </a:fontRef>
        </p:style>
      </p:sp>
      <p:sp>
        <p:nvSpPr>
          <p:cNvPr id="142" name="Ellipse 141"/>
          <p:cNvSpPr/>
          <p:nvPr/>
        </p:nvSpPr>
        <p:spPr>
          <a:xfrm>
            <a:off x="6473312" y="-860736"/>
            <a:ext cx="1935448" cy="193839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shade val="80000"/>
              <a:hueOff val="127106"/>
              <a:satOff val="-16195"/>
              <a:lumOff val="12104"/>
              <a:alphaOff val="0"/>
            </a:schemeClr>
          </a:fillRef>
          <a:effectRef idx="2">
            <a:schemeClr val="accent1">
              <a:shade val="80000"/>
              <a:hueOff val="127106"/>
              <a:satOff val="-16195"/>
              <a:lumOff val="12104"/>
              <a:alphaOff val="0"/>
            </a:schemeClr>
          </a:effectRef>
          <a:fontRef idx="minor">
            <a:schemeClr val="lt1"/>
          </a:fontRef>
        </p:style>
      </p:sp>
      <p:sp>
        <p:nvSpPr>
          <p:cNvPr id="143" name="Ellipse 11"/>
          <p:cNvSpPr/>
          <p:nvPr/>
        </p:nvSpPr>
        <p:spPr>
          <a:xfrm>
            <a:off x="4738495" y="3298402"/>
            <a:ext cx="1646094" cy="134057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500" b="1" dirty="0" err="1" smtClean="0">
                <a:solidFill>
                  <a:srgbClr val="FFFFFF"/>
                </a:solidFill>
              </a:rPr>
              <a:t>Your</a:t>
            </a:r>
            <a:r>
              <a:rPr lang="de-DE" sz="2500" b="1" dirty="0" smtClean="0">
                <a:solidFill>
                  <a:srgbClr val="FFFFFF"/>
                </a:solidFill>
              </a:rPr>
              <a:t> </a:t>
            </a:r>
            <a:br>
              <a:rPr lang="de-DE" sz="2500" b="1" dirty="0" smtClean="0">
                <a:solidFill>
                  <a:srgbClr val="FFFFFF"/>
                </a:solidFill>
              </a:rPr>
            </a:br>
            <a:r>
              <a:rPr lang="de-DE" sz="2500" b="1" dirty="0" smtClean="0">
                <a:solidFill>
                  <a:srgbClr val="FFFFFF"/>
                </a:solidFill>
              </a:rPr>
              <a:t>Text</a:t>
            </a:r>
            <a:endParaRPr lang="de-DE" sz="2500" b="1" dirty="0">
              <a:solidFill>
                <a:srgbClr val="FFFFFF"/>
              </a:solidFill>
            </a:endParaRPr>
          </a:p>
        </p:txBody>
      </p:sp>
      <p:sp>
        <p:nvSpPr>
          <p:cNvPr id="144" name="Ellipse 11"/>
          <p:cNvSpPr/>
          <p:nvPr/>
        </p:nvSpPr>
        <p:spPr>
          <a:xfrm>
            <a:off x="3471670" y="1098127"/>
            <a:ext cx="1646094" cy="134057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500" b="1" dirty="0" err="1" smtClean="0">
                <a:solidFill>
                  <a:srgbClr val="FFFFFF"/>
                </a:solidFill>
              </a:rPr>
              <a:t>Your</a:t>
            </a:r>
            <a:r>
              <a:rPr lang="de-DE" sz="2500" b="1" dirty="0" smtClean="0">
                <a:solidFill>
                  <a:srgbClr val="FFFFFF"/>
                </a:solidFill>
              </a:rPr>
              <a:t> </a:t>
            </a:r>
            <a:br>
              <a:rPr lang="de-DE" sz="2500" b="1" dirty="0" smtClean="0">
                <a:solidFill>
                  <a:srgbClr val="FFFFFF"/>
                </a:solidFill>
              </a:rPr>
            </a:br>
            <a:r>
              <a:rPr lang="de-DE" sz="2500" b="1" dirty="0" smtClean="0">
                <a:solidFill>
                  <a:srgbClr val="FFFFFF"/>
                </a:solidFill>
              </a:rPr>
              <a:t>Text</a:t>
            </a:r>
            <a:endParaRPr lang="de-DE" sz="25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630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 bwMode="auto">
          <a:xfrm>
            <a:off x="1371600" y="1428736"/>
            <a:ext cx="6381750" cy="6381750"/>
          </a:xfrm>
          <a:prstGeom prst="ellipse">
            <a:avLst/>
          </a:prstGeom>
          <a:solidFill>
            <a:schemeClr val="bg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7416759" lon="171003" rev="21350045"/>
            </a:camera>
            <a:lightRig rig="threePt" dir="t">
              <a:rot lat="0" lon="0" rev="1800000"/>
            </a:lightRig>
          </a:scene3d>
          <a:sp3d contourW="12700" prstMaterial="clear">
            <a:bevelT w="31750" h="0"/>
            <a:bevelB w="88900" h="63500" prst="softRound"/>
            <a:contourClr>
              <a:schemeClr val="bg1"/>
            </a:contourClr>
          </a:sp3d>
        </p:spPr>
        <p:txBody>
          <a:bodyPr lIns="0" tIns="0" rIns="0" bIns="0"/>
          <a:lstStyle/>
          <a:p>
            <a:pPr fontAlgn="auto">
              <a:defRPr/>
            </a:pPr>
            <a:endParaRPr lang="de-DE" sz="1800">
              <a:latin typeface="Arial" charset="0"/>
              <a:cs typeface="Arial" charset="0"/>
            </a:endParaRPr>
          </a:p>
        </p:txBody>
      </p:sp>
      <p:sp>
        <p:nvSpPr>
          <p:cNvPr id="4" name="Ellipse 3"/>
          <p:cNvSpPr/>
          <p:nvPr/>
        </p:nvSpPr>
        <p:spPr bwMode="auto">
          <a:xfrm>
            <a:off x="2793054" y="2888293"/>
            <a:ext cx="3493458" cy="3493458"/>
          </a:xfrm>
          <a:prstGeom prst="ellipse">
            <a:avLst/>
          </a:prstGeom>
          <a:solidFill>
            <a:schemeClr val="bg1"/>
          </a:solidFill>
          <a:ln w="349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7416759" lon="171003" rev="21350045"/>
            </a:camera>
            <a:lightRig rig="threePt" dir="t">
              <a:rot lat="0" lon="0" rev="1800000"/>
            </a:lightRig>
          </a:scene3d>
          <a:sp3d contourW="12700" prstMaterial="clear">
            <a:bevelT w="31750" h="0"/>
            <a:bevelB w="88900" h="63500" prst="softRound"/>
            <a:contourClr>
              <a:schemeClr val="bg1"/>
            </a:contourClr>
          </a:sp3d>
        </p:spPr>
        <p:txBody>
          <a:bodyPr lIns="0" tIns="0" rIns="0" bIns="0"/>
          <a:lstStyle/>
          <a:p>
            <a:pPr fontAlgn="auto">
              <a:defRPr/>
            </a:pPr>
            <a:endParaRPr lang="de-DE" sz="1800">
              <a:latin typeface="Arial" charset="0"/>
              <a:cs typeface="Arial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1285852" y="3071811"/>
            <a:ext cx="1299036" cy="132399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1456816" y="3100108"/>
            <a:ext cx="958569" cy="716358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>
            <a:off x="1285852" y="3071810"/>
            <a:ext cx="1299036" cy="1323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Your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Text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214546" y="4500571"/>
            <a:ext cx="1579400" cy="1609749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422408" y="4534975"/>
            <a:ext cx="1165452" cy="870966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2214546" y="4500570"/>
            <a:ext cx="1579400" cy="16097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357818" y="4500570"/>
            <a:ext cx="1579400" cy="1609749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565680" y="4534974"/>
            <a:ext cx="1165452" cy="870966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5357818" y="4500569"/>
            <a:ext cx="1579400" cy="16097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6429388" y="3071812"/>
            <a:ext cx="1299036" cy="132399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6600352" y="3100109"/>
            <a:ext cx="958569" cy="716358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6429388" y="3071811"/>
            <a:ext cx="1299036" cy="13239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Your</a:t>
            </a:r>
            <a:br>
              <a:rPr lang="de-DE" sz="2000" b="1" dirty="0" smtClean="0">
                <a:solidFill>
                  <a:schemeClr val="bg1"/>
                </a:solidFill>
              </a:rPr>
            </a:br>
            <a:r>
              <a:rPr lang="de-DE" sz="2000" b="1" dirty="0" smtClean="0">
                <a:solidFill>
                  <a:schemeClr val="bg1"/>
                </a:solidFill>
              </a:rPr>
              <a:t>Text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3535358" y="2538395"/>
            <a:ext cx="2140764" cy="2181901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49000">
                <a:schemeClr val="accent1"/>
              </a:gs>
            </a:gsLst>
            <a:lin ang="13800000" scaled="0"/>
            <a:tileRect/>
          </a:gradFill>
          <a:ln w="12700">
            <a:solidFill>
              <a:srgbClr val="EAEAEA"/>
            </a:solidFill>
            <a:round/>
            <a:headEnd/>
            <a:tailEnd/>
          </a:ln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817101" y="2585027"/>
            <a:ext cx="1579686" cy="1180533"/>
          </a:xfrm>
          <a:prstGeom prst="ellipse">
            <a:avLst/>
          </a:prstGeom>
          <a:gradFill rotWithShape="1">
            <a:gsLst>
              <a:gs pos="0">
                <a:srgbClr val="FFFFFF">
                  <a:alpha val="80000"/>
                </a:srgbClr>
              </a:gs>
              <a:gs pos="72000">
                <a:srgbClr val="000000">
                  <a:alpha val="0"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3535358" y="2538394"/>
            <a:ext cx="2140764" cy="21819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Your</a:t>
            </a:r>
            <a:br>
              <a:rPr lang="de-DE" sz="2800" b="1" dirty="0" smtClean="0">
                <a:solidFill>
                  <a:schemeClr val="bg1"/>
                </a:solidFill>
              </a:rPr>
            </a:br>
            <a:r>
              <a:rPr lang="de-DE" sz="2800" b="1" dirty="0" smtClean="0">
                <a:solidFill>
                  <a:schemeClr val="bg1"/>
                </a:solidFill>
              </a:rPr>
              <a:t>Text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985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57621" y="2728737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PUZZLES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Freeform 22"/>
          <p:cNvSpPr>
            <a:spLocks/>
          </p:cNvSpPr>
          <p:nvPr/>
        </p:nvSpPr>
        <p:spPr bwMode="auto">
          <a:xfrm rot="6300000">
            <a:off x="411318" y="2405382"/>
            <a:ext cx="2886673" cy="1577220"/>
          </a:xfrm>
          <a:custGeom>
            <a:avLst/>
            <a:gdLst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38"/>
              <a:gd name="connsiteY0" fmla="*/ 132 h 10000"/>
              <a:gd name="connsiteX1" fmla="*/ 5468 w 10038"/>
              <a:gd name="connsiteY1" fmla="*/ 1711 h 10000"/>
              <a:gd name="connsiteX2" fmla="*/ 4388 w 10038"/>
              <a:gd name="connsiteY2" fmla="*/ 2895 h 10000"/>
              <a:gd name="connsiteX3" fmla="*/ 4460 w 10038"/>
              <a:gd name="connsiteY3" fmla="*/ 263 h 10000"/>
              <a:gd name="connsiteX4" fmla="*/ 3453 w 10038"/>
              <a:gd name="connsiteY4" fmla="*/ 263 h 10000"/>
              <a:gd name="connsiteX5" fmla="*/ 2086 w 10038"/>
              <a:gd name="connsiteY5" fmla="*/ 3816 h 10000"/>
              <a:gd name="connsiteX6" fmla="*/ 1727 w 10038"/>
              <a:gd name="connsiteY6" fmla="*/ 3947 h 10000"/>
              <a:gd name="connsiteX7" fmla="*/ 719 w 10038"/>
              <a:gd name="connsiteY7" fmla="*/ 3553 h 10000"/>
              <a:gd name="connsiteX8" fmla="*/ 1223 w 10038"/>
              <a:gd name="connsiteY8" fmla="*/ 5921 h 10000"/>
              <a:gd name="connsiteX9" fmla="*/ 2086 w 10038"/>
              <a:gd name="connsiteY9" fmla="*/ 6053 h 10000"/>
              <a:gd name="connsiteX10" fmla="*/ 3022 w 10038"/>
              <a:gd name="connsiteY10" fmla="*/ 9605 h 10000"/>
              <a:gd name="connsiteX11" fmla="*/ 4101 w 10038"/>
              <a:gd name="connsiteY11" fmla="*/ 8289 h 10000"/>
              <a:gd name="connsiteX12" fmla="*/ 3957 w 10038"/>
              <a:gd name="connsiteY12" fmla="*/ 7763 h 10000"/>
              <a:gd name="connsiteX13" fmla="*/ 5252 w 10038"/>
              <a:gd name="connsiteY13" fmla="*/ 7632 h 10000"/>
              <a:gd name="connsiteX14" fmla="*/ 4964 w 10038"/>
              <a:gd name="connsiteY14" fmla="*/ 9211 h 10000"/>
              <a:gd name="connsiteX15" fmla="*/ 7266 w 10038"/>
              <a:gd name="connsiteY15" fmla="*/ 9474 h 10000"/>
              <a:gd name="connsiteX16" fmla="*/ 7410 w 10038"/>
              <a:gd name="connsiteY16" fmla="*/ 6184 h 10000"/>
              <a:gd name="connsiteX17" fmla="*/ 7914 w 10038"/>
              <a:gd name="connsiteY17" fmla="*/ 5132 h 10000"/>
              <a:gd name="connsiteX18" fmla="*/ 8417 w 10038"/>
              <a:gd name="connsiteY18" fmla="*/ 5526 h 10000"/>
              <a:gd name="connsiteX19" fmla="*/ 8777 w 10038"/>
              <a:gd name="connsiteY19" fmla="*/ 2895 h 10000"/>
              <a:gd name="connsiteX20" fmla="*/ 7842 w 10038"/>
              <a:gd name="connsiteY20" fmla="*/ 3816 h 10000"/>
              <a:gd name="connsiteX21" fmla="*/ 7410 w 10038"/>
              <a:gd name="connsiteY21" fmla="*/ 3553 h 10000"/>
              <a:gd name="connsiteX22" fmla="*/ 7482 w 10038"/>
              <a:gd name="connsiteY22" fmla="*/ 395 h 10000"/>
              <a:gd name="connsiteX23" fmla="*/ 5540 w 10038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07" h="10000">
                <a:moveTo>
                  <a:pt x="5540" y="132"/>
                </a:moveTo>
                <a:cubicBezTo>
                  <a:pt x="4820" y="132"/>
                  <a:pt x="5252" y="921"/>
                  <a:pt x="5468" y="1711"/>
                </a:cubicBezTo>
                <a:cubicBezTo>
                  <a:pt x="5683" y="2368"/>
                  <a:pt x="5108" y="3947"/>
                  <a:pt x="4388" y="2895"/>
                </a:cubicBezTo>
                <a:cubicBezTo>
                  <a:pt x="4029" y="2237"/>
                  <a:pt x="4676" y="1447"/>
                  <a:pt x="4460" y="263"/>
                </a:cubicBezTo>
                <a:cubicBezTo>
                  <a:pt x="4388" y="0"/>
                  <a:pt x="4173" y="132"/>
                  <a:pt x="3453" y="263"/>
                </a:cubicBezTo>
                <a:cubicBezTo>
                  <a:pt x="2230" y="395"/>
                  <a:pt x="2446" y="395"/>
                  <a:pt x="2086" y="3816"/>
                </a:cubicBezTo>
                <a:cubicBezTo>
                  <a:pt x="2086" y="3816"/>
                  <a:pt x="1942" y="4211"/>
                  <a:pt x="1727" y="3947"/>
                </a:cubicBezTo>
                <a:cubicBezTo>
                  <a:pt x="1583" y="3816"/>
                  <a:pt x="1501" y="3124"/>
                  <a:pt x="719" y="3553"/>
                </a:cubicBezTo>
                <a:cubicBezTo>
                  <a:pt x="0" y="3947"/>
                  <a:pt x="343" y="6611"/>
                  <a:pt x="1223" y="5921"/>
                </a:cubicBezTo>
                <a:cubicBezTo>
                  <a:pt x="1727" y="5526"/>
                  <a:pt x="2014" y="5395"/>
                  <a:pt x="2086" y="6053"/>
                </a:cubicBezTo>
                <a:cubicBezTo>
                  <a:pt x="2158" y="6711"/>
                  <a:pt x="1871" y="9605"/>
                  <a:pt x="3022" y="9605"/>
                </a:cubicBezTo>
                <a:cubicBezTo>
                  <a:pt x="4892" y="9737"/>
                  <a:pt x="4460" y="9211"/>
                  <a:pt x="4101" y="8289"/>
                </a:cubicBezTo>
                <a:cubicBezTo>
                  <a:pt x="4029" y="8158"/>
                  <a:pt x="3957" y="7895"/>
                  <a:pt x="3957" y="7763"/>
                </a:cubicBezTo>
                <a:cubicBezTo>
                  <a:pt x="4029" y="5000"/>
                  <a:pt x="5468" y="6053"/>
                  <a:pt x="5252" y="7632"/>
                </a:cubicBezTo>
                <a:cubicBezTo>
                  <a:pt x="5108" y="8289"/>
                  <a:pt x="4820" y="8816"/>
                  <a:pt x="4964" y="9211"/>
                </a:cubicBezTo>
                <a:cubicBezTo>
                  <a:pt x="5180" y="10000"/>
                  <a:pt x="7122" y="10000"/>
                  <a:pt x="7266" y="9474"/>
                </a:cubicBezTo>
                <a:cubicBezTo>
                  <a:pt x="7338" y="9079"/>
                  <a:pt x="7410" y="6184"/>
                  <a:pt x="7410" y="6184"/>
                </a:cubicBezTo>
                <a:cubicBezTo>
                  <a:pt x="7482" y="5658"/>
                  <a:pt x="7698" y="5263"/>
                  <a:pt x="7914" y="5132"/>
                </a:cubicBezTo>
                <a:cubicBezTo>
                  <a:pt x="8201" y="5132"/>
                  <a:pt x="8273" y="5395"/>
                  <a:pt x="8417" y="5526"/>
                </a:cubicBezTo>
                <a:cubicBezTo>
                  <a:pt x="10000" y="6974"/>
                  <a:pt x="10007" y="2575"/>
                  <a:pt x="8777" y="2895"/>
                </a:cubicBezTo>
                <a:cubicBezTo>
                  <a:pt x="8512" y="2964"/>
                  <a:pt x="8070" y="3706"/>
                  <a:pt x="7842" y="3816"/>
                </a:cubicBezTo>
                <a:cubicBezTo>
                  <a:pt x="7554" y="4079"/>
                  <a:pt x="7338" y="3947"/>
                  <a:pt x="7410" y="3553"/>
                </a:cubicBezTo>
                <a:cubicBezTo>
                  <a:pt x="7410" y="3158"/>
                  <a:pt x="7842" y="395"/>
                  <a:pt x="7482" y="395"/>
                </a:cubicBezTo>
                <a:cubicBezTo>
                  <a:pt x="7122" y="395"/>
                  <a:pt x="6115" y="132"/>
                  <a:pt x="5540" y="132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/>
          <a:p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/>
        </p:nvSpPr>
        <p:spPr bwMode="auto">
          <a:xfrm>
            <a:off x="3113807" y="2223818"/>
            <a:ext cx="5334101" cy="2997726"/>
          </a:xfrm>
          <a:custGeom>
            <a:avLst/>
            <a:gdLst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38"/>
              <a:gd name="connsiteY0" fmla="*/ 132 h 10000"/>
              <a:gd name="connsiteX1" fmla="*/ 5468 w 10038"/>
              <a:gd name="connsiteY1" fmla="*/ 1711 h 10000"/>
              <a:gd name="connsiteX2" fmla="*/ 4388 w 10038"/>
              <a:gd name="connsiteY2" fmla="*/ 2895 h 10000"/>
              <a:gd name="connsiteX3" fmla="*/ 4460 w 10038"/>
              <a:gd name="connsiteY3" fmla="*/ 263 h 10000"/>
              <a:gd name="connsiteX4" fmla="*/ 3453 w 10038"/>
              <a:gd name="connsiteY4" fmla="*/ 263 h 10000"/>
              <a:gd name="connsiteX5" fmla="*/ 2086 w 10038"/>
              <a:gd name="connsiteY5" fmla="*/ 3816 h 10000"/>
              <a:gd name="connsiteX6" fmla="*/ 1727 w 10038"/>
              <a:gd name="connsiteY6" fmla="*/ 3947 h 10000"/>
              <a:gd name="connsiteX7" fmla="*/ 719 w 10038"/>
              <a:gd name="connsiteY7" fmla="*/ 3553 h 10000"/>
              <a:gd name="connsiteX8" fmla="*/ 1223 w 10038"/>
              <a:gd name="connsiteY8" fmla="*/ 5921 h 10000"/>
              <a:gd name="connsiteX9" fmla="*/ 2086 w 10038"/>
              <a:gd name="connsiteY9" fmla="*/ 6053 h 10000"/>
              <a:gd name="connsiteX10" fmla="*/ 3022 w 10038"/>
              <a:gd name="connsiteY10" fmla="*/ 9605 h 10000"/>
              <a:gd name="connsiteX11" fmla="*/ 4101 w 10038"/>
              <a:gd name="connsiteY11" fmla="*/ 8289 h 10000"/>
              <a:gd name="connsiteX12" fmla="*/ 3957 w 10038"/>
              <a:gd name="connsiteY12" fmla="*/ 7763 h 10000"/>
              <a:gd name="connsiteX13" fmla="*/ 5252 w 10038"/>
              <a:gd name="connsiteY13" fmla="*/ 7632 h 10000"/>
              <a:gd name="connsiteX14" fmla="*/ 4964 w 10038"/>
              <a:gd name="connsiteY14" fmla="*/ 9211 h 10000"/>
              <a:gd name="connsiteX15" fmla="*/ 7266 w 10038"/>
              <a:gd name="connsiteY15" fmla="*/ 9474 h 10000"/>
              <a:gd name="connsiteX16" fmla="*/ 7410 w 10038"/>
              <a:gd name="connsiteY16" fmla="*/ 6184 h 10000"/>
              <a:gd name="connsiteX17" fmla="*/ 7914 w 10038"/>
              <a:gd name="connsiteY17" fmla="*/ 5132 h 10000"/>
              <a:gd name="connsiteX18" fmla="*/ 8417 w 10038"/>
              <a:gd name="connsiteY18" fmla="*/ 5526 h 10000"/>
              <a:gd name="connsiteX19" fmla="*/ 8777 w 10038"/>
              <a:gd name="connsiteY19" fmla="*/ 2895 h 10000"/>
              <a:gd name="connsiteX20" fmla="*/ 7842 w 10038"/>
              <a:gd name="connsiteY20" fmla="*/ 3816 h 10000"/>
              <a:gd name="connsiteX21" fmla="*/ 7410 w 10038"/>
              <a:gd name="connsiteY21" fmla="*/ 3553 h 10000"/>
              <a:gd name="connsiteX22" fmla="*/ 7482 w 10038"/>
              <a:gd name="connsiteY22" fmla="*/ 395 h 10000"/>
              <a:gd name="connsiteX23" fmla="*/ 5540 w 10038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420 h 10288"/>
              <a:gd name="connsiteX1" fmla="*/ 5468 w 10007"/>
              <a:gd name="connsiteY1" fmla="*/ 1999 h 10288"/>
              <a:gd name="connsiteX2" fmla="*/ 4388 w 10007"/>
              <a:gd name="connsiteY2" fmla="*/ 3183 h 10288"/>
              <a:gd name="connsiteX3" fmla="*/ 4460 w 10007"/>
              <a:gd name="connsiteY3" fmla="*/ 551 h 10288"/>
              <a:gd name="connsiteX4" fmla="*/ 3453 w 10007"/>
              <a:gd name="connsiteY4" fmla="*/ 551 h 10288"/>
              <a:gd name="connsiteX5" fmla="*/ 2086 w 10007"/>
              <a:gd name="connsiteY5" fmla="*/ 4104 h 10288"/>
              <a:gd name="connsiteX6" fmla="*/ 1727 w 10007"/>
              <a:gd name="connsiteY6" fmla="*/ 4235 h 10288"/>
              <a:gd name="connsiteX7" fmla="*/ 719 w 10007"/>
              <a:gd name="connsiteY7" fmla="*/ 3841 h 10288"/>
              <a:gd name="connsiteX8" fmla="*/ 1223 w 10007"/>
              <a:gd name="connsiteY8" fmla="*/ 6209 h 10288"/>
              <a:gd name="connsiteX9" fmla="*/ 2086 w 10007"/>
              <a:gd name="connsiteY9" fmla="*/ 6341 h 10288"/>
              <a:gd name="connsiteX10" fmla="*/ 3022 w 10007"/>
              <a:gd name="connsiteY10" fmla="*/ 9893 h 10288"/>
              <a:gd name="connsiteX11" fmla="*/ 4101 w 10007"/>
              <a:gd name="connsiteY11" fmla="*/ 8577 h 10288"/>
              <a:gd name="connsiteX12" fmla="*/ 3957 w 10007"/>
              <a:gd name="connsiteY12" fmla="*/ 8051 h 10288"/>
              <a:gd name="connsiteX13" fmla="*/ 5252 w 10007"/>
              <a:gd name="connsiteY13" fmla="*/ 7920 h 10288"/>
              <a:gd name="connsiteX14" fmla="*/ 4964 w 10007"/>
              <a:gd name="connsiteY14" fmla="*/ 9499 h 10288"/>
              <a:gd name="connsiteX15" fmla="*/ 7266 w 10007"/>
              <a:gd name="connsiteY15" fmla="*/ 9762 h 10288"/>
              <a:gd name="connsiteX16" fmla="*/ 7410 w 10007"/>
              <a:gd name="connsiteY16" fmla="*/ 6472 h 10288"/>
              <a:gd name="connsiteX17" fmla="*/ 7914 w 10007"/>
              <a:gd name="connsiteY17" fmla="*/ 5420 h 10288"/>
              <a:gd name="connsiteX18" fmla="*/ 8417 w 10007"/>
              <a:gd name="connsiteY18" fmla="*/ 5814 h 10288"/>
              <a:gd name="connsiteX19" fmla="*/ 8777 w 10007"/>
              <a:gd name="connsiteY19" fmla="*/ 3183 h 10288"/>
              <a:gd name="connsiteX20" fmla="*/ 7842 w 10007"/>
              <a:gd name="connsiteY20" fmla="*/ 4104 h 10288"/>
              <a:gd name="connsiteX21" fmla="*/ 7410 w 10007"/>
              <a:gd name="connsiteY21" fmla="*/ 3841 h 10288"/>
              <a:gd name="connsiteX22" fmla="*/ 7482 w 10007"/>
              <a:gd name="connsiteY22" fmla="*/ 683 h 10288"/>
              <a:gd name="connsiteX23" fmla="*/ 5540 w 10007"/>
              <a:gd name="connsiteY23" fmla="*/ 420 h 10288"/>
              <a:gd name="connsiteX0" fmla="*/ 5540 w 10007"/>
              <a:gd name="connsiteY0" fmla="*/ 420 h 10288"/>
              <a:gd name="connsiteX1" fmla="*/ 5468 w 10007"/>
              <a:gd name="connsiteY1" fmla="*/ 1999 h 10288"/>
              <a:gd name="connsiteX2" fmla="*/ 4388 w 10007"/>
              <a:gd name="connsiteY2" fmla="*/ 3183 h 10288"/>
              <a:gd name="connsiteX3" fmla="*/ 4460 w 10007"/>
              <a:gd name="connsiteY3" fmla="*/ 551 h 10288"/>
              <a:gd name="connsiteX4" fmla="*/ 3453 w 10007"/>
              <a:gd name="connsiteY4" fmla="*/ 551 h 10288"/>
              <a:gd name="connsiteX5" fmla="*/ 2086 w 10007"/>
              <a:gd name="connsiteY5" fmla="*/ 4104 h 10288"/>
              <a:gd name="connsiteX6" fmla="*/ 1727 w 10007"/>
              <a:gd name="connsiteY6" fmla="*/ 4235 h 10288"/>
              <a:gd name="connsiteX7" fmla="*/ 719 w 10007"/>
              <a:gd name="connsiteY7" fmla="*/ 3841 h 10288"/>
              <a:gd name="connsiteX8" fmla="*/ 1223 w 10007"/>
              <a:gd name="connsiteY8" fmla="*/ 6209 h 10288"/>
              <a:gd name="connsiteX9" fmla="*/ 2086 w 10007"/>
              <a:gd name="connsiteY9" fmla="*/ 6341 h 10288"/>
              <a:gd name="connsiteX10" fmla="*/ 3022 w 10007"/>
              <a:gd name="connsiteY10" fmla="*/ 9893 h 10288"/>
              <a:gd name="connsiteX11" fmla="*/ 4101 w 10007"/>
              <a:gd name="connsiteY11" fmla="*/ 8577 h 10288"/>
              <a:gd name="connsiteX12" fmla="*/ 3957 w 10007"/>
              <a:gd name="connsiteY12" fmla="*/ 8051 h 10288"/>
              <a:gd name="connsiteX13" fmla="*/ 5252 w 10007"/>
              <a:gd name="connsiteY13" fmla="*/ 7920 h 10288"/>
              <a:gd name="connsiteX14" fmla="*/ 4964 w 10007"/>
              <a:gd name="connsiteY14" fmla="*/ 9499 h 10288"/>
              <a:gd name="connsiteX15" fmla="*/ 7266 w 10007"/>
              <a:gd name="connsiteY15" fmla="*/ 9762 h 10288"/>
              <a:gd name="connsiteX16" fmla="*/ 7410 w 10007"/>
              <a:gd name="connsiteY16" fmla="*/ 6472 h 10288"/>
              <a:gd name="connsiteX17" fmla="*/ 7914 w 10007"/>
              <a:gd name="connsiteY17" fmla="*/ 5420 h 10288"/>
              <a:gd name="connsiteX18" fmla="*/ 8417 w 10007"/>
              <a:gd name="connsiteY18" fmla="*/ 5814 h 10288"/>
              <a:gd name="connsiteX19" fmla="*/ 8777 w 10007"/>
              <a:gd name="connsiteY19" fmla="*/ 3183 h 10288"/>
              <a:gd name="connsiteX20" fmla="*/ 7842 w 10007"/>
              <a:gd name="connsiteY20" fmla="*/ 4104 h 10288"/>
              <a:gd name="connsiteX21" fmla="*/ 7410 w 10007"/>
              <a:gd name="connsiteY21" fmla="*/ 3841 h 10288"/>
              <a:gd name="connsiteX22" fmla="*/ 7482 w 10007"/>
              <a:gd name="connsiteY22" fmla="*/ 683 h 10288"/>
              <a:gd name="connsiteX23" fmla="*/ 5540 w 10007"/>
              <a:gd name="connsiteY23" fmla="*/ 420 h 10288"/>
              <a:gd name="connsiteX0" fmla="*/ 5540 w 10007"/>
              <a:gd name="connsiteY0" fmla="*/ 420 h 10288"/>
              <a:gd name="connsiteX1" fmla="*/ 5468 w 10007"/>
              <a:gd name="connsiteY1" fmla="*/ 1999 h 10288"/>
              <a:gd name="connsiteX2" fmla="*/ 4388 w 10007"/>
              <a:gd name="connsiteY2" fmla="*/ 3183 h 10288"/>
              <a:gd name="connsiteX3" fmla="*/ 4460 w 10007"/>
              <a:gd name="connsiteY3" fmla="*/ 551 h 10288"/>
              <a:gd name="connsiteX4" fmla="*/ 3453 w 10007"/>
              <a:gd name="connsiteY4" fmla="*/ 551 h 10288"/>
              <a:gd name="connsiteX5" fmla="*/ 2086 w 10007"/>
              <a:gd name="connsiteY5" fmla="*/ 4104 h 10288"/>
              <a:gd name="connsiteX6" fmla="*/ 1727 w 10007"/>
              <a:gd name="connsiteY6" fmla="*/ 4235 h 10288"/>
              <a:gd name="connsiteX7" fmla="*/ 719 w 10007"/>
              <a:gd name="connsiteY7" fmla="*/ 3841 h 10288"/>
              <a:gd name="connsiteX8" fmla="*/ 1223 w 10007"/>
              <a:gd name="connsiteY8" fmla="*/ 6209 h 10288"/>
              <a:gd name="connsiteX9" fmla="*/ 2086 w 10007"/>
              <a:gd name="connsiteY9" fmla="*/ 6341 h 10288"/>
              <a:gd name="connsiteX10" fmla="*/ 3022 w 10007"/>
              <a:gd name="connsiteY10" fmla="*/ 9893 h 10288"/>
              <a:gd name="connsiteX11" fmla="*/ 4101 w 10007"/>
              <a:gd name="connsiteY11" fmla="*/ 8577 h 10288"/>
              <a:gd name="connsiteX12" fmla="*/ 3957 w 10007"/>
              <a:gd name="connsiteY12" fmla="*/ 8051 h 10288"/>
              <a:gd name="connsiteX13" fmla="*/ 5252 w 10007"/>
              <a:gd name="connsiteY13" fmla="*/ 7920 h 10288"/>
              <a:gd name="connsiteX14" fmla="*/ 4964 w 10007"/>
              <a:gd name="connsiteY14" fmla="*/ 9499 h 10288"/>
              <a:gd name="connsiteX15" fmla="*/ 7266 w 10007"/>
              <a:gd name="connsiteY15" fmla="*/ 9762 h 10288"/>
              <a:gd name="connsiteX16" fmla="*/ 7410 w 10007"/>
              <a:gd name="connsiteY16" fmla="*/ 6472 h 10288"/>
              <a:gd name="connsiteX17" fmla="*/ 7914 w 10007"/>
              <a:gd name="connsiteY17" fmla="*/ 5420 h 10288"/>
              <a:gd name="connsiteX18" fmla="*/ 8417 w 10007"/>
              <a:gd name="connsiteY18" fmla="*/ 5814 h 10288"/>
              <a:gd name="connsiteX19" fmla="*/ 8777 w 10007"/>
              <a:gd name="connsiteY19" fmla="*/ 3183 h 10288"/>
              <a:gd name="connsiteX20" fmla="*/ 7842 w 10007"/>
              <a:gd name="connsiteY20" fmla="*/ 4104 h 10288"/>
              <a:gd name="connsiteX21" fmla="*/ 7410 w 10007"/>
              <a:gd name="connsiteY21" fmla="*/ 3841 h 10288"/>
              <a:gd name="connsiteX22" fmla="*/ 7482 w 10007"/>
              <a:gd name="connsiteY22" fmla="*/ 683 h 10288"/>
              <a:gd name="connsiteX23" fmla="*/ 5540 w 10007"/>
              <a:gd name="connsiteY23" fmla="*/ 420 h 10288"/>
              <a:gd name="connsiteX0" fmla="*/ 5540 w 10007"/>
              <a:gd name="connsiteY0" fmla="*/ 629 h 10497"/>
              <a:gd name="connsiteX1" fmla="*/ 5468 w 10007"/>
              <a:gd name="connsiteY1" fmla="*/ 2208 h 10497"/>
              <a:gd name="connsiteX2" fmla="*/ 4388 w 10007"/>
              <a:gd name="connsiteY2" fmla="*/ 3392 h 10497"/>
              <a:gd name="connsiteX3" fmla="*/ 4460 w 10007"/>
              <a:gd name="connsiteY3" fmla="*/ 760 h 10497"/>
              <a:gd name="connsiteX4" fmla="*/ 3453 w 10007"/>
              <a:gd name="connsiteY4" fmla="*/ 760 h 10497"/>
              <a:gd name="connsiteX5" fmla="*/ 2086 w 10007"/>
              <a:gd name="connsiteY5" fmla="*/ 4313 h 10497"/>
              <a:gd name="connsiteX6" fmla="*/ 1727 w 10007"/>
              <a:gd name="connsiteY6" fmla="*/ 4444 h 10497"/>
              <a:gd name="connsiteX7" fmla="*/ 719 w 10007"/>
              <a:gd name="connsiteY7" fmla="*/ 4050 h 10497"/>
              <a:gd name="connsiteX8" fmla="*/ 1223 w 10007"/>
              <a:gd name="connsiteY8" fmla="*/ 6418 h 10497"/>
              <a:gd name="connsiteX9" fmla="*/ 2086 w 10007"/>
              <a:gd name="connsiteY9" fmla="*/ 6550 h 10497"/>
              <a:gd name="connsiteX10" fmla="*/ 3022 w 10007"/>
              <a:gd name="connsiteY10" fmla="*/ 10102 h 10497"/>
              <a:gd name="connsiteX11" fmla="*/ 4101 w 10007"/>
              <a:gd name="connsiteY11" fmla="*/ 8786 h 10497"/>
              <a:gd name="connsiteX12" fmla="*/ 3957 w 10007"/>
              <a:gd name="connsiteY12" fmla="*/ 8260 h 10497"/>
              <a:gd name="connsiteX13" fmla="*/ 5252 w 10007"/>
              <a:gd name="connsiteY13" fmla="*/ 8129 h 10497"/>
              <a:gd name="connsiteX14" fmla="*/ 4964 w 10007"/>
              <a:gd name="connsiteY14" fmla="*/ 9708 h 10497"/>
              <a:gd name="connsiteX15" fmla="*/ 7266 w 10007"/>
              <a:gd name="connsiteY15" fmla="*/ 9971 h 10497"/>
              <a:gd name="connsiteX16" fmla="*/ 7410 w 10007"/>
              <a:gd name="connsiteY16" fmla="*/ 6681 h 10497"/>
              <a:gd name="connsiteX17" fmla="*/ 7914 w 10007"/>
              <a:gd name="connsiteY17" fmla="*/ 5629 h 10497"/>
              <a:gd name="connsiteX18" fmla="*/ 8417 w 10007"/>
              <a:gd name="connsiteY18" fmla="*/ 6023 h 10497"/>
              <a:gd name="connsiteX19" fmla="*/ 8777 w 10007"/>
              <a:gd name="connsiteY19" fmla="*/ 3392 h 10497"/>
              <a:gd name="connsiteX20" fmla="*/ 7842 w 10007"/>
              <a:gd name="connsiteY20" fmla="*/ 4313 h 10497"/>
              <a:gd name="connsiteX21" fmla="*/ 7410 w 10007"/>
              <a:gd name="connsiteY21" fmla="*/ 4050 h 10497"/>
              <a:gd name="connsiteX22" fmla="*/ 7482 w 10007"/>
              <a:gd name="connsiteY22" fmla="*/ 892 h 10497"/>
              <a:gd name="connsiteX23" fmla="*/ 5540 w 10007"/>
              <a:gd name="connsiteY23" fmla="*/ 629 h 10497"/>
              <a:gd name="connsiteX0" fmla="*/ 5540 w 10007"/>
              <a:gd name="connsiteY0" fmla="*/ 782 h 10650"/>
              <a:gd name="connsiteX1" fmla="*/ 5468 w 10007"/>
              <a:gd name="connsiteY1" fmla="*/ 2361 h 10650"/>
              <a:gd name="connsiteX2" fmla="*/ 4388 w 10007"/>
              <a:gd name="connsiteY2" fmla="*/ 3545 h 10650"/>
              <a:gd name="connsiteX3" fmla="*/ 4460 w 10007"/>
              <a:gd name="connsiteY3" fmla="*/ 913 h 10650"/>
              <a:gd name="connsiteX4" fmla="*/ 3453 w 10007"/>
              <a:gd name="connsiteY4" fmla="*/ 913 h 10650"/>
              <a:gd name="connsiteX5" fmla="*/ 2086 w 10007"/>
              <a:gd name="connsiteY5" fmla="*/ 4466 h 10650"/>
              <a:gd name="connsiteX6" fmla="*/ 1727 w 10007"/>
              <a:gd name="connsiteY6" fmla="*/ 4597 h 10650"/>
              <a:gd name="connsiteX7" fmla="*/ 719 w 10007"/>
              <a:gd name="connsiteY7" fmla="*/ 4203 h 10650"/>
              <a:gd name="connsiteX8" fmla="*/ 1223 w 10007"/>
              <a:gd name="connsiteY8" fmla="*/ 6571 h 10650"/>
              <a:gd name="connsiteX9" fmla="*/ 2086 w 10007"/>
              <a:gd name="connsiteY9" fmla="*/ 6703 h 10650"/>
              <a:gd name="connsiteX10" fmla="*/ 3022 w 10007"/>
              <a:gd name="connsiteY10" fmla="*/ 10255 h 10650"/>
              <a:gd name="connsiteX11" fmla="*/ 4101 w 10007"/>
              <a:gd name="connsiteY11" fmla="*/ 8939 h 10650"/>
              <a:gd name="connsiteX12" fmla="*/ 3957 w 10007"/>
              <a:gd name="connsiteY12" fmla="*/ 8413 h 10650"/>
              <a:gd name="connsiteX13" fmla="*/ 5252 w 10007"/>
              <a:gd name="connsiteY13" fmla="*/ 8282 h 10650"/>
              <a:gd name="connsiteX14" fmla="*/ 4964 w 10007"/>
              <a:gd name="connsiteY14" fmla="*/ 9861 h 10650"/>
              <a:gd name="connsiteX15" fmla="*/ 7266 w 10007"/>
              <a:gd name="connsiteY15" fmla="*/ 10124 h 10650"/>
              <a:gd name="connsiteX16" fmla="*/ 7410 w 10007"/>
              <a:gd name="connsiteY16" fmla="*/ 6834 h 10650"/>
              <a:gd name="connsiteX17" fmla="*/ 7914 w 10007"/>
              <a:gd name="connsiteY17" fmla="*/ 5782 h 10650"/>
              <a:gd name="connsiteX18" fmla="*/ 8417 w 10007"/>
              <a:gd name="connsiteY18" fmla="*/ 6176 h 10650"/>
              <a:gd name="connsiteX19" fmla="*/ 8777 w 10007"/>
              <a:gd name="connsiteY19" fmla="*/ 3545 h 10650"/>
              <a:gd name="connsiteX20" fmla="*/ 7842 w 10007"/>
              <a:gd name="connsiteY20" fmla="*/ 4466 h 10650"/>
              <a:gd name="connsiteX21" fmla="*/ 7410 w 10007"/>
              <a:gd name="connsiteY21" fmla="*/ 4203 h 10650"/>
              <a:gd name="connsiteX22" fmla="*/ 7482 w 10007"/>
              <a:gd name="connsiteY22" fmla="*/ 1045 h 10650"/>
              <a:gd name="connsiteX23" fmla="*/ 5540 w 10007"/>
              <a:gd name="connsiteY23" fmla="*/ 782 h 10650"/>
              <a:gd name="connsiteX0" fmla="*/ 5540 w 10007"/>
              <a:gd name="connsiteY0" fmla="*/ 782 h 10650"/>
              <a:gd name="connsiteX1" fmla="*/ 5468 w 10007"/>
              <a:gd name="connsiteY1" fmla="*/ 2361 h 10650"/>
              <a:gd name="connsiteX2" fmla="*/ 4388 w 10007"/>
              <a:gd name="connsiteY2" fmla="*/ 3545 h 10650"/>
              <a:gd name="connsiteX3" fmla="*/ 4460 w 10007"/>
              <a:gd name="connsiteY3" fmla="*/ 913 h 10650"/>
              <a:gd name="connsiteX4" fmla="*/ 3453 w 10007"/>
              <a:gd name="connsiteY4" fmla="*/ 913 h 10650"/>
              <a:gd name="connsiteX5" fmla="*/ 2086 w 10007"/>
              <a:gd name="connsiteY5" fmla="*/ 4466 h 10650"/>
              <a:gd name="connsiteX6" fmla="*/ 1727 w 10007"/>
              <a:gd name="connsiteY6" fmla="*/ 4597 h 10650"/>
              <a:gd name="connsiteX7" fmla="*/ 719 w 10007"/>
              <a:gd name="connsiteY7" fmla="*/ 4203 h 10650"/>
              <a:gd name="connsiteX8" fmla="*/ 1223 w 10007"/>
              <a:gd name="connsiteY8" fmla="*/ 6571 h 10650"/>
              <a:gd name="connsiteX9" fmla="*/ 2086 w 10007"/>
              <a:gd name="connsiteY9" fmla="*/ 6703 h 10650"/>
              <a:gd name="connsiteX10" fmla="*/ 3022 w 10007"/>
              <a:gd name="connsiteY10" fmla="*/ 10255 h 10650"/>
              <a:gd name="connsiteX11" fmla="*/ 4101 w 10007"/>
              <a:gd name="connsiteY11" fmla="*/ 8939 h 10650"/>
              <a:gd name="connsiteX12" fmla="*/ 3957 w 10007"/>
              <a:gd name="connsiteY12" fmla="*/ 8413 h 10650"/>
              <a:gd name="connsiteX13" fmla="*/ 5252 w 10007"/>
              <a:gd name="connsiteY13" fmla="*/ 8282 h 10650"/>
              <a:gd name="connsiteX14" fmla="*/ 4964 w 10007"/>
              <a:gd name="connsiteY14" fmla="*/ 9861 h 10650"/>
              <a:gd name="connsiteX15" fmla="*/ 7266 w 10007"/>
              <a:gd name="connsiteY15" fmla="*/ 10124 h 10650"/>
              <a:gd name="connsiteX16" fmla="*/ 7410 w 10007"/>
              <a:gd name="connsiteY16" fmla="*/ 6834 h 10650"/>
              <a:gd name="connsiteX17" fmla="*/ 7914 w 10007"/>
              <a:gd name="connsiteY17" fmla="*/ 5782 h 10650"/>
              <a:gd name="connsiteX18" fmla="*/ 8417 w 10007"/>
              <a:gd name="connsiteY18" fmla="*/ 6176 h 10650"/>
              <a:gd name="connsiteX19" fmla="*/ 8777 w 10007"/>
              <a:gd name="connsiteY19" fmla="*/ 3545 h 10650"/>
              <a:gd name="connsiteX20" fmla="*/ 7842 w 10007"/>
              <a:gd name="connsiteY20" fmla="*/ 4466 h 10650"/>
              <a:gd name="connsiteX21" fmla="*/ 7410 w 10007"/>
              <a:gd name="connsiteY21" fmla="*/ 4203 h 10650"/>
              <a:gd name="connsiteX22" fmla="*/ 7482 w 10007"/>
              <a:gd name="connsiteY22" fmla="*/ 1045 h 10650"/>
              <a:gd name="connsiteX23" fmla="*/ 5540 w 10007"/>
              <a:gd name="connsiteY23" fmla="*/ 782 h 10650"/>
              <a:gd name="connsiteX0" fmla="*/ 5540 w 10007"/>
              <a:gd name="connsiteY0" fmla="*/ 782 h 10650"/>
              <a:gd name="connsiteX1" fmla="*/ 5468 w 10007"/>
              <a:gd name="connsiteY1" fmla="*/ 2361 h 10650"/>
              <a:gd name="connsiteX2" fmla="*/ 4388 w 10007"/>
              <a:gd name="connsiteY2" fmla="*/ 3545 h 10650"/>
              <a:gd name="connsiteX3" fmla="*/ 4460 w 10007"/>
              <a:gd name="connsiteY3" fmla="*/ 913 h 10650"/>
              <a:gd name="connsiteX4" fmla="*/ 3453 w 10007"/>
              <a:gd name="connsiteY4" fmla="*/ 913 h 10650"/>
              <a:gd name="connsiteX5" fmla="*/ 2086 w 10007"/>
              <a:gd name="connsiteY5" fmla="*/ 4466 h 10650"/>
              <a:gd name="connsiteX6" fmla="*/ 1727 w 10007"/>
              <a:gd name="connsiteY6" fmla="*/ 4597 h 10650"/>
              <a:gd name="connsiteX7" fmla="*/ 719 w 10007"/>
              <a:gd name="connsiteY7" fmla="*/ 4203 h 10650"/>
              <a:gd name="connsiteX8" fmla="*/ 1223 w 10007"/>
              <a:gd name="connsiteY8" fmla="*/ 6571 h 10650"/>
              <a:gd name="connsiteX9" fmla="*/ 2086 w 10007"/>
              <a:gd name="connsiteY9" fmla="*/ 6703 h 10650"/>
              <a:gd name="connsiteX10" fmla="*/ 3022 w 10007"/>
              <a:gd name="connsiteY10" fmla="*/ 10255 h 10650"/>
              <a:gd name="connsiteX11" fmla="*/ 4101 w 10007"/>
              <a:gd name="connsiteY11" fmla="*/ 8939 h 10650"/>
              <a:gd name="connsiteX12" fmla="*/ 3957 w 10007"/>
              <a:gd name="connsiteY12" fmla="*/ 8413 h 10650"/>
              <a:gd name="connsiteX13" fmla="*/ 5252 w 10007"/>
              <a:gd name="connsiteY13" fmla="*/ 8282 h 10650"/>
              <a:gd name="connsiteX14" fmla="*/ 4964 w 10007"/>
              <a:gd name="connsiteY14" fmla="*/ 9861 h 10650"/>
              <a:gd name="connsiteX15" fmla="*/ 7266 w 10007"/>
              <a:gd name="connsiteY15" fmla="*/ 10124 h 10650"/>
              <a:gd name="connsiteX16" fmla="*/ 7410 w 10007"/>
              <a:gd name="connsiteY16" fmla="*/ 6834 h 10650"/>
              <a:gd name="connsiteX17" fmla="*/ 7914 w 10007"/>
              <a:gd name="connsiteY17" fmla="*/ 5782 h 10650"/>
              <a:gd name="connsiteX18" fmla="*/ 8417 w 10007"/>
              <a:gd name="connsiteY18" fmla="*/ 6176 h 10650"/>
              <a:gd name="connsiteX19" fmla="*/ 8777 w 10007"/>
              <a:gd name="connsiteY19" fmla="*/ 3545 h 10650"/>
              <a:gd name="connsiteX20" fmla="*/ 7842 w 10007"/>
              <a:gd name="connsiteY20" fmla="*/ 4466 h 10650"/>
              <a:gd name="connsiteX21" fmla="*/ 7410 w 10007"/>
              <a:gd name="connsiteY21" fmla="*/ 4203 h 10650"/>
              <a:gd name="connsiteX22" fmla="*/ 7482 w 10007"/>
              <a:gd name="connsiteY22" fmla="*/ 1045 h 10650"/>
              <a:gd name="connsiteX23" fmla="*/ 5540 w 10007"/>
              <a:gd name="connsiteY23" fmla="*/ 782 h 10650"/>
              <a:gd name="connsiteX0" fmla="*/ 5540 w 10007"/>
              <a:gd name="connsiteY0" fmla="*/ 782 h 10650"/>
              <a:gd name="connsiteX1" fmla="*/ 5468 w 10007"/>
              <a:gd name="connsiteY1" fmla="*/ 2361 h 10650"/>
              <a:gd name="connsiteX2" fmla="*/ 4388 w 10007"/>
              <a:gd name="connsiteY2" fmla="*/ 3545 h 10650"/>
              <a:gd name="connsiteX3" fmla="*/ 4460 w 10007"/>
              <a:gd name="connsiteY3" fmla="*/ 913 h 10650"/>
              <a:gd name="connsiteX4" fmla="*/ 3453 w 10007"/>
              <a:gd name="connsiteY4" fmla="*/ 913 h 10650"/>
              <a:gd name="connsiteX5" fmla="*/ 2086 w 10007"/>
              <a:gd name="connsiteY5" fmla="*/ 4466 h 10650"/>
              <a:gd name="connsiteX6" fmla="*/ 1727 w 10007"/>
              <a:gd name="connsiteY6" fmla="*/ 4597 h 10650"/>
              <a:gd name="connsiteX7" fmla="*/ 719 w 10007"/>
              <a:gd name="connsiteY7" fmla="*/ 4203 h 10650"/>
              <a:gd name="connsiteX8" fmla="*/ 1223 w 10007"/>
              <a:gd name="connsiteY8" fmla="*/ 6571 h 10650"/>
              <a:gd name="connsiteX9" fmla="*/ 2086 w 10007"/>
              <a:gd name="connsiteY9" fmla="*/ 6703 h 10650"/>
              <a:gd name="connsiteX10" fmla="*/ 3022 w 10007"/>
              <a:gd name="connsiteY10" fmla="*/ 10255 h 10650"/>
              <a:gd name="connsiteX11" fmla="*/ 4101 w 10007"/>
              <a:gd name="connsiteY11" fmla="*/ 8939 h 10650"/>
              <a:gd name="connsiteX12" fmla="*/ 3957 w 10007"/>
              <a:gd name="connsiteY12" fmla="*/ 8413 h 10650"/>
              <a:gd name="connsiteX13" fmla="*/ 5252 w 10007"/>
              <a:gd name="connsiteY13" fmla="*/ 8282 h 10650"/>
              <a:gd name="connsiteX14" fmla="*/ 4964 w 10007"/>
              <a:gd name="connsiteY14" fmla="*/ 9861 h 10650"/>
              <a:gd name="connsiteX15" fmla="*/ 7266 w 10007"/>
              <a:gd name="connsiteY15" fmla="*/ 10124 h 10650"/>
              <a:gd name="connsiteX16" fmla="*/ 7410 w 10007"/>
              <a:gd name="connsiteY16" fmla="*/ 6834 h 10650"/>
              <a:gd name="connsiteX17" fmla="*/ 7914 w 10007"/>
              <a:gd name="connsiteY17" fmla="*/ 5782 h 10650"/>
              <a:gd name="connsiteX18" fmla="*/ 8417 w 10007"/>
              <a:gd name="connsiteY18" fmla="*/ 6176 h 10650"/>
              <a:gd name="connsiteX19" fmla="*/ 8777 w 10007"/>
              <a:gd name="connsiteY19" fmla="*/ 3545 h 10650"/>
              <a:gd name="connsiteX20" fmla="*/ 7842 w 10007"/>
              <a:gd name="connsiteY20" fmla="*/ 4466 h 10650"/>
              <a:gd name="connsiteX21" fmla="*/ 7410 w 10007"/>
              <a:gd name="connsiteY21" fmla="*/ 4203 h 10650"/>
              <a:gd name="connsiteX22" fmla="*/ 7482 w 10007"/>
              <a:gd name="connsiteY22" fmla="*/ 1045 h 10650"/>
              <a:gd name="connsiteX23" fmla="*/ 5540 w 10007"/>
              <a:gd name="connsiteY23" fmla="*/ 782 h 10650"/>
              <a:gd name="connsiteX0" fmla="*/ 5540 w 10007"/>
              <a:gd name="connsiteY0" fmla="*/ 782 h 10650"/>
              <a:gd name="connsiteX1" fmla="*/ 5468 w 10007"/>
              <a:gd name="connsiteY1" fmla="*/ 2361 h 10650"/>
              <a:gd name="connsiteX2" fmla="*/ 4388 w 10007"/>
              <a:gd name="connsiteY2" fmla="*/ 3545 h 10650"/>
              <a:gd name="connsiteX3" fmla="*/ 4460 w 10007"/>
              <a:gd name="connsiteY3" fmla="*/ 913 h 10650"/>
              <a:gd name="connsiteX4" fmla="*/ 3453 w 10007"/>
              <a:gd name="connsiteY4" fmla="*/ 913 h 10650"/>
              <a:gd name="connsiteX5" fmla="*/ 2086 w 10007"/>
              <a:gd name="connsiteY5" fmla="*/ 4466 h 10650"/>
              <a:gd name="connsiteX6" fmla="*/ 1727 w 10007"/>
              <a:gd name="connsiteY6" fmla="*/ 4597 h 10650"/>
              <a:gd name="connsiteX7" fmla="*/ 719 w 10007"/>
              <a:gd name="connsiteY7" fmla="*/ 4203 h 10650"/>
              <a:gd name="connsiteX8" fmla="*/ 1223 w 10007"/>
              <a:gd name="connsiteY8" fmla="*/ 6571 h 10650"/>
              <a:gd name="connsiteX9" fmla="*/ 2086 w 10007"/>
              <a:gd name="connsiteY9" fmla="*/ 6703 h 10650"/>
              <a:gd name="connsiteX10" fmla="*/ 3022 w 10007"/>
              <a:gd name="connsiteY10" fmla="*/ 10255 h 10650"/>
              <a:gd name="connsiteX11" fmla="*/ 4101 w 10007"/>
              <a:gd name="connsiteY11" fmla="*/ 8939 h 10650"/>
              <a:gd name="connsiteX12" fmla="*/ 3957 w 10007"/>
              <a:gd name="connsiteY12" fmla="*/ 8413 h 10650"/>
              <a:gd name="connsiteX13" fmla="*/ 5252 w 10007"/>
              <a:gd name="connsiteY13" fmla="*/ 8282 h 10650"/>
              <a:gd name="connsiteX14" fmla="*/ 4964 w 10007"/>
              <a:gd name="connsiteY14" fmla="*/ 9861 h 10650"/>
              <a:gd name="connsiteX15" fmla="*/ 7266 w 10007"/>
              <a:gd name="connsiteY15" fmla="*/ 10124 h 10650"/>
              <a:gd name="connsiteX16" fmla="*/ 7410 w 10007"/>
              <a:gd name="connsiteY16" fmla="*/ 6834 h 10650"/>
              <a:gd name="connsiteX17" fmla="*/ 7914 w 10007"/>
              <a:gd name="connsiteY17" fmla="*/ 5782 h 10650"/>
              <a:gd name="connsiteX18" fmla="*/ 8417 w 10007"/>
              <a:gd name="connsiteY18" fmla="*/ 6176 h 10650"/>
              <a:gd name="connsiteX19" fmla="*/ 8777 w 10007"/>
              <a:gd name="connsiteY19" fmla="*/ 3545 h 10650"/>
              <a:gd name="connsiteX20" fmla="*/ 7842 w 10007"/>
              <a:gd name="connsiteY20" fmla="*/ 4466 h 10650"/>
              <a:gd name="connsiteX21" fmla="*/ 7410 w 10007"/>
              <a:gd name="connsiteY21" fmla="*/ 4203 h 10650"/>
              <a:gd name="connsiteX22" fmla="*/ 7482 w 10007"/>
              <a:gd name="connsiteY22" fmla="*/ 1045 h 10650"/>
              <a:gd name="connsiteX23" fmla="*/ 5540 w 10007"/>
              <a:gd name="connsiteY23" fmla="*/ 782 h 10650"/>
              <a:gd name="connsiteX0" fmla="*/ 5540 w 10007"/>
              <a:gd name="connsiteY0" fmla="*/ 1007 h 10875"/>
              <a:gd name="connsiteX1" fmla="*/ 5468 w 10007"/>
              <a:gd name="connsiteY1" fmla="*/ 2586 h 10875"/>
              <a:gd name="connsiteX2" fmla="*/ 4388 w 10007"/>
              <a:gd name="connsiteY2" fmla="*/ 3770 h 10875"/>
              <a:gd name="connsiteX3" fmla="*/ 4460 w 10007"/>
              <a:gd name="connsiteY3" fmla="*/ 1138 h 10875"/>
              <a:gd name="connsiteX4" fmla="*/ 3483 w 10007"/>
              <a:gd name="connsiteY4" fmla="*/ 913 h 10875"/>
              <a:gd name="connsiteX5" fmla="*/ 2086 w 10007"/>
              <a:gd name="connsiteY5" fmla="*/ 4691 h 10875"/>
              <a:gd name="connsiteX6" fmla="*/ 1727 w 10007"/>
              <a:gd name="connsiteY6" fmla="*/ 4822 h 10875"/>
              <a:gd name="connsiteX7" fmla="*/ 719 w 10007"/>
              <a:gd name="connsiteY7" fmla="*/ 4428 h 10875"/>
              <a:gd name="connsiteX8" fmla="*/ 1223 w 10007"/>
              <a:gd name="connsiteY8" fmla="*/ 6796 h 10875"/>
              <a:gd name="connsiteX9" fmla="*/ 2086 w 10007"/>
              <a:gd name="connsiteY9" fmla="*/ 6928 h 10875"/>
              <a:gd name="connsiteX10" fmla="*/ 3022 w 10007"/>
              <a:gd name="connsiteY10" fmla="*/ 10480 h 10875"/>
              <a:gd name="connsiteX11" fmla="*/ 4101 w 10007"/>
              <a:gd name="connsiteY11" fmla="*/ 9164 h 10875"/>
              <a:gd name="connsiteX12" fmla="*/ 3957 w 10007"/>
              <a:gd name="connsiteY12" fmla="*/ 8638 h 10875"/>
              <a:gd name="connsiteX13" fmla="*/ 5252 w 10007"/>
              <a:gd name="connsiteY13" fmla="*/ 8507 h 10875"/>
              <a:gd name="connsiteX14" fmla="*/ 4964 w 10007"/>
              <a:gd name="connsiteY14" fmla="*/ 10086 h 10875"/>
              <a:gd name="connsiteX15" fmla="*/ 7266 w 10007"/>
              <a:gd name="connsiteY15" fmla="*/ 10349 h 10875"/>
              <a:gd name="connsiteX16" fmla="*/ 7410 w 10007"/>
              <a:gd name="connsiteY16" fmla="*/ 7059 h 10875"/>
              <a:gd name="connsiteX17" fmla="*/ 7914 w 10007"/>
              <a:gd name="connsiteY17" fmla="*/ 6007 h 10875"/>
              <a:gd name="connsiteX18" fmla="*/ 8417 w 10007"/>
              <a:gd name="connsiteY18" fmla="*/ 6401 h 10875"/>
              <a:gd name="connsiteX19" fmla="*/ 8777 w 10007"/>
              <a:gd name="connsiteY19" fmla="*/ 3770 h 10875"/>
              <a:gd name="connsiteX20" fmla="*/ 7842 w 10007"/>
              <a:gd name="connsiteY20" fmla="*/ 4691 h 10875"/>
              <a:gd name="connsiteX21" fmla="*/ 7410 w 10007"/>
              <a:gd name="connsiteY21" fmla="*/ 4428 h 10875"/>
              <a:gd name="connsiteX22" fmla="*/ 7482 w 10007"/>
              <a:gd name="connsiteY22" fmla="*/ 1270 h 10875"/>
              <a:gd name="connsiteX23" fmla="*/ 5540 w 10007"/>
              <a:gd name="connsiteY23" fmla="*/ 1007 h 10875"/>
              <a:gd name="connsiteX0" fmla="*/ 5540 w 10007"/>
              <a:gd name="connsiteY0" fmla="*/ 347 h 10215"/>
              <a:gd name="connsiteX1" fmla="*/ 5468 w 10007"/>
              <a:gd name="connsiteY1" fmla="*/ 1926 h 10215"/>
              <a:gd name="connsiteX2" fmla="*/ 4388 w 10007"/>
              <a:gd name="connsiteY2" fmla="*/ 3110 h 10215"/>
              <a:gd name="connsiteX3" fmla="*/ 4460 w 10007"/>
              <a:gd name="connsiteY3" fmla="*/ 478 h 10215"/>
              <a:gd name="connsiteX4" fmla="*/ 3483 w 10007"/>
              <a:gd name="connsiteY4" fmla="*/ 253 h 10215"/>
              <a:gd name="connsiteX5" fmla="*/ 2086 w 10007"/>
              <a:gd name="connsiteY5" fmla="*/ 4031 h 10215"/>
              <a:gd name="connsiteX6" fmla="*/ 1727 w 10007"/>
              <a:gd name="connsiteY6" fmla="*/ 4162 h 10215"/>
              <a:gd name="connsiteX7" fmla="*/ 719 w 10007"/>
              <a:gd name="connsiteY7" fmla="*/ 3768 h 10215"/>
              <a:gd name="connsiteX8" fmla="*/ 1223 w 10007"/>
              <a:gd name="connsiteY8" fmla="*/ 6136 h 10215"/>
              <a:gd name="connsiteX9" fmla="*/ 2086 w 10007"/>
              <a:gd name="connsiteY9" fmla="*/ 6268 h 10215"/>
              <a:gd name="connsiteX10" fmla="*/ 3022 w 10007"/>
              <a:gd name="connsiteY10" fmla="*/ 9820 h 10215"/>
              <a:gd name="connsiteX11" fmla="*/ 4101 w 10007"/>
              <a:gd name="connsiteY11" fmla="*/ 8504 h 10215"/>
              <a:gd name="connsiteX12" fmla="*/ 3957 w 10007"/>
              <a:gd name="connsiteY12" fmla="*/ 7978 h 10215"/>
              <a:gd name="connsiteX13" fmla="*/ 5252 w 10007"/>
              <a:gd name="connsiteY13" fmla="*/ 7847 h 10215"/>
              <a:gd name="connsiteX14" fmla="*/ 4964 w 10007"/>
              <a:gd name="connsiteY14" fmla="*/ 9426 h 10215"/>
              <a:gd name="connsiteX15" fmla="*/ 7266 w 10007"/>
              <a:gd name="connsiteY15" fmla="*/ 9689 h 10215"/>
              <a:gd name="connsiteX16" fmla="*/ 7410 w 10007"/>
              <a:gd name="connsiteY16" fmla="*/ 6399 h 10215"/>
              <a:gd name="connsiteX17" fmla="*/ 7914 w 10007"/>
              <a:gd name="connsiteY17" fmla="*/ 5347 h 10215"/>
              <a:gd name="connsiteX18" fmla="*/ 8417 w 10007"/>
              <a:gd name="connsiteY18" fmla="*/ 5741 h 10215"/>
              <a:gd name="connsiteX19" fmla="*/ 8777 w 10007"/>
              <a:gd name="connsiteY19" fmla="*/ 3110 h 10215"/>
              <a:gd name="connsiteX20" fmla="*/ 7842 w 10007"/>
              <a:gd name="connsiteY20" fmla="*/ 4031 h 10215"/>
              <a:gd name="connsiteX21" fmla="*/ 7410 w 10007"/>
              <a:gd name="connsiteY21" fmla="*/ 3768 h 10215"/>
              <a:gd name="connsiteX22" fmla="*/ 7482 w 10007"/>
              <a:gd name="connsiteY22" fmla="*/ 610 h 10215"/>
              <a:gd name="connsiteX23" fmla="*/ 5540 w 10007"/>
              <a:gd name="connsiteY23" fmla="*/ 347 h 10215"/>
              <a:gd name="connsiteX0" fmla="*/ 5540 w 10007"/>
              <a:gd name="connsiteY0" fmla="*/ 919 h 10787"/>
              <a:gd name="connsiteX1" fmla="*/ 5468 w 10007"/>
              <a:gd name="connsiteY1" fmla="*/ 2498 h 10787"/>
              <a:gd name="connsiteX2" fmla="*/ 4388 w 10007"/>
              <a:gd name="connsiteY2" fmla="*/ 3682 h 10787"/>
              <a:gd name="connsiteX3" fmla="*/ 4460 w 10007"/>
              <a:gd name="connsiteY3" fmla="*/ 1050 h 10787"/>
              <a:gd name="connsiteX4" fmla="*/ 3483 w 10007"/>
              <a:gd name="connsiteY4" fmla="*/ 825 h 10787"/>
              <a:gd name="connsiteX5" fmla="*/ 2086 w 10007"/>
              <a:gd name="connsiteY5" fmla="*/ 4603 h 10787"/>
              <a:gd name="connsiteX6" fmla="*/ 1727 w 10007"/>
              <a:gd name="connsiteY6" fmla="*/ 4734 h 10787"/>
              <a:gd name="connsiteX7" fmla="*/ 719 w 10007"/>
              <a:gd name="connsiteY7" fmla="*/ 4340 h 10787"/>
              <a:gd name="connsiteX8" fmla="*/ 1223 w 10007"/>
              <a:gd name="connsiteY8" fmla="*/ 6708 h 10787"/>
              <a:gd name="connsiteX9" fmla="*/ 2086 w 10007"/>
              <a:gd name="connsiteY9" fmla="*/ 6840 h 10787"/>
              <a:gd name="connsiteX10" fmla="*/ 3022 w 10007"/>
              <a:gd name="connsiteY10" fmla="*/ 10392 h 10787"/>
              <a:gd name="connsiteX11" fmla="*/ 4101 w 10007"/>
              <a:gd name="connsiteY11" fmla="*/ 9076 h 10787"/>
              <a:gd name="connsiteX12" fmla="*/ 3957 w 10007"/>
              <a:gd name="connsiteY12" fmla="*/ 8550 h 10787"/>
              <a:gd name="connsiteX13" fmla="*/ 5252 w 10007"/>
              <a:gd name="connsiteY13" fmla="*/ 8419 h 10787"/>
              <a:gd name="connsiteX14" fmla="*/ 4964 w 10007"/>
              <a:gd name="connsiteY14" fmla="*/ 9998 h 10787"/>
              <a:gd name="connsiteX15" fmla="*/ 7266 w 10007"/>
              <a:gd name="connsiteY15" fmla="*/ 10261 h 10787"/>
              <a:gd name="connsiteX16" fmla="*/ 7410 w 10007"/>
              <a:gd name="connsiteY16" fmla="*/ 6971 h 10787"/>
              <a:gd name="connsiteX17" fmla="*/ 7914 w 10007"/>
              <a:gd name="connsiteY17" fmla="*/ 5919 h 10787"/>
              <a:gd name="connsiteX18" fmla="*/ 8417 w 10007"/>
              <a:gd name="connsiteY18" fmla="*/ 6313 h 10787"/>
              <a:gd name="connsiteX19" fmla="*/ 8777 w 10007"/>
              <a:gd name="connsiteY19" fmla="*/ 3682 h 10787"/>
              <a:gd name="connsiteX20" fmla="*/ 7842 w 10007"/>
              <a:gd name="connsiteY20" fmla="*/ 4603 h 10787"/>
              <a:gd name="connsiteX21" fmla="*/ 7410 w 10007"/>
              <a:gd name="connsiteY21" fmla="*/ 4340 h 10787"/>
              <a:gd name="connsiteX22" fmla="*/ 7482 w 10007"/>
              <a:gd name="connsiteY22" fmla="*/ 1182 h 10787"/>
              <a:gd name="connsiteX23" fmla="*/ 5540 w 10007"/>
              <a:gd name="connsiteY23" fmla="*/ 919 h 10787"/>
              <a:gd name="connsiteX0" fmla="*/ 5540 w 10007"/>
              <a:gd name="connsiteY0" fmla="*/ 919 h 10787"/>
              <a:gd name="connsiteX1" fmla="*/ 5468 w 10007"/>
              <a:gd name="connsiteY1" fmla="*/ 2498 h 10787"/>
              <a:gd name="connsiteX2" fmla="*/ 4388 w 10007"/>
              <a:gd name="connsiteY2" fmla="*/ 3682 h 10787"/>
              <a:gd name="connsiteX3" fmla="*/ 4460 w 10007"/>
              <a:gd name="connsiteY3" fmla="*/ 1050 h 10787"/>
              <a:gd name="connsiteX4" fmla="*/ 3483 w 10007"/>
              <a:gd name="connsiteY4" fmla="*/ 825 h 10787"/>
              <a:gd name="connsiteX5" fmla="*/ 2086 w 10007"/>
              <a:gd name="connsiteY5" fmla="*/ 4603 h 10787"/>
              <a:gd name="connsiteX6" fmla="*/ 1727 w 10007"/>
              <a:gd name="connsiteY6" fmla="*/ 4734 h 10787"/>
              <a:gd name="connsiteX7" fmla="*/ 719 w 10007"/>
              <a:gd name="connsiteY7" fmla="*/ 4340 h 10787"/>
              <a:gd name="connsiteX8" fmla="*/ 1223 w 10007"/>
              <a:gd name="connsiteY8" fmla="*/ 6708 h 10787"/>
              <a:gd name="connsiteX9" fmla="*/ 2086 w 10007"/>
              <a:gd name="connsiteY9" fmla="*/ 6840 h 10787"/>
              <a:gd name="connsiteX10" fmla="*/ 3022 w 10007"/>
              <a:gd name="connsiteY10" fmla="*/ 10392 h 10787"/>
              <a:gd name="connsiteX11" fmla="*/ 4101 w 10007"/>
              <a:gd name="connsiteY11" fmla="*/ 9076 h 10787"/>
              <a:gd name="connsiteX12" fmla="*/ 3957 w 10007"/>
              <a:gd name="connsiteY12" fmla="*/ 8550 h 10787"/>
              <a:gd name="connsiteX13" fmla="*/ 5252 w 10007"/>
              <a:gd name="connsiteY13" fmla="*/ 8419 h 10787"/>
              <a:gd name="connsiteX14" fmla="*/ 4964 w 10007"/>
              <a:gd name="connsiteY14" fmla="*/ 9998 h 10787"/>
              <a:gd name="connsiteX15" fmla="*/ 7266 w 10007"/>
              <a:gd name="connsiteY15" fmla="*/ 10261 h 10787"/>
              <a:gd name="connsiteX16" fmla="*/ 7410 w 10007"/>
              <a:gd name="connsiteY16" fmla="*/ 6971 h 10787"/>
              <a:gd name="connsiteX17" fmla="*/ 7914 w 10007"/>
              <a:gd name="connsiteY17" fmla="*/ 5919 h 10787"/>
              <a:gd name="connsiteX18" fmla="*/ 8417 w 10007"/>
              <a:gd name="connsiteY18" fmla="*/ 6313 h 10787"/>
              <a:gd name="connsiteX19" fmla="*/ 8777 w 10007"/>
              <a:gd name="connsiteY19" fmla="*/ 3682 h 10787"/>
              <a:gd name="connsiteX20" fmla="*/ 7842 w 10007"/>
              <a:gd name="connsiteY20" fmla="*/ 4603 h 10787"/>
              <a:gd name="connsiteX21" fmla="*/ 7410 w 10007"/>
              <a:gd name="connsiteY21" fmla="*/ 4340 h 10787"/>
              <a:gd name="connsiteX22" fmla="*/ 7482 w 10007"/>
              <a:gd name="connsiteY22" fmla="*/ 1182 h 10787"/>
              <a:gd name="connsiteX23" fmla="*/ 5540 w 10007"/>
              <a:gd name="connsiteY23" fmla="*/ 919 h 10787"/>
              <a:gd name="connsiteX0" fmla="*/ 5540 w 10007"/>
              <a:gd name="connsiteY0" fmla="*/ 599 h 10467"/>
              <a:gd name="connsiteX1" fmla="*/ 5468 w 10007"/>
              <a:gd name="connsiteY1" fmla="*/ 2178 h 10467"/>
              <a:gd name="connsiteX2" fmla="*/ 4388 w 10007"/>
              <a:gd name="connsiteY2" fmla="*/ 3362 h 10467"/>
              <a:gd name="connsiteX3" fmla="*/ 4460 w 10007"/>
              <a:gd name="connsiteY3" fmla="*/ 730 h 10467"/>
              <a:gd name="connsiteX4" fmla="*/ 3483 w 10007"/>
              <a:gd name="connsiteY4" fmla="*/ 505 h 10467"/>
              <a:gd name="connsiteX5" fmla="*/ 2086 w 10007"/>
              <a:gd name="connsiteY5" fmla="*/ 4283 h 10467"/>
              <a:gd name="connsiteX6" fmla="*/ 1727 w 10007"/>
              <a:gd name="connsiteY6" fmla="*/ 4414 h 10467"/>
              <a:gd name="connsiteX7" fmla="*/ 719 w 10007"/>
              <a:gd name="connsiteY7" fmla="*/ 4020 h 10467"/>
              <a:gd name="connsiteX8" fmla="*/ 1223 w 10007"/>
              <a:gd name="connsiteY8" fmla="*/ 6388 h 10467"/>
              <a:gd name="connsiteX9" fmla="*/ 2086 w 10007"/>
              <a:gd name="connsiteY9" fmla="*/ 6520 h 10467"/>
              <a:gd name="connsiteX10" fmla="*/ 3022 w 10007"/>
              <a:gd name="connsiteY10" fmla="*/ 10072 h 10467"/>
              <a:gd name="connsiteX11" fmla="*/ 4101 w 10007"/>
              <a:gd name="connsiteY11" fmla="*/ 8756 h 10467"/>
              <a:gd name="connsiteX12" fmla="*/ 3957 w 10007"/>
              <a:gd name="connsiteY12" fmla="*/ 8230 h 10467"/>
              <a:gd name="connsiteX13" fmla="*/ 5252 w 10007"/>
              <a:gd name="connsiteY13" fmla="*/ 8099 h 10467"/>
              <a:gd name="connsiteX14" fmla="*/ 4964 w 10007"/>
              <a:gd name="connsiteY14" fmla="*/ 9678 h 10467"/>
              <a:gd name="connsiteX15" fmla="*/ 7266 w 10007"/>
              <a:gd name="connsiteY15" fmla="*/ 9941 h 10467"/>
              <a:gd name="connsiteX16" fmla="*/ 7410 w 10007"/>
              <a:gd name="connsiteY16" fmla="*/ 6651 h 10467"/>
              <a:gd name="connsiteX17" fmla="*/ 7914 w 10007"/>
              <a:gd name="connsiteY17" fmla="*/ 5599 h 10467"/>
              <a:gd name="connsiteX18" fmla="*/ 8417 w 10007"/>
              <a:gd name="connsiteY18" fmla="*/ 5993 h 10467"/>
              <a:gd name="connsiteX19" fmla="*/ 8777 w 10007"/>
              <a:gd name="connsiteY19" fmla="*/ 3362 h 10467"/>
              <a:gd name="connsiteX20" fmla="*/ 7842 w 10007"/>
              <a:gd name="connsiteY20" fmla="*/ 4283 h 10467"/>
              <a:gd name="connsiteX21" fmla="*/ 7410 w 10007"/>
              <a:gd name="connsiteY21" fmla="*/ 4020 h 10467"/>
              <a:gd name="connsiteX22" fmla="*/ 7482 w 10007"/>
              <a:gd name="connsiteY22" fmla="*/ 862 h 10467"/>
              <a:gd name="connsiteX23" fmla="*/ 5540 w 10007"/>
              <a:gd name="connsiteY23" fmla="*/ 599 h 10467"/>
              <a:gd name="connsiteX0" fmla="*/ 5540 w 10007"/>
              <a:gd name="connsiteY0" fmla="*/ 599 h 10467"/>
              <a:gd name="connsiteX1" fmla="*/ 5468 w 10007"/>
              <a:gd name="connsiteY1" fmla="*/ 2178 h 10467"/>
              <a:gd name="connsiteX2" fmla="*/ 4388 w 10007"/>
              <a:gd name="connsiteY2" fmla="*/ 3362 h 10467"/>
              <a:gd name="connsiteX3" fmla="*/ 4460 w 10007"/>
              <a:gd name="connsiteY3" fmla="*/ 730 h 10467"/>
              <a:gd name="connsiteX4" fmla="*/ 3483 w 10007"/>
              <a:gd name="connsiteY4" fmla="*/ 505 h 10467"/>
              <a:gd name="connsiteX5" fmla="*/ 2086 w 10007"/>
              <a:gd name="connsiteY5" fmla="*/ 4283 h 10467"/>
              <a:gd name="connsiteX6" fmla="*/ 1727 w 10007"/>
              <a:gd name="connsiteY6" fmla="*/ 4414 h 10467"/>
              <a:gd name="connsiteX7" fmla="*/ 719 w 10007"/>
              <a:gd name="connsiteY7" fmla="*/ 4020 h 10467"/>
              <a:gd name="connsiteX8" fmla="*/ 1223 w 10007"/>
              <a:gd name="connsiteY8" fmla="*/ 6388 h 10467"/>
              <a:gd name="connsiteX9" fmla="*/ 2086 w 10007"/>
              <a:gd name="connsiteY9" fmla="*/ 6520 h 10467"/>
              <a:gd name="connsiteX10" fmla="*/ 3022 w 10007"/>
              <a:gd name="connsiteY10" fmla="*/ 10072 h 10467"/>
              <a:gd name="connsiteX11" fmla="*/ 4101 w 10007"/>
              <a:gd name="connsiteY11" fmla="*/ 8756 h 10467"/>
              <a:gd name="connsiteX12" fmla="*/ 3957 w 10007"/>
              <a:gd name="connsiteY12" fmla="*/ 8230 h 10467"/>
              <a:gd name="connsiteX13" fmla="*/ 5252 w 10007"/>
              <a:gd name="connsiteY13" fmla="*/ 8099 h 10467"/>
              <a:gd name="connsiteX14" fmla="*/ 4964 w 10007"/>
              <a:gd name="connsiteY14" fmla="*/ 9678 h 10467"/>
              <a:gd name="connsiteX15" fmla="*/ 7266 w 10007"/>
              <a:gd name="connsiteY15" fmla="*/ 9941 h 10467"/>
              <a:gd name="connsiteX16" fmla="*/ 7410 w 10007"/>
              <a:gd name="connsiteY16" fmla="*/ 6651 h 10467"/>
              <a:gd name="connsiteX17" fmla="*/ 7914 w 10007"/>
              <a:gd name="connsiteY17" fmla="*/ 5599 h 10467"/>
              <a:gd name="connsiteX18" fmla="*/ 8417 w 10007"/>
              <a:gd name="connsiteY18" fmla="*/ 5993 h 10467"/>
              <a:gd name="connsiteX19" fmla="*/ 8777 w 10007"/>
              <a:gd name="connsiteY19" fmla="*/ 3362 h 10467"/>
              <a:gd name="connsiteX20" fmla="*/ 7842 w 10007"/>
              <a:gd name="connsiteY20" fmla="*/ 4283 h 10467"/>
              <a:gd name="connsiteX21" fmla="*/ 7410 w 10007"/>
              <a:gd name="connsiteY21" fmla="*/ 4020 h 10467"/>
              <a:gd name="connsiteX22" fmla="*/ 7482 w 10007"/>
              <a:gd name="connsiteY22" fmla="*/ 862 h 10467"/>
              <a:gd name="connsiteX23" fmla="*/ 5540 w 10007"/>
              <a:gd name="connsiteY23" fmla="*/ 599 h 10467"/>
              <a:gd name="connsiteX0" fmla="*/ 5540 w 10007"/>
              <a:gd name="connsiteY0" fmla="*/ 599 h 10467"/>
              <a:gd name="connsiteX1" fmla="*/ 5468 w 10007"/>
              <a:gd name="connsiteY1" fmla="*/ 2178 h 10467"/>
              <a:gd name="connsiteX2" fmla="*/ 4388 w 10007"/>
              <a:gd name="connsiteY2" fmla="*/ 3362 h 10467"/>
              <a:gd name="connsiteX3" fmla="*/ 4460 w 10007"/>
              <a:gd name="connsiteY3" fmla="*/ 730 h 10467"/>
              <a:gd name="connsiteX4" fmla="*/ 3483 w 10007"/>
              <a:gd name="connsiteY4" fmla="*/ 505 h 10467"/>
              <a:gd name="connsiteX5" fmla="*/ 2086 w 10007"/>
              <a:gd name="connsiteY5" fmla="*/ 4283 h 10467"/>
              <a:gd name="connsiteX6" fmla="*/ 1727 w 10007"/>
              <a:gd name="connsiteY6" fmla="*/ 4414 h 10467"/>
              <a:gd name="connsiteX7" fmla="*/ 719 w 10007"/>
              <a:gd name="connsiteY7" fmla="*/ 4020 h 10467"/>
              <a:gd name="connsiteX8" fmla="*/ 1223 w 10007"/>
              <a:gd name="connsiteY8" fmla="*/ 6388 h 10467"/>
              <a:gd name="connsiteX9" fmla="*/ 2086 w 10007"/>
              <a:gd name="connsiteY9" fmla="*/ 6520 h 10467"/>
              <a:gd name="connsiteX10" fmla="*/ 3022 w 10007"/>
              <a:gd name="connsiteY10" fmla="*/ 10072 h 10467"/>
              <a:gd name="connsiteX11" fmla="*/ 4101 w 10007"/>
              <a:gd name="connsiteY11" fmla="*/ 8756 h 10467"/>
              <a:gd name="connsiteX12" fmla="*/ 3957 w 10007"/>
              <a:gd name="connsiteY12" fmla="*/ 8230 h 10467"/>
              <a:gd name="connsiteX13" fmla="*/ 5252 w 10007"/>
              <a:gd name="connsiteY13" fmla="*/ 8099 h 10467"/>
              <a:gd name="connsiteX14" fmla="*/ 4964 w 10007"/>
              <a:gd name="connsiteY14" fmla="*/ 9678 h 10467"/>
              <a:gd name="connsiteX15" fmla="*/ 7266 w 10007"/>
              <a:gd name="connsiteY15" fmla="*/ 9941 h 10467"/>
              <a:gd name="connsiteX16" fmla="*/ 7410 w 10007"/>
              <a:gd name="connsiteY16" fmla="*/ 6651 h 10467"/>
              <a:gd name="connsiteX17" fmla="*/ 7914 w 10007"/>
              <a:gd name="connsiteY17" fmla="*/ 5599 h 10467"/>
              <a:gd name="connsiteX18" fmla="*/ 8417 w 10007"/>
              <a:gd name="connsiteY18" fmla="*/ 5993 h 10467"/>
              <a:gd name="connsiteX19" fmla="*/ 8777 w 10007"/>
              <a:gd name="connsiteY19" fmla="*/ 3362 h 10467"/>
              <a:gd name="connsiteX20" fmla="*/ 7842 w 10007"/>
              <a:gd name="connsiteY20" fmla="*/ 4283 h 10467"/>
              <a:gd name="connsiteX21" fmla="*/ 7410 w 10007"/>
              <a:gd name="connsiteY21" fmla="*/ 4020 h 10467"/>
              <a:gd name="connsiteX22" fmla="*/ 7482 w 10007"/>
              <a:gd name="connsiteY22" fmla="*/ 862 h 10467"/>
              <a:gd name="connsiteX23" fmla="*/ 5540 w 10007"/>
              <a:gd name="connsiteY23" fmla="*/ 599 h 10467"/>
              <a:gd name="connsiteX0" fmla="*/ 5540 w 10007"/>
              <a:gd name="connsiteY0" fmla="*/ 599 h 10598"/>
              <a:gd name="connsiteX1" fmla="*/ 5468 w 10007"/>
              <a:gd name="connsiteY1" fmla="*/ 2178 h 10598"/>
              <a:gd name="connsiteX2" fmla="*/ 4388 w 10007"/>
              <a:gd name="connsiteY2" fmla="*/ 3362 h 10598"/>
              <a:gd name="connsiteX3" fmla="*/ 4460 w 10007"/>
              <a:gd name="connsiteY3" fmla="*/ 730 h 10598"/>
              <a:gd name="connsiteX4" fmla="*/ 3483 w 10007"/>
              <a:gd name="connsiteY4" fmla="*/ 505 h 10598"/>
              <a:gd name="connsiteX5" fmla="*/ 2086 w 10007"/>
              <a:gd name="connsiteY5" fmla="*/ 4283 h 10598"/>
              <a:gd name="connsiteX6" fmla="*/ 1727 w 10007"/>
              <a:gd name="connsiteY6" fmla="*/ 4414 h 10598"/>
              <a:gd name="connsiteX7" fmla="*/ 719 w 10007"/>
              <a:gd name="connsiteY7" fmla="*/ 4020 h 10598"/>
              <a:gd name="connsiteX8" fmla="*/ 1223 w 10007"/>
              <a:gd name="connsiteY8" fmla="*/ 6388 h 10598"/>
              <a:gd name="connsiteX9" fmla="*/ 2086 w 10007"/>
              <a:gd name="connsiteY9" fmla="*/ 6520 h 10598"/>
              <a:gd name="connsiteX10" fmla="*/ 2997 w 10007"/>
              <a:gd name="connsiteY10" fmla="*/ 10346 h 10598"/>
              <a:gd name="connsiteX11" fmla="*/ 4101 w 10007"/>
              <a:gd name="connsiteY11" fmla="*/ 8756 h 10598"/>
              <a:gd name="connsiteX12" fmla="*/ 3957 w 10007"/>
              <a:gd name="connsiteY12" fmla="*/ 8230 h 10598"/>
              <a:gd name="connsiteX13" fmla="*/ 5252 w 10007"/>
              <a:gd name="connsiteY13" fmla="*/ 8099 h 10598"/>
              <a:gd name="connsiteX14" fmla="*/ 4964 w 10007"/>
              <a:gd name="connsiteY14" fmla="*/ 9678 h 10598"/>
              <a:gd name="connsiteX15" fmla="*/ 7266 w 10007"/>
              <a:gd name="connsiteY15" fmla="*/ 9941 h 10598"/>
              <a:gd name="connsiteX16" fmla="*/ 7410 w 10007"/>
              <a:gd name="connsiteY16" fmla="*/ 6651 h 10598"/>
              <a:gd name="connsiteX17" fmla="*/ 7914 w 10007"/>
              <a:gd name="connsiteY17" fmla="*/ 5599 h 10598"/>
              <a:gd name="connsiteX18" fmla="*/ 8417 w 10007"/>
              <a:gd name="connsiteY18" fmla="*/ 5993 h 10598"/>
              <a:gd name="connsiteX19" fmla="*/ 8777 w 10007"/>
              <a:gd name="connsiteY19" fmla="*/ 3362 h 10598"/>
              <a:gd name="connsiteX20" fmla="*/ 7842 w 10007"/>
              <a:gd name="connsiteY20" fmla="*/ 4283 h 10598"/>
              <a:gd name="connsiteX21" fmla="*/ 7410 w 10007"/>
              <a:gd name="connsiteY21" fmla="*/ 4020 h 10598"/>
              <a:gd name="connsiteX22" fmla="*/ 7482 w 10007"/>
              <a:gd name="connsiteY22" fmla="*/ 862 h 10598"/>
              <a:gd name="connsiteX23" fmla="*/ 5540 w 10007"/>
              <a:gd name="connsiteY23" fmla="*/ 599 h 10598"/>
              <a:gd name="connsiteX0" fmla="*/ 5540 w 10007"/>
              <a:gd name="connsiteY0" fmla="*/ 599 h 10598"/>
              <a:gd name="connsiteX1" fmla="*/ 5468 w 10007"/>
              <a:gd name="connsiteY1" fmla="*/ 2178 h 10598"/>
              <a:gd name="connsiteX2" fmla="*/ 4388 w 10007"/>
              <a:gd name="connsiteY2" fmla="*/ 3362 h 10598"/>
              <a:gd name="connsiteX3" fmla="*/ 4460 w 10007"/>
              <a:gd name="connsiteY3" fmla="*/ 730 h 10598"/>
              <a:gd name="connsiteX4" fmla="*/ 3483 w 10007"/>
              <a:gd name="connsiteY4" fmla="*/ 505 h 10598"/>
              <a:gd name="connsiteX5" fmla="*/ 2086 w 10007"/>
              <a:gd name="connsiteY5" fmla="*/ 4283 h 10598"/>
              <a:gd name="connsiteX6" fmla="*/ 1727 w 10007"/>
              <a:gd name="connsiteY6" fmla="*/ 4414 h 10598"/>
              <a:gd name="connsiteX7" fmla="*/ 719 w 10007"/>
              <a:gd name="connsiteY7" fmla="*/ 4020 h 10598"/>
              <a:gd name="connsiteX8" fmla="*/ 1223 w 10007"/>
              <a:gd name="connsiteY8" fmla="*/ 6388 h 10598"/>
              <a:gd name="connsiteX9" fmla="*/ 2086 w 10007"/>
              <a:gd name="connsiteY9" fmla="*/ 6520 h 10598"/>
              <a:gd name="connsiteX10" fmla="*/ 2997 w 10007"/>
              <a:gd name="connsiteY10" fmla="*/ 10346 h 10598"/>
              <a:gd name="connsiteX11" fmla="*/ 4101 w 10007"/>
              <a:gd name="connsiteY11" fmla="*/ 8756 h 10598"/>
              <a:gd name="connsiteX12" fmla="*/ 3957 w 10007"/>
              <a:gd name="connsiteY12" fmla="*/ 8230 h 10598"/>
              <a:gd name="connsiteX13" fmla="*/ 5252 w 10007"/>
              <a:gd name="connsiteY13" fmla="*/ 8099 h 10598"/>
              <a:gd name="connsiteX14" fmla="*/ 4964 w 10007"/>
              <a:gd name="connsiteY14" fmla="*/ 9678 h 10598"/>
              <a:gd name="connsiteX15" fmla="*/ 7266 w 10007"/>
              <a:gd name="connsiteY15" fmla="*/ 9941 h 10598"/>
              <a:gd name="connsiteX16" fmla="*/ 7410 w 10007"/>
              <a:gd name="connsiteY16" fmla="*/ 6651 h 10598"/>
              <a:gd name="connsiteX17" fmla="*/ 7914 w 10007"/>
              <a:gd name="connsiteY17" fmla="*/ 5599 h 10598"/>
              <a:gd name="connsiteX18" fmla="*/ 8417 w 10007"/>
              <a:gd name="connsiteY18" fmla="*/ 5993 h 10598"/>
              <a:gd name="connsiteX19" fmla="*/ 8777 w 10007"/>
              <a:gd name="connsiteY19" fmla="*/ 3362 h 10598"/>
              <a:gd name="connsiteX20" fmla="*/ 7842 w 10007"/>
              <a:gd name="connsiteY20" fmla="*/ 4283 h 10598"/>
              <a:gd name="connsiteX21" fmla="*/ 7410 w 10007"/>
              <a:gd name="connsiteY21" fmla="*/ 4020 h 10598"/>
              <a:gd name="connsiteX22" fmla="*/ 7482 w 10007"/>
              <a:gd name="connsiteY22" fmla="*/ 862 h 10598"/>
              <a:gd name="connsiteX23" fmla="*/ 5540 w 10007"/>
              <a:gd name="connsiteY23" fmla="*/ 599 h 10598"/>
              <a:gd name="connsiteX0" fmla="*/ 5540 w 10007"/>
              <a:gd name="connsiteY0" fmla="*/ 599 h 10563"/>
              <a:gd name="connsiteX1" fmla="*/ 5468 w 10007"/>
              <a:gd name="connsiteY1" fmla="*/ 2178 h 10563"/>
              <a:gd name="connsiteX2" fmla="*/ 4388 w 10007"/>
              <a:gd name="connsiteY2" fmla="*/ 3362 h 10563"/>
              <a:gd name="connsiteX3" fmla="*/ 4460 w 10007"/>
              <a:gd name="connsiteY3" fmla="*/ 730 h 10563"/>
              <a:gd name="connsiteX4" fmla="*/ 3483 w 10007"/>
              <a:gd name="connsiteY4" fmla="*/ 505 h 10563"/>
              <a:gd name="connsiteX5" fmla="*/ 2086 w 10007"/>
              <a:gd name="connsiteY5" fmla="*/ 4283 h 10563"/>
              <a:gd name="connsiteX6" fmla="*/ 1727 w 10007"/>
              <a:gd name="connsiteY6" fmla="*/ 4414 h 10563"/>
              <a:gd name="connsiteX7" fmla="*/ 719 w 10007"/>
              <a:gd name="connsiteY7" fmla="*/ 4020 h 10563"/>
              <a:gd name="connsiteX8" fmla="*/ 1223 w 10007"/>
              <a:gd name="connsiteY8" fmla="*/ 6388 h 10563"/>
              <a:gd name="connsiteX9" fmla="*/ 2086 w 10007"/>
              <a:gd name="connsiteY9" fmla="*/ 6520 h 10563"/>
              <a:gd name="connsiteX10" fmla="*/ 2997 w 10007"/>
              <a:gd name="connsiteY10" fmla="*/ 10346 h 10563"/>
              <a:gd name="connsiteX11" fmla="*/ 4101 w 10007"/>
              <a:gd name="connsiteY11" fmla="*/ 8756 h 10563"/>
              <a:gd name="connsiteX12" fmla="*/ 3957 w 10007"/>
              <a:gd name="connsiteY12" fmla="*/ 8230 h 10563"/>
              <a:gd name="connsiteX13" fmla="*/ 5252 w 10007"/>
              <a:gd name="connsiteY13" fmla="*/ 8099 h 10563"/>
              <a:gd name="connsiteX14" fmla="*/ 4964 w 10007"/>
              <a:gd name="connsiteY14" fmla="*/ 9678 h 10563"/>
              <a:gd name="connsiteX15" fmla="*/ 7266 w 10007"/>
              <a:gd name="connsiteY15" fmla="*/ 9941 h 10563"/>
              <a:gd name="connsiteX16" fmla="*/ 7410 w 10007"/>
              <a:gd name="connsiteY16" fmla="*/ 6651 h 10563"/>
              <a:gd name="connsiteX17" fmla="*/ 7914 w 10007"/>
              <a:gd name="connsiteY17" fmla="*/ 5599 h 10563"/>
              <a:gd name="connsiteX18" fmla="*/ 8417 w 10007"/>
              <a:gd name="connsiteY18" fmla="*/ 5993 h 10563"/>
              <a:gd name="connsiteX19" fmla="*/ 8777 w 10007"/>
              <a:gd name="connsiteY19" fmla="*/ 3362 h 10563"/>
              <a:gd name="connsiteX20" fmla="*/ 7842 w 10007"/>
              <a:gd name="connsiteY20" fmla="*/ 4283 h 10563"/>
              <a:gd name="connsiteX21" fmla="*/ 7410 w 10007"/>
              <a:gd name="connsiteY21" fmla="*/ 4020 h 10563"/>
              <a:gd name="connsiteX22" fmla="*/ 7482 w 10007"/>
              <a:gd name="connsiteY22" fmla="*/ 862 h 10563"/>
              <a:gd name="connsiteX23" fmla="*/ 5540 w 10007"/>
              <a:gd name="connsiteY23" fmla="*/ 599 h 1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07" h="10563">
                <a:moveTo>
                  <a:pt x="5540" y="599"/>
                </a:moveTo>
                <a:cubicBezTo>
                  <a:pt x="4820" y="599"/>
                  <a:pt x="5252" y="1388"/>
                  <a:pt x="5468" y="2178"/>
                </a:cubicBezTo>
                <a:cubicBezTo>
                  <a:pt x="5683" y="2835"/>
                  <a:pt x="5108" y="4414"/>
                  <a:pt x="4388" y="3362"/>
                </a:cubicBezTo>
                <a:cubicBezTo>
                  <a:pt x="4029" y="2704"/>
                  <a:pt x="4676" y="1914"/>
                  <a:pt x="4460" y="730"/>
                </a:cubicBezTo>
                <a:cubicBezTo>
                  <a:pt x="4388" y="467"/>
                  <a:pt x="4158" y="377"/>
                  <a:pt x="3483" y="505"/>
                </a:cubicBezTo>
                <a:cubicBezTo>
                  <a:pt x="1201" y="0"/>
                  <a:pt x="2142" y="1561"/>
                  <a:pt x="2086" y="4283"/>
                </a:cubicBezTo>
                <a:cubicBezTo>
                  <a:pt x="2086" y="4283"/>
                  <a:pt x="1942" y="4678"/>
                  <a:pt x="1727" y="4414"/>
                </a:cubicBezTo>
                <a:cubicBezTo>
                  <a:pt x="1583" y="4283"/>
                  <a:pt x="1501" y="3591"/>
                  <a:pt x="719" y="4020"/>
                </a:cubicBezTo>
                <a:cubicBezTo>
                  <a:pt x="0" y="4414"/>
                  <a:pt x="343" y="7078"/>
                  <a:pt x="1223" y="6388"/>
                </a:cubicBezTo>
                <a:cubicBezTo>
                  <a:pt x="1727" y="5993"/>
                  <a:pt x="2014" y="5862"/>
                  <a:pt x="2086" y="6520"/>
                </a:cubicBezTo>
                <a:cubicBezTo>
                  <a:pt x="2034" y="10165"/>
                  <a:pt x="1379" y="10563"/>
                  <a:pt x="2997" y="10346"/>
                </a:cubicBezTo>
                <a:cubicBezTo>
                  <a:pt x="4796" y="10105"/>
                  <a:pt x="4460" y="9678"/>
                  <a:pt x="4101" y="8756"/>
                </a:cubicBezTo>
                <a:cubicBezTo>
                  <a:pt x="4029" y="8625"/>
                  <a:pt x="3957" y="8362"/>
                  <a:pt x="3957" y="8230"/>
                </a:cubicBezTo>
                <a:cubicBezTo>
                  <a:pt x="4029" y="5467"/>
                  <a:pt x="5468" y="6520"/>
                  <a:pt x="5252" y="8099"/>
                </a:cubicBezTo>
                <a:cubicBezTo>
                  <a:pt x="5108" y="8756"/>
                  <a:pt x="4820" y="9283"/>
                  <a:pt x="4964" y="9678"/>
                </a:cubicBezTo>
                <a:cubicBezTo>
                  <a:pt x="5180" y="10467"/>
                  <a:pt x="7122" y="10467"/>
                  <a:pt x="7266" y="9941"/>
                </a:cubicBezTo>
                <a:cubicBezTo>
                  <a:pt x="7338" y="9546"/>
                  <a:pt x="7410" y="6651"/>
                  <a:pt x="7410" y="6651"/>
                </a:cubicBezTo>
                <a:cubicBezTo>
                  <a:pt x="7482" y="6125"/>
                  <a:pt x="7698" y="5730"/>
                  <a:pt x="7914" y="5599"/>
                </a:cubicBezTo>
                <a:cubicBezTo>
                  <a:pt x="8201" y="5599"/>
                  <a:pt x="8273" y="5862"/>
                  <a:pt x="8417" y="5993"/>
                </a:cubicBezTo>
                <a:cubicBezTo>
                  <a:pt x="10000" y="7441"/>
                  <a:pt x="10007" y="3042"/>
                  <a:pt x="8777" y="3362"/>
                </a:cubicBezTo>
                <a:cubicBezTo>
                  <a:pt x="8512" y="3431"/>
                  <a:pt x="8070" y="4173"/>
                  <a:pt x="7842" y="4283"/>
                </a:cubicBezTo>
                <a:cubicBezTo>
                  <a:pt x="7554" y="4546"/>
                  <a:pt x="7338" y="4414"/>
                  <a:pt x="7410" y="4020"/>
                </a:cubicBezTo>
                <a:cubicBezTo>
                  <a:pt x="7410" y="3625"/>
                  <a:pt x="7842" y="862"/>
                  <a:pt x="7482" y="862"/>
                </a:cubicBezTo>
                <a:cubicBezTo>
                  <a:pt x="7122" y="862"/>
                  <a:pt x="6115" y="599"/>
                  <a:pt x="5540" y="599"/>
                </a:cubicBezTo>
                <a:close/>
              </a:path>
            </a:pathLst>
          </a:cu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 rot="5400000">
            <a:off x="137121" y="2315464"/>
            <a:ext cx="5334100" cy="2893764"/>
          </a:xfrm>
          <a:custGeom>
            <a:avLst/>
            <a:gdLst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38"/>
              <a:gd name="connsiteY0" fmla="*/ 132 h 10000"/>
              <a:gd name="connsiteX1" fmla="*/ 5468 w 10038"/>
              <a:gd name="connsiteY1" fmla="*/ 1711 h 10000"/>
              <a:gd name="connsiteX2" fmla="*/ 4388 w 10038"/>
              <a:gd name="connsiteY2" fmla="*/ 2895 h 10000"/>
              <a:gd name="connsiteX3" fmla="*/ 4460 w 10038"/>
              <a:gd name="connsiteY3" fmla="*/ 263 h 10000"/>
              <a:gd name="connsiteX4" fmla="*/ 3453 w 10038"/>
              <a:gd name="connsiteY4" fmla="*/ 263 h 10000"/>
              <a:gd name="connsiteX5" fmla="*/ 2086 w 10038"/>
              <a:gd name="connsiteY5" fmla="*/ 3816 h 10000"/>
              <a:gd name="connsiteX6" fmla="*/ 1727 w 10038"/>
              <a:gd name="connsiteY6" fmla="*/ 3947 h 10000"/>
              <a:gd name="connsiteX7" fmla="*/ 719 w 10038"/>
              <a:gd name="connsiteY7" fmla="*/ 3553 h 10000"/>
              <a:gd name="connsiteX8" fmla="*/ 1223 w 10038"/>
              <a:gd name="connsiteY8" fmla="*/ 5921 h 10000"/>
              <a:gd name="connsiteX9" fmla="*/ 2086 w 10038"/>
              <a:gd name="connsiteY9" fmla="*/ 6053 h 10000"/>
              <a:gd name="connsiteX10" fmla="*/ 3022 w 10038"/>
              <a:gd name="connsiteY10" fmla="*/ 9605 h 10000"/>
              <a:gd name="connsiteX11" fmla="*/ 4101 w 10038"/>
              <a:gd name="connsiteY11" fmla="*/ 8289 h 10000"/>
              <a:gd name="connsiteX12" fmla="*/ 3957 w 10038"/>
              <a:gd name="connsiteY12" fmla="*/ 7763 h 10000"/>
              <a:gd name="connsiteX13" fmla="*/ 5252 w 10038"/>
              <a:gd name="connsiteY13" fmla="*/ 7632 h 10000"/>
              <a:gd name="connsiteX14" fmla="*/ 4964 w 10038"/>
              <a:gd name="connsiteY14" fmla="*/ 9211 h 10000"/>
              <a:gd name="connsiteX15" fmla="*/ 7266 w 10038"/>
              <a:gd name="connsiteY15" fmla="*/ 9474 h 10000"/>
              <a:gd name="connsiteX16" fmla="*/ 7410 w 10038"/>
              <a:gd name="connsiteY16" fmla="*/ 6184 h 10000"/>
              <a:gd name="connsiteX17" fmla="*/ 7914 w 10038"/>
              <a:gd name="connsiteY17" fmla="*/ 5132 h 10000"/>
              <a:gd name="connsiteX18" fmla="*/ 8417 w 10038"/>
              <a:gd name="connsiteY18" fmla="*/ 5526 h 10000"/>
              <a:gd name="connsiteX19" fmla="*/ 8777 w 10038"/>
              <a:gd name="connsiteY19" fmla="*/ 2895 h 10000"/>
              <a:gd name="connsiteX20" fmla="*/ 7842 w 10038"/>
              <a:gd name="connsiteY20" fmla="*/ 3816 h 10000"/>
              <a:gd name="connsiteX21" fmla="*/ 7410 w 10038"/>
              <a:gd name="connsiteY21" fmla="*/ 3553 h 10000"/>
              <a:gd name="connsiteX22" fmla="*/ 7482 w 10038"/>
              <a:gd name="connsiteY22" fmla="*/ 395 h 10000"/>
              <a:gd name="connsiteX23" fmla="*/ 5540 w 10038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27 h 9995"/>
              <a:gd name="connsiteX1" fmla="*/ 5468 w 10007"/>
              <a:gd name="connsiteY1" fmla="*/ 1706 h 9995"/>
              <a:gd name="connsiteX2" fmla="*/ 4388 w 10007"/>
              <a:gd name="connsiteY2" fmla="*/ 2890 h 9995"/>
              <a:gd name="connsiteX3" fmla="*/ 4460 w 10007"/>
              <a:gd name="connsiteY3" fmla="*/ 415 h 9995"/>
              <a:gd name="connsiteX4" fmla="*/ 3453 w 10007"/>
              <a:gd name="connsiteY4" fmla="*/ 258 h 9995"/>
              <a:gd name="connsiteX5" fmla="*/ 2086 w 10007"/>
              <a:gd name="connsiteY5" fmla="*/ 3811 h 9995"/>
              <a:gd name="connsiteX6" fmla="*/ 1727 w 10007"/>
              <a:gd name="connsiteY6" fmla="*/ 3942 h 9995"/>
              <a:gd name="connsiteX7" fmla="*/ 719 w 10007"/>
              <a:gd name="connsiteY7" fmla="*/ 3548 h 9995"/>
              <a:gd name="connsiteX8" fmla="*/ 1223 w 10007"/>
              <a:gd name="connsiteY8" fmla="*/ 5916 h 9995"/>
              <a:gd name="connsiteX9" fmla="*/ 2086 w 10007"/>
              <a:gd name="connsiteY9" fmla="*/ 6048 h 9995"/>
              <a:gd name="connsiteX10" fmla="*/ 3022 w 10007"/>
              <a:gd name="connsiteY10" fmla="*/ 9600 h 9995"/>
              <a:gd name="connsiteX11" fmla="*/ 4101 w 10007"/>
              <a:gd name="connsiteY11" fmla="*/ 8284 h 9995"/>
              <a:gd name="connsiteX12" fmla="*/ 3957 w 10007"/>
              <a:gd name="connsiteY12" fmla="*/ 7758 h 9995"/>
              <a:gd name="connsiteX13" fmla="*/ 5252 w 10007"/>
              <a:gd name="connsiteY13" fmla="*/ 7627 h 9995"/>
              <a:gd name="connsiteX14" fmla="*/ 4964 w 10007"/>
              <a:gd name="connsiteY14" fmla="*/ 9206 h 9995"/>
              <a:gd name="connsiteX15" fmla="*/ 7266 w 10007"/>
              <a:gd name="connsiteY15" fmla="*/ 9469 h 9995"/>
              <a:gd name="connsiteX16" fmla="*/ 7410 w 10007"/>
              <a:gd name="connsiteY16" fmla="*/ 6179 h 9995"/>
              <a:gd name="connsiteX17" fmla="*/ 7914 w 10007"/>
              <a:gd name="connsiteY17" fmla="*/ 5127 h 9995"/>
              <a:gd name="connsiteX18" fmla="*/ 8417 w 10007"/>
              <a:gd name="connsiteY18" fmla="*/ 5521 h 9995"/>
              <a:gd name="connsiteX19" fmla="*/ 8777 w 10007"/>
              <a:gd name="connsiteY19" fmla="*/ 2890 h 9995"/>
              <a:gd name="connsiteX20" fmla="*/ 7842 w 10007"/>
              <a:gd name="connsiteY20" fmla="*/ 3811 h 9995"/>
              <a:gd name="connsiteX21" fmla="*/ 7410 w 10007"/>
              <a:gd name="connsiteY21" fmla="*/ 3548 h 9995"/>
              <a:gd name="connsiteX22" fmla="*/ 7482 w 10007"/>
              <a:gd name="connsiteY22" fmla="*/ 390 h 9995"/>
              <a:gd name="connsiteX23" fmla="*/ 5540 w 10007"/>
              <a:gd name="connsiteY23" fmla="*/ 127 h 9995"/>
              <a:gd name="connsiteX0" fmla="*/ 5536 w 10000"/>
              <a:gd name="connsiteY0" fmla="*/ 338 h 10211"/>
              <a:gd name="connsiteX1" fmla="*/ 5464 w 10000"/>
              <a:gd name="connsiteY1" fmla="*/ 1918 h 10211"/>
              <a:gd name="connsiteX2" fmla="*/ 4385 w 10000"/>
              <a:gd name="connsiteY2" fmla="*/ 3102 h 10211"/>
              <a:gd name="connsiteX3" fmla="*/ 4457 w 10000"/>
              <a:gd name="connsiteY3" fmla="*/ 626 h 10211"/>
              <a:gd name="connsiteX4" fmla="*/ 3451 w 10000"/>
              <a:gd name="connsiteY4" fmla="*/ 469 h 10211"/>
              <a:gd name="connsiteX5" fmla="*/ 2085 w 10000"/>
              <a:gd name="connsiteY5" fmla="*/ 4024 h 10211"/>
              <a:gd name="connsiteX6" fmla="*/ 1726 w 10000"/>
              <a:gd name="connsiteY6" fmla="*/ 4155 h 10211"/>
              <a:gd name="connsiteX7" fmla="*/ 718 w 10000"/>
              <a:gd name="connsiteY7" fmla="*/ 3761 h 10211"/>
              <a:gd name="connsiteX8" fmla="*/ 1222 w 10000"/>
              <a:gd name="connsiteY8" fmla="*/ 6130 h 10211"/>
              <a:gd name="connsiteX9" fmla="*/ 2085 w 10000"/>
              <a:gd name="connsiteY9" fmla="*/ 6262 h 10211"/>
              <a:gd name="connsiteX10" fmla="*/ 3020 w 10000"/>
              <a:gd name="connsiteY10" fmla="*/ 9816 h 10211"/>
              <a:gd name="connsiteX11" fmla="*/ 4098 w 10000"/>
              <a:gd name="connsiteY11" fmla="*/ 8499 h 10211"/>
              <a:gd name="connsiteX12" fmla="*/ 3954 w 10000"/>
              <a:gd name="connsiteY12" fmla="*/ 7973 h 10211"/>
              <a:gd name="connsiteX13" fmla="*/ 5248 w 10000"/>
              <a:gd name="connsiteY13" fmla="*/ 7842 h 10211"/>
              <a:gd name="connsiteX14" fmla="*/ 4961 w 10000"/>
              <a:gd name="connsiteY14" fmla="*/ 9422 h 10211"/>
              <a:gd name="connsiteX15" fmla="*/ 7261 w 10000"/>
              <a:gd name="connsiteY15" fmla="*/ 9685 h 10211"/>
              <a:gd name="connsiteX16" fmla="*/ 7405 w 10000"/>
              <a:gd name="connsiteY16" fmla="*/ 6393 h 10211"/>
              <a:gd name="connsiteX17" fmla="*/ 7908 w 10000"/>
              <a:gd name="connsiteY17" fmla="*/ 5341 h 10211"/>
              <a:gd name="connsiteX18" fmla="*/ 8411 w 10000"/>
              <a:gd name="connsiteY18" fmla="*/ 5735 h 10211"/>
              <a:gd name="connsiteX19" fmla="*/ 8771 w 10000"/>
              <a:gd name="connsiteY19" fmla="*/ 3102 h 10211"/>
              <a:gd name="connsiteX20" fmla="*/ 7837 w 10000"/>
              <a:gd name="connsiteY20" fmla="*/ 4024 h 10211"/>
              <a:gd name="connsiteX21" fmla="*/ 7405 w 10000"/>
              <a:gd name="connsiteY21" fmla="*/ 3761 h 10211"/>
              <a:gd name="connsiteX22" fmla="*/ 7477 w 10000"/>
              <a:gd name="connsiteY22" fmla="*/ 601 h 10211"/>
              <a:gd name="connsiteX23" fmla="*/ 5536 w 10000"/>
              <a:gd name="connsiteY23" fmla="*/ 338 h 10211"/>
              <a:gd name="connsiteX0" fmla="*/ 5536 w 10000"/>
              <a:gd name="connsiteY0" fmla="*/ 317 h 10190"/>
              <a:gd name="connsiteX1" fmla="*/ 5464 w 10000"/>
              <a:gd name="connsiteY1" fmla="*/ 1897 h 10190"/>
              <a:gd name="connsiteX2" fmla="*/ 4385 w 10000"/>
              <a:gd name="connsiteY2" fmla="*/ 3081 h 10190"/>
              <a:gd name="connsiteX3" fmla="*/ 4554 w 10000"/>
              <a:gd name="connsiteY3" fmla="*/ 626 h 10190"/>
              <a:gd name="connsiteX4" fmla="*/ 3451 w 10000"/>
              <a:gd name="connsiteY4" fmla="*/ 448 h 10190"/>
              <a:gd name="connsiteX5" fmla="*/ 2085 w 10000"/>
              <a:gd name="connsiteY5" fmla="*/ 4003 h 10190"/>
              <a:gd name="connsiteX6" fmla="*/ 1726 w 10000"/>
              <a:gd name="connsiteY6" fmla="*/ 4134 h 10190"/>
              <a:gd name="connsiteX7" fmla="*/ 718 w 10000"/>
              <a:gd name="connsiteY7" fmla="*/ 3740 h 10190"/>
              <a:gd name="connsiteX8" fmla="*/ 1222 w 10000"/>
              <a:gd name="connsiteY8" fmla="*/ 6109 h 10190"/>
              <a:gd name="connsiteX9" fmla="*/ 2085 w 10000"/>
              <a:gd name="connsiteY9" fmla="*/ 6241 h 10190"/>
              <a:gd name="connsiteX10" fmla="*/ 3020 w 10000"/>
              <a:gd name="connsiteY10" fmla="*/ 9795 h 10190"/>
              <a:gd name="connsiteX11" fmla="*/ 4098 w 10000"/>
              <a:gd name="connsiteY11" fmla="*/ 8478 h 10190"/>
              <a:gd name="connsiteX12" fmla="*/ 3954 w 10000"/>
              <a:gd name="connsiteY12" fmla="*/ 7952 h 10190"/>
              <a:gd name="connsiteX13" fmla="*/ 5248 w 10000"/>
              <a:gd name="connsiteY13" fmla="*/ 7821 h 10190"/>
              <a:gd name="connsiteX14" fmla="*/ 4961 w 10000"/>
              <a:gd name="connsiteY14" fmla="*/ 9401 h 10190"/>
              <a:gd name="connsiteX15" fmla="*/ 7261 w 10000"/>
              <a:gd name="connsiteY15" fmla="*/ 9664 h 10190"/>
              <a:gd name="connsiteX16" fmla="*/ 7405 w 10000"/>
              <a:gd name="connsiteY16" fmla="*/ 6372 h 10190"/>
              <a:gd name="connsiteX17" fmla="*/ 7908 w 10000"/>
              <a:gd name="connsiteY17" fmla="*/ 5320 h 10190"/>
              <a:gd name="connsiteX18" fmla="*/ 8411 w 10000"/>
              <a:gd name="connsiteY18" fmla="*/ 5714 h 10190"/>
              <a:gd name="connsiteX19" fmla="*/ 8771 w 10000"/>
              <a:gd name="connsiteY19" fmla="*/ 3081 h 10190"/>
              <a:gd name="connsiteX20" fmla="*/ 7837 w 10000"/>
              <a:gd name="connsiteY20" fmla="*/ 4003 h 10190"/>
              <a:gd name="connsiteX21" fmla="*/ 7405 w 10000"/>
              <a:gd name="connsiteY21" fmla="*/ 3740 h 10190"/>
              <a:gd name="connsiteX22" fmla="*/ 7477 w 10000"/>
              <a:gd name="connsiteY22" fmla="*/ 580 h 10190"/>
              <a:gd name="connsiteX23" fmla="*/ 5536 w 10000"/>
              <a:gd name="connsiteY23" fmla="*/ 317 h 10190"/>
              <a:gd name="connsiteX0" fmla="*/ 5536 w 10000"/>
              <a:gd name="connsiteY0" fmla="*/ 324 h 10197"/>
              <a:gd name="connsiteX1" fmla="*/ 5464 w 10000"/>
              <a:gd name="connsiteY1" fmla="*/ 1904 h 10197"/>
              <a:gd name="connsiteX2" fmla="*/ 4385 w 10000"/>
              <a:gd name="connsiteY2" fmla="*/ 3088 h 10197"/>
              <a:gd name="connsiteX3" fmla="*/ 4493 w 10000"/>
              <a:gd name="connsiteY3" fmla="*/ 626 h 10197"/>
              <a:gd name="connsiteX4" fmla="*/ 3451 w 10000"/>
              <a:gd name="connsiteY4" fmla="*/ 455 h 10197"/>
              <a:gd name="connsiteX5" fmla="*/ 2085 w 10000"/>
              <a:gd name="connsiteY5" fmla="*/ 4010 h 10197"/>
              <a:gd name="connsiteX6" fmla="*/ 1726 w 10000"/>
              <a:gd name="connsiteY6" fmla="*/ 4141 h 10197"/>
              <a:gd name="connsiteX7" fmla="*/ 718 w 10000"/>
              <a:gd name="connsiteY7" fmla="*/ 3747 h 10197"/>
              <a:gd name="connsiteX8" fmla="*/ 1222 w 10000"/>
              <a:gd name="connsiteY8" fmla="*/ 6116 h 10197"/>
              <a:gd name="connsiteX9" fmla="*/ 2085 w 10000"/>
              <a:gd name="connsiteY9" fmla="*/ 6248 h 10197"/>
              <a:gd name="connsiteX10" fmla="*/ 3020 w 10000"/>
              <a:gd name="connsiteY10" fmla="*/ 9802 h 10197"/>
              <a:gd name="connsiteX11" fmla="*/ 4098 w 10000"/>
              <a:gd name="connsiteY11" fmla="*/ 8485 h 10197"/>
              <a:gd name="connsiteX12" fmla="*/ 3954 w 10000"/>
              <a:gd name="connsiteY12" fmla="*/ 7959 h 10197"/>
              <a:gd name="connsiteX13" fmla="*/ 5248 w 10000"/>
              <a:gd name="connsiteY13" fmla="*/ 7828 h 10197"/>
              <a:gd name="connsiteX14" fmla="*/ 4961 w 10000"/>
              <a:gd name="connsiteY14" fmla="*/ 9408 h 10197"/>
              <a:gd name="connsiteX15" fmla="*/ 7261 w 10000"/>
              <a:gd name="connsiteY15" fmla="*/ 9671 h 10197"/>
              <a:gd name="connsiteX16" fmla="*/ 7405 w 10000"/>
              <a:gd name="connsiteY16" fmla="*/ 6379 h 10197"/>
              <a:gd name="connsiteX17" fmla="*/ 7908 w 10000"/>
              <a:gd name="connsiteY17" fmla="*/ 5327 h 10197"/>
              <a:gd name="connsiteX18" fmla="*/ 8411 w 10000"/>
              <a:gd name="connsiteY18" fmla="*/ 5721 h 10197"/>
              <a:gd name="connsiteX19" fmla="*/ 8771 w 10000"/>
              <a:gd name="connsiteY19" fmla="*/ 3088 h 10197"/>
              <a:gd name="connsiteX20" fmla="*/ 7837 w 10000"/>
              <a:gd name="connsiteY20" fmla="*/ 4010 h 10197"/>
              <a:gd name="connsiteX21" fmla="*/ 7405 w 10000"/>
              <a:gd name="connsiteY21" fmla="*/ 3747 h 10197"/>
              <a:gd name="connsiteX22" fmla="*/ 7477 w 10000"/>
              <a:gd name="connsiteY22" fmla="*/ 587 h 10197"/>
              <a:gd name="connsiteX23" fmla="*/ 5536 w 10000"/>
              <a:gd name="connsiteY23" fmla="*/ 324 h 10197"/>
              <a:gd name="connsiteX0" fmla="*/ 5536 w 10000"/>
              <a:gd name="connsiteY0" fmla="*/ 442 h 10315"/>
              <a:gd name="connsiteX1" fmla="*/ 5464 w 10000"/>
              <a:gd name="connsiteY1" fmla="*/ 2022 h 10315"/>
              <a:gd name="connsiteX2" fmla="*/ 4385 w 10000"/>
              <a:gd name="connsiteY2" fmla="*/ 3206 h 10315"/>
              <a:gd name="connsiteX3" fmla="*/ 4493 w 10000"/>
              <a:gd name="connsiteY3" fmla="*/ 744 h 10315"/>
              <a:gd name="connsiteX4" fmla="*/ 3451 w 10000"/>
              <a:gd name="connsiteY4" fmla="*/ 573 h 10315"/>
              <a:gd name="connsiteX5" fmla="*/ 2085 w 10000"/>
              <a:gd name="connsiteY5" fmla="*/ 4128 h 10315"/>
              <a:gd name="connsiteX6" fmla="*/ 1726 w 10000"/>
              <a:gd name="connsiteY6" fmla="*/ 4259 h 10315"/>
              <a:gd name="connsiteX7" fmla="*/ 718 w 10000"/>
              <a:gd name="connsiteY7" fmla="*/ 3865 h 10315"/>
              <a:gd name="connsiteX8" fmla="*/ 1222 w 10000"/>
              <a:gd name="connsiteY8" fmla="*/ 6234 h 10315"/>
              <a:gd name="connsiteX9" fmla="*/ 2085 w 10000"/>
              <a:gd name="connsiteY9" fmla="*/ 6366 h 10315"/>
              <a:gd name="connsiteX10" fmla="*/ 3020 w 10000"/>
              <a:gd name="connsiteY10" fmla="*/ 9920 h 10315"/>
              <a:gd name="connsiteX11" fmla="*/ 4098 w 10000"/>
              <a:gd name="connsiteY11" fmla="*/ 8603 h 10315"/>
              <a:gd name="connsiteX12" fmla="*/ 3954 w 10000"/>
              <a:gd name="connsiteY12" fmla="*/ 8077 h 10315"/>
              <a:gd name="connsiteX13" fmla="*/ 5248 w 10000"/>
              <a:gd name="connsiteY13" fmla="*/ 7946 h 10315"/>
              <a:gd name="connsiteX14" fmla="*/ 4961 w 10000"/>
              <a:gd name="connsiteY14" fmla="*/ 9526 h 10315"/>
              <a:gd name="connsiteX15" fmla="*/ 7261 w 10000"/>
              <a:gd name="connsiteY15" fmla="*/ 9789 h 10315"/>
              <a:gd name="connsiteX16" fmla="*/ 7405 w 10000"/>
              <a:gd name="connsiteY16" fmla="*/ 6497 h 10315"/>
              <a:gd name="connsiteX17" fmla="*/ 7908 w 10000"/>
              <a:gd name="connsiteY17" fmla="*/ 5445 h 10315"/>
              <a:gd name="connsiteX18" fmla="*/ 8411 w 10000"/>
              <a:gd name="connsiteY18" fmla="*/ 5839 h 10315"/>
              <a:gd name="connsiteX19" fmla="*/ 8771 w 10000"/>
              <a:gd name="connsiteY19" fmla="*/ 3206 h 10315"/>
              <a:gd name="connsiteX20" fmla="*/ 7837 w 10000"/>
              <a:gd name="connsiteY20" fmla="*/ 4128 h 10315"/>
              <a:gd name="connsiteX21" fmla="*/ 7405 w 10000"/>
              <a:gd name="connsiteY21" fmla="*/ 3865 h 10315"/>
              <a:gd name="connsiteX22" fmla="*/ 7477 w 10000"/>
              <a:gd name="connsiteY22" fmla="*/ 705 h 10315"/>
              <a:gd name="connsiteX23" fmla="*/ 5536 w 10000"/>
              <a:gd name="connsiteY23" fmla="*/ 442 h 10315"/>
              <a:gd name="connsiteX0" fmla="*/ 5536 w 10000"/>
              <a:gd name="connsiteY0" fmla="*/ 442 h 10315"/>
              <a:gd name="connsiteX1" fmla="*/ 5464 w 10000"/>
              <a:gd name="connsiteY1" fmla="*/ 2022 h 10315"/>
              <a:gd name="connsiteX2" fmla="*/ 4385 w 10000"/>
              <a:gd name="connsiteY2" fmla="*/ 3206 h 10315"/>
              <a:gd name="connsiteX3" fmla="*/ 4493 w 10000"/>
              <a:gd name="connsiteY3" fmla="*/ 744 h 10315"/>
              <a:gd name="connsiteX4" fmla="*/ 3451 w 10000"/>
              <a:gd name="connsiteY4" fmla="*/ 573 h 10315"/>
              <a:gd name="connsiteX5" fmla="*/ 2085 w 10000"/>
              <a:gd name="connsiteY5" fmla="*/ 4128 h 10315"/>
              <a:gd name="connsiteX6" fmla="*/ 1726 w 10000"/>
              <a:gd name="connsiteY6" fmla="*/ 4259 h 10315"/>
              <a:gd name="connsiteX7" fmla="*/ 718 w 10000"/>
              <a:gd name="connsiteY7" fmla="*/ 3865 h 10315"/>
              <a:gd name="connsiteX8" fmla="*/ 1222 w 10000"/>
              <a:gd name="connsiteY8" fmla="*/ 6234 h 10315"/>
              <a:gd name="connsiteX9" fmla="*/ 2085 w 10000"/>
              <a:gd name="connsiteY9" fmla="*/ 6366 h 10315"/>
              <a:gd name="connsiteX10" fmla="*/ 3020 w 10000"/>
              <a:gd name="connsiteY10" fmla="*/ 9920 h 10315"/>
              <a:gd name="connsiteX11" fmla="*/ 4098 w 10000"/>
              <a:gd name="connsiteY11" fmla="*/ 8603 h 10315"/>
              <a:gd name="connsiteX12" fmla="*/ 3954 w 10000"/>
              <a:gd name="connsiteY12" fmla="*/ 8077 h 10315"/>
              <a:gd name="connsiteX13" fmla="*/ 5248 w 10000"/>
              <a:gd name="connsiteY13" fmla="*/ 7946 h 10315"/>
              <a:gd name="connsiteX14" fmla="*/ 4961 w 10000"/>
              <a:gd name="connsiteY14" fmla="*/ 9526 h 10315"/>
              <a:gd name="connsiteX15" fmla="*/ 7261 w 10000"/>
              <a:gd name="connsiteY15" fmla="*/ 9789 h 10315"/>
              <a:gd name="connsiteX16" fmla="*/ 7405 w 10000"/>
              <a:gd name="connsiteY16" fmla="*/ 6497 h 10315"/>
              <a:gd name="connsiteX17" fmla="*/ 7908 w 10000"/>
              <a:gd name="connsiteY17" fmla="*/ 5445 h 10315"/>
              <a:gd name="connsiteX18" fmla="*/ 8411 w 10000"/>
              <a:gd name="connsiteY18" fmla="*/ 5839 h 10315"/>
              <a:gd name="connsiteX19" fmla="*/ 8771 w 10000"/>
              <a:gd name="connsiteY19" fmla="*/ 3206 h 10315"/>
              <a:gd name="connsiteX20" fmla="*/ 7837 w 10000"/>
              <a:gd name="connsiteY20" fmla="*/ 4128 h 10315"/>
              <a:gd name="connsiteX21" fmla="*/ 7405 w 10000"/>
              <a:gd name="connsiteY21" fmla="*/ 3865 h 10315"/>
              <a:gd name="connsiteX22" fmla="*/ 7477 w 10000"/>
              <a:gd name="connsiteY22" fmla="*/ 705 h 10315"/>
              <a:gd name="connsiteX23" fmla="*/ 5536 w 10000"/>
              <a:gd name="connsiteY23" fmla="*/ 442 h 10315"/>
              <a:gd name="connsiteX0" fmla="*/ 5536 w 10000"/>
              <a:gd name="connsiteY0" fmla="*/ 442 h 10315"/>
              <a:gd name="connsiteX1" fmla="*/ 5464 w 10000"/>
              <a:gd name="connsiteY1" fmla="*/ 2022 h 10315"/>
              <a:gd name="connsiteX2" fmla="*/ 4385 w 10000"/>
              <a:gd name="connsiteY2" fmla="*/ 3206 h 10315"/>
              <a:gd name="connsiteX3" fmla="*/ 4493 w 10000"/>
              <a:gd name="connsiteY3" fmla="*/ 744 h 10315"/>
              <a:gd name="connsiteX4" fmla="*/ 3451 w 10000"/>
              <a:gd name="connsiteY4" fmla="*/ 573 h 10315"/>
              <a:gd name="connsiteX5" fmla="*/ 2085 w 10000"/>
              <a:gd name="connsiteY5" fmla="*/ 4128 h 10315"/>
              <a:gd name="connsiteX6" fmla="*/ 1726 w 10000"/>
              <a:gd name="connsiteY6" fmla="*/ 4259 h 10315"/>
              <a:gd name="connsiteX7" fmla="*/ 718 w 10000"/>
              <a:gd name="connsiteY7" fmla="*/ 3865 h 10315"/>
              <a:gd name="connsiteX8" fmla="*/ 1222 w 10000"/>
              <a:gd name="connsiteY8" fmla="*/ 6234 h 10315"/>
              <a:gd name="connsiteX9" fmla="*/ 2085 w 10000"/>
              <a:gd name="connsiteY9" fmla="*/ 6366 h 10315"/>
              <a:gd name="connsiteX10" fmla="*/ 3020 w 10000"/>
              <a:gd name="connsiteY10" fmla="*/ 9920 h 10315"/>
              <a:gd name="connsiteX11" fmla="*/ 4098 w 10000"/>
              <a:gd name="connsiteY11" fmla="*/ 8603 h 10315"/>
              <a:gd name="connsiteX12" fmla="*/ 3954 w 10000"/>
              <a:gd name="connsiteY12" fmla="*/ 8077 h 10315"/>
              <a:gd name="connsiteX13" fmla="*/ 5248 w 10000"/>
              <a:gd name="connsiteY13" fmla="*/ 7946 h 10315"/>
              <a:gd name="connsiteX14" fmla="*/ 4961 w 10000"/>
              <a:gd name="connsiteY14" fmla="*/ 9526 h 10315"/>
              <a:gd name="connsiteX15" fmla="*/ 7261 w 10000"/>
              <a:gd name="connsiteY15" fmla="*/ 9789 h 10315"/>
              <a:gd name="connsiteX16" fmla="*/ 7405 w 10000"/>
              <a:gd name="connsiteY16" fmla="*/ 6497 h 10315"/>
              <a:gd name="connsiteX17" fmla="*/ 7908 w 10000"/>
              <a:gd name="connsiteY17" fmla="*/ 5445 h 10315"/>
              <a:gd name="connsiteX18" fmla="*/ 8411 w 10000"/>
              <a:gd name="connsiteY18" fmla="*/ 5839 h 10315"/>
              <a:gd name="connsiteX19" fmla="*/ 8771 w 10000"/>
              <a:gd name="connsiteY19" fmla="*/ 3206 h 10315"/>
              <a:gd name="connsiteX20" fmla="*/ 7837 w 10000"/>
              <a:gd name="connsiteY20" fmla="*/ 4128 h 10315"/>
              <a:gd name="connsiteX21" fmla="*/ 7405 w 10000"/>
              <a:gd name="connsiteY21" fmla="*/ 3865 h 10315"/>
              <a:gd name="connsiteX22" fmla="*/ 7477 w 10000"/>
              <a:gd name="connsiteY22" fmla="*/ 705 h 10315"/>
              <a:gd name="connsiteX23" fmla="*/ 5536 w 10000"/>
              <a:gd name="connsiteY23" fmla="*/ 442 h 10315"/>
              <a:gd name="connsiteX0" fmla="*/ 5536 w 10000"/>
              <a:gd name="connsiteY0" fmla="*/ 190 h 10063"/>
              <a:gd name="connsiteX1" fmla="*/ 5464 w 10000"/>
              <a:gd name="connsiteY1" fmla="*/ 1770 h 10063"/>
              <a:gd name="connsiteX2" fmla="*/ 4385 w 10000"/>
              <a:gd name="connsiteY2" fmla="*/ 2954 h 10063"/>
              <a:gd name="connsiteX3" fmla="*/ 4554 w 10000"/>
              <a:gd name="connsiteY3" fmla="*/ 744 h 10063"/>
              <a:gd name="connsiteX4" fmla="*/ 3451 w 10000"/>
              <a:gd name="connsiteY4" fmla="*/ 321 h 10063"/>
              <a:gd name="connsiteX5" fmla="*/ 2085 w 10000"/>
              <a:gd name="connsiteY5" fmla="*/ 3876 h 10063"/>
              <a:gd name="connsiteX6" fmla="*/ 1726 w 10000"/>
              <a:gd name="connsiteY6" fmla="*/ 4007 h 10063"/>
              <a:gd name="connsiteX7" fmla="*/ 718 w 10000"/>
              <a:gd name="connsiteY7" fmla="*/ 3613 h 10063"/>
              <a:gd name="connsiteX8" fmla="*/ 1222 w 10000"/>
              <a:gd name="connsiteY8" fmla="*/ 5982 h 10063"/>
              <a:gd name="connsiteX9" fmla="*/ 2085 w 10000"/>
              <a:gd name="connsiteY9" fmla="*/ 6114 h 10063"/>
              <a:gd name="connsiteX10" fmla="*/ 3020 w 10000"/>
              <a:gd name="connsiteY10" fmla="*/ 9668 h 10063"/>
              <a:gd name="connsiteX11" fmla="*/ 4098 w 10000"/>
              <a:gd name="connsiteY11" fmla="*/ 8351 h 10063"/>
              <a:gd name="connsiteX12" fmla="*/ 3954 w 10000"/>
              <a:gd name="connsiteY12" fmla="*/ 7825 h 10063"/>
              <a:gd name="connsiteX13" fmla="*/ 5248 w 10000"/>
              <a:gd name="connsiteY13" fmla="*/ 7694 h 10063"/>
              <a:gd name="connsiteX14" fmla="*/ 4961 w 10000"/>
              <a:gd name="connsiteY14" fmla="*/ 9274 h 10063"/>
              <a:gd name="connsiteX15" fmla="*/ 7261 w 10000"/>
              <a:gd name="connsiteY15" fmla="*/ 9537 h 10063"/>
              <a:gd name="connsiteX16" fmla="*/ 7405 w 10000"/>
              <a:gd name="connsiteY16" fmla="*/ 6245 h 10063"/>
              <a:gd name="connsiteX17" fmla="*/ 7908 w 10000"/>
              <a:gd name="connsiteY17" fmla="*/ 5193 h 10063"/>
              <a:gd name="connsiteX18" fmla="*/ 8411 w 10000"/>
              <a:gd name="connsiteY18" fmla="*/ 5587 h 10063"/>
              <a:gd name="connsiteX19" fmla="*/ 8771 w 10000"/>
              <a:gd name="connsiteY19" fmla="*/ 2954 h 10063"/>
              <a:gd name="connsiteX20" fmla="*/ 7837 w 10000"/>
              <a:gd name="connsiteY20" fmla="*/ 3876 h 10063"/>
              <a:gd name="connsiteX21" fmla="*/ 7405 w 10000"/>
              <a:gd name="connsiteY21" fmla="*/ 3613 h 10063"/>
              <a:gd name="connsiteX22" fmla="*/ 7477 w 10000"/>
              <a:gd name="connsiteY22" fmla="*/ 453 h 10063"/>
              <a:gd name="connsiteX23" fmla="*/ 5536 w 10000"/>
              <a:gd name="connsiteY23" fmla="*/ 190 h 10063"/>
              <a:gd name="connsiteX0" fmla="*/ 5536 w 10000"/>
              <a:gd name="connsiteY0" fmla="*/ 190 h 10063"/>
              <a:gd name="connsiteX1" fmla="*/ 5464 w 10000"/>
              <a:gd name="connsiteY1" fmla="*/ 1770 h 10063"/>
              <a:gd name="connsiteX2" fmla="*/ 4385 w 10000"/>
              <a:gd name="connsiteY2" fmla="*/ 2954 h 10063"/>
              <a:gd name="connsiteX3" fmla="*/ 4420 w 10000"/>
              <a:gd name="connsiteY3" fmla="*/ 744 h 10063"/>
              <a:gd name="connsiteX4" fmla="*/ 3451 w 10000"/>
              <a:gd name="connsiteY4" fmla="*/ 321 h 10063"/>
              <a:gd name="connsiteX5" fmla="*/ 2085 w 10000"/>
              <a:gd name="connsiteY5" fmla="*/ 3876 h 10063"/>
              <a:gd name="connsiteX6" fmla="*/ 1726 w 10000"/>
              <a:gd name="connsiteY6" fmla="*/ 4007 h 10063"/>
              <a:gd name="connsiteX7" fmla="*/ 718 w 10000"/>
              <a:gd name="connsiteY7" fmla="*/ 3613 h 10063"/>
              <a:gd name="connsiteX8" fmla="*/ 1222 w 10000"/>
              <a:gd name="connsiteY8" fmla="*/ 5982 h 10063"/>
              <a:gd name="connsiteX9" fmla="*/ 2085 w 10000"/>
              <a:gd name="connsiteY9" fmla="*/ 6114 h 10063"/>
              <a:gd name="connsiteX10" fmla="*/ 3020 w 10000"/>
              <a:gd name="connsiteY10" fmla="*/ 9668 h 10063"/>
              <a:gd name="connsiteX11" fmla="*/ 4098 w 10000"/>
              <a:gd name="connsiteY11" fmla="*/ 8351 h 10063"/>
              <a:gd name="connsiteX12" fmla="*/ 3954 w 10000"/>
              <a:gd name="connsiteY12" fmla="*/ 7825 h 10063"/>
              <a:gd name="connsiteX13" fmla="*/ 5248 w 10000"/>
              <a:gd name="connsiteY13" fmla="*/ 7694 h 10063"/>
              <a:gd name="connsiteX14" fmla="*/ 4961 w 10000"/>
              <a:gd name="connsiteY14" fmla="*/ 9274 h 10063"/>
              <a:gd name="connsiteX15" fmla="*/ 7261 w 10000"/>
              <a:gd name="connsiteY15" fmla="*/ 9537 h 10063"/>
              <a:gd name="connsiteX16" fmla="*/ 7405 w 10000"/>
              <a:gd name="connsiteY16" fmla="*/ 6245 h 10063"/>
              <a:gd name="connsiteX17" fmla="*/ 7908 w 10000"/>
              <a:gd name="connsiteY17" fmla="*/ 5193 h 10063"/>
              <a:gd name="connsiteX18" fmla="*/ 8411 w 10000"/>
              <a:gd name="connsiteY18" fmla="*/ 5587 h 10063"/>
              <a:gd name="connsiteX19" fmla="*/ 8771 w 10000"/>
              <a:gd name="connsiteY19" fmla="*/ 2954 h 10063"/>
              <a:gd name="connsiteX20" fmla="*/ 7837 w 10000"/>
              <a:gd name="connsiteY20" fmla="*/ 3876 h 10063"/>
              <a:gd name="connsiteX21" fmla="*/ 7405 w 10000"/>
              <a:gd name="connsiteY21" fmla="*/ 3613 h 10063"/>
              <a:gd name="connsiteX22" fmla="*/ 7477 w 10000"/>
              <a:gd name="connsiteY22" fmla="*/ 453 h 10063"/>
              <a:gd name="connsiteX23" fmla="*/ 5536 w 10000"/>
              <a:gd name="connsiteY23" fmla="*/ 190 h 10063"/>
              <a:gd name="connsiteX0" fmla="*/ 5536 w 10000"/>
              <a:gd name="connsiteY0" fmla="*/ 190 h 10063"/>
              <a:gd name="connsiteX1" fmla="*/ 5464 w 10000"/>
              <a:gd name="connsiteY1" fmla="*/ 1770 h 10063"/>
              <a:gd name="connsiteX2" fmla="*/ 4385 w 10000"/>
              <a:gd name="connsiteY2" fmla="*/ 2954 h 10063"/>
              <a:gd name="connsiteX3" fmla="*/ 4420 w 10000"/>
              <a:gd name="connsiteY3" fmla="*/ 744 h 10063"/>
              <a:gd name="connsiteX4" fmla="*/ 3451 w 10000"/>
              <a:gd name="connsiteY4" fmla="*/ 321 h 10063"/>
              <a:gd name="connsiteX5" fmla="*/ 2085 w 10000"/>
              <a:gd name="connsiteY5" fmla="*/ 3876 h 10063"/>
              <a:gd name="connsiteX6" fmla="*/ 1726 w 10000"/>
              <a:gd name="connsiteY6" fmla="*/ 4007 h 10063"/>
              <a:gd name="connsiteX7" fmla="*/ 718 w 10000"/>
              <a:gd name="connsiteY7" fmla="*/ 3613 h 10063"/>
              <a:gd name="connsiteX8" fmla="*/ 1222 w 10000"/>
              <a:gd name="connsiteY8" fmla="*/ 5982 h 10063"/>
              <a:gd name="connsiteX9" fmla="*/ 2085 w 10000"/>
              <a:gd name="connsiteY9" fmla="*/ 6114 h 10063"/>
              <a:gd name="connsiteX10" fmla="*/ 3020 w 10000"/>
              <a:gd name="connsiteY10" fmla="*/ 9668 h 10063"/>
              <a:gd name="connsiteX11" fmla="*/ 4098 w 10000"/>
              <a:gd name="connsiteY11" fmla="*/ 8351 h 10063"/>
              <a:gd name="connsiteX12" fmla="*/ 3954 w 10000"/>
              <a:gd name="connsiteY12" fmla="*/ 7825 h 10063"/>
              <a:gd name="connsiteX13" fmla="*/ 5248 w 10000"/>
              <a:gd name="connsiteY13" fmla="*/ 7694 h 10063"/>
              <a:gd name="connsiteX14" fmla="*/ 4961 w 10000"/>
              <a:gd name="connsiteY14" fmla="*/ 9274 h 10063"/>
              <a:gd name="connsiteX15" fmla="*/ 7261 w 10000"/>
              <a:gd name="connsiteY15" fmla="*/ 9537 h 10063"/>
              <a:gd name="connsiteX16" fmla="*/ 7405 w 10000"/>
              <a:gd name="connsiteY16" fmla="*/ 6245 h 10063"/>
              <a:gd name="connsiteX17" fmla="*/ 7908 w 10000"/>
              <a:gd name="connsiteY17" fmla="*/ 5193 h 10063"/>
              <a:gd name="connsiteX18" fmla="*/ 8411 w 10000"/>
              <a:gd name="connsiteY18" fmla="*/ 5587 h 10063"/>
              <a:gd name="connsiteX19" fmla="*/ 8771 w 10000"/>
              <a:gd name="connsiteY19" fmla="*/ 2954 h 10063"/>
              <a:gd name="connsiteX20" fmla="*/ 7837 w 10000"/>
              <a:gd name="connsiteY20" fmla="*/ 3876 h 10063"/>
              <a:gd name="connsiteX21" fmla="*/ 7405 w 10000"/>
              <a:gd name="connsiteY21" fmla="*/ 3613 h 10063"/>
              <a:gd name="connsiteX22" fmla="*/ 7477 w 10000"/>
              <a:gd name="connsiteY22" fmla="*/ 453 h 10063"/>
              <a:gd name="connsiteX23" fmla="*/ 5536 w 10000"/>
              <a:gd name="connsiteY23" fmla="*/ 190 h 10063"/>
              <a:gd name="connsiteX0" fmla="*/ 5536 w 10000"/>
              <a:gd name="connsiteY0" fmla="*/ 151 h 10024"/>
              <a:gd name="connsiteX1" fmla="*/ 5464 w 10000"/>
              <a:gd name="connsiteY1" fmla="*/ 1731 h 10024"/>
              <a:gd name="connsiteX2" fmla="*/ 4385 w 10000"/>
              <a:gd name="connsiteY2" fmla="*/ 2915 h 10024"/>
              <a:gd name="connsiteX3" fmla="*/ 4420 w 10000"/>
              <a:gd name="connsiteY3" fmla="*/ 705 h 10024"/>
              <a:gd name="connsiteX4" fmla="*/ 3451 w 10000"/>
              <a:gd name="connsiteY4" fmla="*/ 282 h 10024"/>
              <a:gd name="connsiteX5" fmla="*/ 2085 w 10000"/>
              <a:gd name="connsiteY5" fmla="*/ 3837 h 10024"/>
              <a:gd name="connsiteX6" fmla="*/ 1726 w 10000"/>
              <a:gd name="connsiteY6" fmla="*/ 3968 h 10024"/>
              <a:gd name="connsiteX7" fmla="*/ 718 w 10000"/>
              <a:gd name="connsiteY7" fmla="*/ 3574 h 10024"/>
              <a:gd name="connsiteX8" fmla="*/ 1222 w 10000"/>
              <a:gd name="connsiteY8" fmla="*/ 5943 h 10024"/>
              <a:gd name="connsiteX9" fmla="*/ 2085 w 10000"/>
              <a:gd name="connsiteY9" fmla="*/ 6075 h 10024"/>
              <a:gd name="connsiteX10" fmla="*/ 3020 w 10000"/>
              <a:gd name="connsiteY10" fmla="*/ 9629 h 10024"/>
              <a:gd name="connsiteX11" fmla="*/ 4098 w 10000"/>
              <a:gd name="connsiteY11" fmla="*/ 8312 h 10024"/>
              <a:gd name="connsiteX12" fmla="*/ 3954 w 10000"/>
              <a:gd name="connsiteY12" fmla="*/ 7786 h 10024"/>
              <a:gd name="connsiteX13" fmla="*/ 5248 w 10000"/>
              <a:gd name="connsiteY13" fmla="*/ 7655 h 10024"/>
              <a:gd name="connsiteX14" fmla="*/ 4961 w 10000"/>
              <a:gd name="connsiteY14" fmla="*/ 9235 h 10024"/>
              <a:gd name="connsiteX15" fmla="*/ 7261 w 10000"/>
              <a:gd name="connsiteY15" fmla="*/ 9498 h 10024"/>
              <a:gd name="connsiteX16" fmla="*/ 7405 w 10000"/>
              <a:gd name="connsiteY16" fmla="*/ 6206 h 10024"/>
              <a:gd name="connsiteX17" fmla="*/ 7908 w 10000"/>
              <a:gd name="connsiteY17" fmla="*/ 5154 h 10024"/>
              <a:gd name="connsiteX18" fmla="*/ 8411 w 10000"/>
              <a:gd name="connsiteY18" fmla="*/ 5548 h 10024"/>
              <a:gd name="connsiteX19" fmla="*/ 8771 w 10000"/>
              <a:gd name="connsiteY19" fmla="*/ 2915 h 10024"/>
              <a:gd name="connsiteX20" fmla="*/ 7837 w 10000"/>
              <a:gd name="connsiteY20" fmla="*/ 3837 h 10024"/>
              <a:gd name="connsiteX21" fmla="*/ 7405 w 10000"/>
              <a:gd name="connsiteY21" fmla="*/ 3574 h 10024"/>
              <a:gd name="connsiteX22" fmla="*/ 7477 w 10000"/>
              <a:gd name="connsiteY22" fmla="*/ 414 h 10024"/>
              <a:gd name="connsiteX23" fmla="*/ 5536 w 10000"/>
              <a:gd name="connsiteY23" fmla="*/ 151 h 10024"/>
              <a:gd name="connsiteX0" fmla="*/ 5536 w 10000"/>
              <a:gd name="connsiteY0" fmla="*/ 151 h 10024"/>
              <a:gd name="connsiteX1" fmla="*/ 5464 w 10000"/>
              <a:gd name="connsiteY1" fmla="*/ 1731 h 10024"/>
              <a:gd name="connsiteX2" fmla="*/ 4385 w 10000"/>
              <a:gd name="connsiteY2" fmla="*/ 2915 h 10024"/>
              <a:gd name="connsiteX3" fmla="*/ 4554 w 10000"/>
              <a:gd name="connsiteY3" fmla="*/ 705 h 10024"/>
              <a:gd name="connsiteX4" fmla="*/ 3451 w 10000"/>
              <a:gd name="connsiteY4" fmla="*/ 282 h 10024"/>
              <a:gd name="connsiteX5" fmla="*/ 2085 w 10000"/>
              <a:gd name="connsiteY5" fmla="*/ 3837 h 10024"/>
              <a:gd name="connsiteX6" fmla="*/ 1726 w 10000"/>
              <a:gd name="connsiteY6" fmla="*/ 3968 h 10024"/>
              <a:gd name="connsiteX7" fmla="*/ 718 w 10000"/>
              <a:gd name="connsiteY7" fmla="*/ 3574 h 10024"/>
              <a:gd name="connsiteX8" fmla="*/ 1222 w 10000"/>
              <a:gd name="connsiteY8" fmla="*/ 5943 h 10024"/>
              <a:gd name="connsiteX9" fmla="*/ 2085 w 10000"/>
              <a:gd name="connsiteY9" fmla="*/ 6075 h 10024"/>
              <a:gd name="connsiteX10" fmla="*/ 3020 w 10000"/>
              <a:gd name="connsiteY10" fmla="*/ 9629 h 10024"/>
              <a:gd name="connsiteX11" fmla="*/ 4098 w 10000"/>
              <a:gd name="connsiteY11" fmla="*/ 8312 h 10024"/>
              <a:gd name="connsiteX12" fmla="*/ 3954 w 10000"/>
              <a:gd name="connsiteY12" fmla="*/ 7786 h 10024"/>
              <a:gd name="connsiteX13" fmla="*/ 5248 w 10000"/>
              <a:gd name="connsiteY13" fmla="*/ 7655 h 10024"/>
              <a:gd name="connsiteX14" fmla="*/ 4961 w 10000"/>
              <a:gd name="connsiteY14" fmla="*/ 9235 h 10024"/>
              <a:gd name="connsiteX15" fmla="*/ 7261 w 10000"/>
              <a:gd name="connsiteY15" fmla="*/ 9498 h 10024"/>
              <a:gd name="connsiteX16" fmla="*/ 7405 w 10000"/>
              <a:gd name="connsiteY16" fmla="*/ 6206 h 10024"/>
              <a:gd name="connsiteX17" fmla="*/ 7908 w 10000"/>
              <a:gd name="connsiteY17" fmla="*/ 5154 h 10024"/>
              <a:gd name="connsiteX18" fmla="*/ 8411 w 10000"/>
              <a:gd name="connsiteY18" fmla="*/ 5548 h 10024"/>
              <a:gd name="connsiteX19" fmla="*/ 8771 w 10000"/>
              <a:gd name="connsiteY19" fmla="*/ 2915 h 10024"/>
              <a:gd name="connsiteX20" fmla="*/ 7837 w 10000"/>
              <a:gd name="connsiteY20" fmla="*/ 3837 h 10024"/>
              <a:gd name="connsiteX21" fmla="*/ 7405 w 10000"/>
              <a:gd name="connsiteY21" fmla="*/ 3574 h 10024"/>
              <a:gd name="connsiteX22" fmla="*/ 7477 w 10000"/>
              <a:gd name="connsiteY22" fmla="*/ 414 h 10024"/>
              <a:gd name="connsiteX23" fmla="*/ 5536 w 10000"/>
              <a:gd name="connsiteY23" fmla="*/ 151 h 10024"/>
              <a:gd name="connsiteX0" fmla="*/ 5536 w 10000"/>
              <a:gd name="connsiteY0" fmla="*/ 151 h 10024"/>
              <a:gd name="connsiteX1" fmla="*/ 5464 w 10000"/>
              <a:gd name="connsiteY1" fmla="*/ 1731 h 10024"/>
              <a:gd name="connsiteX2" fmla="*/ 4385 w 10000"/>
              <a:gd name="connsiteY2" fmla="*/ 2915 h 10024"/>
              <a:gd name="connsiteX3" fmla="*/ 4554 w 10000"/>
              <a:gd name="connsiteY3" fmla="*/ 705 h 10024"/>
              <a:gd name="connsiteX4" fmla="*/ 3451 w 10000"/>
              <a:gd name="connsiteY4" fmla="*/ 282 h 10024"/>
              <a:gd name="connsiteX5" fmla="*/ 2085 w 10000"/>
              <a:gd name="connsiteY5" fmla="*/ 3837 h 10024"/>
              <a:gd name="connsiteX6" fmla="*/ 1726 w 10000"/>
              <a:gd name="connsiteY6" fmla="*/ 3968 h 10024"/>
              <a:gd name="connsiteX7" fmla="*/ 718 w 10000"/>
              <a:gd name="connsiteY7" fmla="*/ 3574 h 10024"/>
              <a:gd name="connsiteX8" fmla="*/ 1222 w 10000"/>
              <a:gd name="connsiteY8" fmla="*/ 5943 h 10024"/>
              <a:gd name="connsiteX9" fmla="*/ 2085 w 10000"/>
              <a:gd name="connsiteY9" fmla="*/ 6075 h 10024"/>
              <a:gd name="connsiteX10" fmla="*/ 3020 w 10000"/>
              <a:gd name="connsiteY10" fmla="*/ 9629 h 10024"/>
              <a:gd name="connsiteX11" fmla="*/ 4098 w 10000"/>
              <a:gd name="connsiteY11" fmla="*/ 8312 h 10024"/>
              <a:gd name="connsiteX12" fmla="*/ 3954 w 10000"/>
              <a:gd name="connsiteY12" fmla="*/ 7786 h 10024"/>
              <a:gd name="connsiteX13" fmla="*/ 5248 w 10000"/>
              <a:gd name="connsiteY13" fmla="*/ 7655 h 10024"/>
              <a:gd name="connsiteX14" fmla="*/ 4961 w 10000"/>
              <a:gd name="connsiteY14" fmla="*/ 9235 h 10024"/>
              <a:gd name="connsiteX15" fmla="*/ 7261 w 10000"/>
              <a:gd name="connsiteY15" fmla="*/ 9498 h 10024"/>
              <a:gd name="connsiteX16" fmla="*/ 7405 w 10000"/>
              <a:gd name="connsiteY16" fmla="*/ 6206 h 10024"/>
              <a:gd name="connsiteX17" fmla="*/ 7908 w 10000"/>
              <a:gd name="connsiteY17" fmla="*/ 5154 h 10024"/>
              <a:gd name="connsiteX18" fmla="*/ 8411 w 10000"/>
              <a:gd name="connsiteY18" fmla="*/ 5548 h 10024"/>
              <a:gd name="connsiteX19" fmla="*/ 8771 w 10000"/>
              <a:gd name="connsiteY19" fmla="*/ 2915 h 10024"/>
              <a:gd name="connsiteX20" fmla="*/ 7837 w 10000"/>
              <a:gd name="connsiteY20" fmla="*/ 3837 h 10024"/>
              <a:gd name="connsiteX21" fmla="*/ 7405 w 10000"/>
              <a:gd name="connsiteY21" fmla="*/ 3574 h 10024"/>
              <a:gd name="connsiteX22" fmla="*/ 7477 w 10000"/>
              <a:gd name="connsiteY22" fmla="*/ 414 h 10024"/>
              <a:gd name="connsiteX23" fmla="*/ 5536 w 10000"/>
              <a:gd name="connsiteY23" fmla="*/ 151 h 10024"/>
              <a:gd name="connsiteX0" fmla="*/ 5536 w 10000"/>
              <a:gd name="connsiteY0" fmla="*/ 61 h 9934"/>
              <a:gd name="connsiteX1" fmla="*/ 5464 w 10000"/>
              <a:gd name="connsiteY1" fmla="*/ 1641 h 9934"/>
              <a:gd name="connsiteX2" fmla="*/ 4385 w 10000"/>
              <a:gd name="connsiteY2" fmla="*/ 2825 h 9934"/>
              <a:gd name="connsiteX3" fmla="*/ 4554 w 10000"/>
              <a:gd name="connsiteY3" fmla="*/ 615 h 9934"/>
              <a:gd name="connsiteX4" fmla="*/ 3451 w 10000"/>
              <a:gd name="connsiteY4" fmla="*/ 192 h 9934"/>
              <a:gd name="connsiteX5" fmla="*/ 2085 w 10000"/>
              <a:gd name="connsiteY5" fmla="*/ 3747 h 9934"/>
              <a:gd name="connsiteX6" fmla="*/ 1726 w 10000"/>
              <a:gd name="connsiteY6" fmla="*/ 3878 h 9934"/>
              <a:gd name="connsiteX7" fmla="*/ 718 w 10000"/>
              <a:gd name="connsiteY7" fmla="*/ 3484 h 9934"/>
              <a:gd name="connsiteX8" fmla="*/ 1222 w 10000"/>
              <a:gd name="connsiteY8" fmla="*/ 5853 h 9934"/>
              <a:gd name="connsiteX9" fmla="*/ 2085 w 10000"/>
              <a:gd name="connsiteY9" fmla="*/ 5985 h 9934"/>
              <a:gd name="connsiteX10" fmla="*/ 3020 w 10000"/>
              <a:gd name="connsiteY10" fmla="*/ 9539 h 9934"/>
              <a:gd name="connsiteX11" fmla="*/ 4098 w 10000"/>
              <a:gd name="connsiteY11" fmla="*/ 8222 h 9934"/>
              <a:gd name="connsiteX12" fmla="*/ 3954 w 10000"/>
              <a:gd name="connsiteY12" fmla="*/ 7696 h 9934"/>
              <a:gd name="connsiteX13" fmla="*/ 5248 w 10000"/>
              <a:gd name="connsiteY13" fmla="*/ 7565 h 9934"/>
              <a:gd name="connsiteX14" fmla="*/ 4961 w 10000"/>
              <a:gd name="connsiteY14" fmla="*/ 9145 h 9934"/>
              <a:gd name="connsiteX15" fmla="*/ 7261 w 10000"/>
              <a:gd name="connsiteY15" fmla="*/ 9408 h 9934"/>
              <a:gd name="connsiteX16" fmla="*/ 7405 w 10000"/>
              <a:gd name="connsiteY16" fmla="*/ 6116 h 9934"/>
              <a:gd name="connsiteX17" fmla="*/ 7908 w 10000"/>
              <a:gd name="connsiteY17" fmla="*/ 5064 h 9934"/>
              <a:gd name="connsiteX18" fmla="*/ 8411 w 10000"/>
              <a:gd name="connsiteY18" fmla="*/ 5458 h 9934"/>
              <a:gd name="connsiteX19" fmla="*/ 8771 w 10000"/>
              <a:gd name="connsiteY19" fmla="*/ 2825 h 9934"/>
              <a:gd name="connsiteX20" fmla="*/ 7837 w 10000"/>
              <a:gd name="connsiteY20" fmla="*/ 3747 h 9934"/>
              <a:gd name="connsiteX21" fmla="*/ 7405 w 10000"/>
              <a:gd name="connsiteY21" fmla="*/ 3484 h 9934"/>
              <a:gd name="connsiteX22" fmla="*/ 7477 w 10000"/>
              <a:gd name="connsiteY22" fmla="*/ 324 h 9934"/>
              <a:gd name="connsiteX23" fmla="*/ 5536 w 10000"/>
              <a:gd name="connsiteY23" fmla="*/ 61 h 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00" h="9934">
                <a:moveTo>
                  <a:pt x="5536" y="61"/>
                </a:moveTo>
                <a:cubicBezTo>
                  <a:pt x="4817" y="61"/>
                  <a:pt x="5248" y="850"/>
                  <a:pt x="5464" y="1641"/>
                </a:cubicBezTo>
                <a:cubicBezTo>
                  <a:pt x="5679" y="2298"/>
                  <a:pt x="5104" y="3878"/>
                  <a:pt x="4385" y="2825"/>
                </a:cubicBezTo>
                <a:cubicBezTo>
                  <a:pt x="4026" y="2167"/>
                  <a:pt x="4227" y="1708"/>
                  <a:pt x="4554" y="615"/>
                </a:cubicBezTo>
                <a:cubicBezTo>
                  <a:pt x="4676" y="106"/>
                  <a:pt x="4623" y="0"/>
                  <a:pt x="3451" y="192"/>
                </a:cubicBezTo>
                <a:cubicBezTo>
                  <a:pt x="2228" y="324"/>
                  <a:pt x="2444" y="324"/>
                  <a:pt x="2085" y="3747"/>
                </a:cubicBezTo>
                <a:cubicBezTo>
                  <a:pt x="2085" y="3747"/>
                  <a:pt x="1941" y="4142"/>
                  <a:pt x="1726" y="3878"/>
                </a:cubicBezTo>
                <a:cubicBezTo>
                  <a:pt x="1582" y="3747"/>
                  <a:pt x="1500" y="3055"/>
                  <a:pt x="718" y="3484"/>
                </a:cubicBezTo>
                <a:cubicBezTo>
                  <a:pt x="0" y="3878"/>
                  <a:pt x="343" y="6543"/>
                  <a:pt x="1222" y="5853"/>
                </a:cubicBezTo>
                <a:cubicBezTo>
                  <a:pt x="1726" y="5458"/>
                  <a:pt x="2013" y="5327"/>
                  <a:pt x="2085" y="5985"/>
                </a:cubicBezTo>
                <a:cubicBezTo>
                  <a:pt x="2156" y="6643"/>
                  <a:pt x="1870" y="9539"/>
                  <a:pt x="3020" y="9539"/>
                </a:cubicBezTo>
                <a:cubicBezTo>
                  <a:pt x="4889" y="9671"/>
                  <a:pt x="4457" y="9145"/>
                  <a:pt x="4098" y="8222"/>
                </a:cubicBezTo>
                <a:cubicBezTo>
                  <a:pt x="4026" y="8091"/>
                  <a:pt x="3954" y="7828"/>
                  <a:pt x="3954" y="7696"/>
                </a:cubicBezTo>
                <a:cubicBezTo>
                  <a:pt x="4026" y="4931"/>
                  <a:pt x="5464" y="5985"/>
                  <a:pt x="5248" y="7565"/>
                </a:cubicBezTo>
                <a:cubicBezTo>
                  <a:pt x="5104" y="8222"/>
                  <a:pt x="4817" y="8749"/>
                  <a:pt x="4961" y="9145"/>
                </a:cubicBezTo>
                <a:cubicBezTo>
                  <a:pt x="5176" y="9934"/>
                  <a:pt x="7117" y="9934"/>
                  <a:pt x="7261" y="9408"/>
                </a:cubicBezTo>
                <a:cubicBezTo>
                  <a:pt x="7333" y="9013"/>
                  <a:pt x="7405" y="6116"/>
                  <a:pt x="7405" y="6116"/>
                </a:cubicBezTo>
                <a:cubicBezTo>
                  <a:pt x="7477" y="5590"/>
                  <a:pt x="7693" y="5195"/>
                  <a:pt x="7908" y="5064"/>
                </a:cubicBezTo>
                <a:cubicBezTo>
                  <a:pt x="8195" y="5064"/>
                  <a:pt x="8267" y="5327"/>
                  <a:pt x="8411" y="5458"/>
                </a:cubicBezTo>
                <a:cubicBezTo>
                  <a:pt x="9993" y="6906"/>
                  <a:pt x="10000" y="2505"/>
                  <a:pt x="8771" y="2825"/>
                </a:cubicBezTo>
                <a:cubicBezTo>
                  <a:pt x="8506" y="2894"/>
                  <a:pt x="8064" y="3637"/>
                  <a:pt x="7837" y="3747"/>
                </a:cubicBezTo>
                <a:cubicBezTo>
                  <a:pt x="7549" y="4010"/>
                  <a:pt x="7333" y="3878"/>
                  <a:pt x="7405" y="3484"/>
                </a:cubicBezTo>
                <a:cubicBezTo>
                  <a:pt x="7405" y="3089"/>
                  <a:pt x="7837" y="324"/>
                  <a:pt x="7477" y="324"/>
                </a:cubicBezTo>
                <a:cubicBezTo>
                  <a:pt x="7117" y="324"/>
                  <a:pt x="6111" y="61"/>
                  <a:pt x="5536" y="61"/>
                </a:cubicBezTo>
                <a:close/>
              </a:path>
            </a:pathLst>
          </a:cu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 rot="178310">
            <a:off x="1628186" y="2214062"/>
            <a:ext cx="2561018" cy="10940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</a:rPr>
              <a:t>Your</a:t>
            </a:r>
            <a:endParaRPr lang="de-DE" sz="4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 rot="178310">
            <a:off x="3867006" y="2262943"/>
            <a:ext cx="3778584" cy="27860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</a:rPr>
              <a:t>Your</a:t>
            </a:r>
            <a:r>
              <a:rPr lang="de-DE" sz="4400" b="1" dirty="0" smtClean="0">
                <a:solidFill>
                  <a:schemeClr val="bg1"/>
                </a:solidFill>
              </a:rPr>
              <a:t> Text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 rot="178310">
            <a:off x="1526804" y="3875593"/>
            <a:ext cx="2561018" cy="10940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Text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" name="Textfeld 78"/>
          <p:cNvSpPr txBox="1">
            <a:spLocks/>
          </p:cNvSpPr>
          <p:nvPr/>
        </p:nvSpPr>
        <p:spPr>
          <a:xfrm>
            <a:off x="539552" y="4994532"/>
            <a:ext cx="2736304" cy="18461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600" b="1" dirty="0" err="1" smtClean="0">
                <a:solidFill>
                  <a:schemeClr val="bg1"/>
                </a:solidFill>
              </a:rPr>
              <a:t>Your</a:t>
            </a:r>
            <a:r>
              <a:rPr lang="de-DE" sz="3600" b="1" dirty="0" smtClean="0">
                <a:solidFill>
                  <a:schemeClr val="bg1"/>
                </a:solidFill>
              </a:rPr>
              <a:t> Text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auto">
          <a:xfrm rot="5400000" flipV="1">
            <a:off x="212634" y="2037678"/>
            <a:ext cx="3390140" cy="1852304"/>
          </a:xfrm>
          <a:custGeom>
            <a:avLst/>
            <a:gdLst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38"/>
              <a:gd name="connsiteY0" fmla="*/ 132 h 10000"/>
              <a:gd name="connsiteX1" fmla="*/ 5468 w 10038"/>
              <a:gd name="connsiteY1" fmla="*/ 1711 h 10000"/>
              <a:gd name="connsiteX2" fmla="*/ 4388 w 10038"/>
              <a:gd name="connsiteY2" fmla="*/ 2895 h 10000"/>
              <a:gd name="connsiteX3" fmla="*/ 4460 w 10038"/>
              <a:gd name="connsiteY3" fmla="*/ 263 h 10000"/>
              <a:gd name="connsiteX4" fmla="*/ 3453 w 10038"/>
              <a:gd name="connsiteY4" fmla="*/ 263 h 10000"/>
              <a:gd name="connsiteX5" fmla="*/ 2086 w 10038"/>
              <a:gd name="connsiteY5" fmla="*/ 3816 h 10000"/>
              <a:gd name="connsiteX6" fmla="*/ 1727 w 10038"/>
              <a:gd name="connsiteY6" fmla="*/ 3947 h 10000"/>
              <a:gd name="connsiteX7" fmla="*/ 719 w 10038"/>
              <a:gd name="connsiteY7" fmla="*/ 3553 h 10000"/>
              <a:gd name="connsiteX8" fmla="*/ 1223 w 10038"/>
              <a:gd name="connsiteY8" fmla="*/ 5921 h 10000"/>
              <a:gd name="connsiteX9" fmla="*/ 2086 w 10038"/>
              <a:gd name="connsiteY9" fmla="*/ 6053 h 10000"/>
              <a:gd name="connsiteX10" fmla="*/ 3022 w 10038"/>
              <a:gd name="connsiteY10" fmla="*/ 9605 h 10000"/>
              <a:gd name="connsiteX11" fmla="*/ 4101 w 10038"/>
              <a:gd name="connsiteY11" fmla="*/ 8289 h 10000"/>
              <a:gd name="connsiteX12" fmla="*/ 3957 w 10038"/>
              <a:gd name="connsiteY12" fmla="*/ 7763 h 10000"/>
              <a:gd name="connsiteX13" fmla="*/ 5252 w 10038"/>
              <a:gd name="connsiteY13" fmla="*/ 7632 h 10000"/>
              <a:gd name="connsiteX14" fmla="*/ 4964 w 10038"/>
              <a:gd name="connsiteY14" fmla="*/ 9211 h 10000"/>
              <a:gd name="connsiteX15" fmla="*/ 7266 w 10038"/>
              <a:gd name="connsiteY15" fmla="*/ 9474 h 10000"/>
              <a:gd name="connsiteX16" fmla="*/ 7410 w 10038"/>
              <a:gd name="connsiteY16" fmla="*/ 6184 h 10000"/>
              <a:gd name="connsiteX17" fmla="*/ 7914 w 10038"/>
              <a:gd name="connsiteY17" fmla="*/ 5132 h 10000"/>
              <a:gd name="connsiteX18" fmla="*/ 8417 w 10038"/>
              <a:gd name="connsiteY18" fmla="*/ 5526 h 10000"/>
              <a:gd name="connsiteX19" fmla="*/ 8777 w 10038"/>
              <a:gd name="connsiteY19" fmla="*/ 2895 h 10000"/>
              <a:gd name="connsiteX20" fmla="*/ 7842 w 10038"/>
              <a:gd name="connsiteY20" fmla="*/ 3816 h 10000"/>
              <a:gd name="connsiteX21" fmla="*/ 7410 w 10038"/>
              <a:gd name="connsiteY21" fmla="*/ 3553 h 10000"/>
              <a:gd name="connsiteX22" fmla="*/ 7482 w 10038"/>
              <a:gd name="connsiteY22" fmla="*/ 395 h 10000"/>
              <a:gd name="connsiteX23" fmla="*/ 5540 w 10038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07" h="10000">
                <a:moveTo>
                  <a:pt x="5540" y="132"/>
                </a:moveTo>
                <a:cubicBezTo>
                  <a:pt x="4820" y="132"/>
                  <a:pt x="5252" y="921"/>
                  <a:pt x="5468" y="1711"/>
                </a:cubicBezTo>
                <a:cubicBezTo>
                  <a:pt x="5683" y="2368"/>
                  <a:pt x="5108" y="3947"/>
                  <a:pt x="4388" y="2895"/>
                </a:cubicBezTo>
                <a:cubicBezTo>
                  <a:pt x="4029" y="2237"/>
                  <a:pt x="4676" y="1447"/>
                  <a:pt x="4460" y="263"/>
                </a:cubicBezTo>
                <a:cubicBezTo>
                  <a:pt x="4388" y="0"/>
                  <a:pt x="4173" y="132"/>
                  <a:pt x="3453" y="263"/>
                </a:cubicBezTo>
                <a:cubicBezTo>
                  <a:pt x="2230" y="395"/>
                  <a:pt x="2446" y="395"/>
                  <a:pt x="2086" y="3816"/>
                </a:cubicBezTo>
                <a:cubicBezTo>
                  <a:pt x="2086" y="3816"/>
                  <a:pt x="1942" y="4211"/>
                  <a:pt x="1727" y="3947"/>
                </a:cubicBezTo>
                <a:cubicBezTo>
                  <a:pt x="1583" y="3816"/>
                  <a:pt x="1501" y="3124"/>
                  <a:pt x="719" y="3553"/>
                </a:cubicBezTo>
                <a:cubicBezTo>
                  <a:pt x="0" y="3947"/>
                  <a:pt x="343" y="6611"/>
                  <a:pt x="1223" y="5921"/>
                </a:cubicBezTo>
                <a:cubicBezTo>
                  <a:pt x="1727" y="5526"/>
                  <a:pt x="2014" y="5395"/>
                  <a:pt x="2086" y="6053"/>
                </a:cubicBezTo>
                <a:cubicBezTo>
                  <a:pt x="2158" y="6711"/>
                  <a:pt x="1871" y="9605"/>
                  <a:pt x="3022" y="9605"/>
                </a:cubicBezTo>
                <a:cubicBezTo>
                  <a:pt x="4892" y="9737"/>
                  <a:pt x="4460" y="9211"/>
                  <a:pt x="4101" y="8289"/>
                </a:cubicBezTo>
                <a:cubicBezTo>
                  <a:pt x="4029" y="8158"/>
                  <a:pt x="3957" y="7895"/>
                  <a:pt x="3957" y="7763"/>
                </a:cubicBezTo>
                <a:cubicBezTo>
                  <a:pt x="4029" y="5000"/>
                  <a:pt x="5468" y="6053"/>
                  <a:pt x="5252" y="7632"/>
                </a:cubicBezTo>
                <a:cubicBezTo>
                  <a:pt x="5108" y="8289"/>
                  <a:pt x="4820" y="8816"/>
                  <a:pt x="4964" y="9211"/>
                </a:cubicBezTo>
                <a:cubicBezTo>
                  <a:pt x="5180" y="10000"/>
                  <a:pt x="7122" y="10000"/>
                  <a:pt x="7266" y="9474"/>
                </a:cubicBezTo>
                <a:cubicBezTo>
                  <a:pt x="7338" y="9079"/>
                  <a:pt x="7410" y="6184"/>
                  <a:pt x="7410" y="6184"/>
                </a:cubicBezTo>
                <a:cubicBezTo>
                  <a:pt x="7482" y="5658"/>
                  <a:pt x="7698" y="5263"/>
                  <a:pt x="7914" y="5132"/>
                </a:cubicBezTo>
                <a:cubicBezTo>
                  <a:pt x="8201" y="5132"/>
                  <a:pt x="8273" y="5395"/>
                  <a:pt x="8417" y="5526"/>
                </a:cubicBezTo>
                <a:cubicBezTo>
                  <a:pt x="10000" y="6974"/>
                  <a:pt x="10007" y="2575"/>
                  <a:pt x="8777" y="2895"/>
                </a:cubicBezTo>
                <a:cubicBezTo>
                  <a:pt x="8512" y="2964"/>
                  <a:pt x="8070" y="3706"/>
                  <a:pt x="7842" y="3816"/>
                </a:cubicBezTo>
                <a:cubicBezTo>
                  <a:pt x="7554" y="4079"/>
                  <a:pt x="7338" y="3947"/>
                  <a:pt x="7410" y="3553"/>
                </a:cubicBezTo>
                <a:cubicBezTo>
                  <a:pt x="7410" y="3158"/>
                  <a:pt x="7842" y="395"/>
                  <a:pt x="7482" y="395"/>
                </a:cubicBezTo>
                <a:cubicBezTo>
                  <a:pt x="7122" y="395"/>
                  <a:pt x="6115" y="132"/>
                  <a:pt x="5540" y="132"/>
                </a:cubicBezTo>
                <a:close/>
              </a:path>
            </a:pathLst>
          </a:custGeom>
          <a:ln>
            <a:headEnd/>
            <a:tailEnd/>
          </a:ln>
          <a:effectLst>
            <a:innerShdw blurRad="88900" dist="101600" dir="13500000">
              <a:prstClr val="black">
                <a:alpha val="61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Freeform 22"/>
          <p:cNvSpPr>
            <a:spLocks/>
          </p:cNvSpPr>
          <p:nvPr/>
        </p:nvSpPr>
        <p:spPr bwMode="auto">
          <a:xfrm rot="5400000" flipV="1">
            <a:off x="2984942" y="2037678"/>
            <a:ext cx="3390140" cy="1852304"/>
          </a:xfrm>
          <a:custGeom>
            <a:avLst/>
            <a:gdLst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38"/>
              <a:gd name="connsiteY0" fmla="*/ 132 h 10000"/>
              <a:gd name="connsiteX1" fmla="*/ 5468 w 10038"/>
              <a:gd name="connsiteY1" fmla="*/ 1711 h 10000"/>
              <a:gd name="connsiteX2" fmla="*/ 4388 w 10038"/>
              <a:gd name="connsiteY2" fmla="*/ 2895 h 10000"/>
              <a:gd name="connsiteX3" fmla="*/ 4460 w 10038"/>
              <a:gd name="connsiteY3" fmla="*/ 263 h 10000"/>
              <a:gd name="connsiteX4" fmla="*/ 3453 w 10038"/>
              <a:gd name="connsiteY4" fmla="*/ 263 h 10000"/>
              <a:gd name="connsiteX5" fmla="*/ 2086 w 10038"/>
              <a:gd name="connsiteY5" fmla="*/ 3816 h 10000"/>
              <a:gd name="connsiteX6" fmla="*/ 1727 w 10038"/>
              <a:gd name="connsiteY6" fmla="*/ 3947 h 10000"/>
              <a:gd name="connsiteX7" fmla="*/ 719 w 10038"/>
              <a:gd name="connsiteY7" fmla="*/ 3553 h 10000"/>
              <a:gd name="connsiteX8" fmla="*/ 1223 w 10038"/>
              <a:gd name="connsiteY8" fmla="*/ 5921 h 10000"/>
              <a:gd name="connsiteX9" fmla="*/ 2086 w 10038"/>
              <a:gd name="connsiteY9" fmla="*/ 6053 h 10000"/>
              <a:gd name="connsiteX10" fmla="*/ 3022 w 10038"/>
              <a:gd name="connsiteY10" fmla="*/ 9605 h 10000"/>
              <a:gd name="connsiteX11" fmla="*/ 4101 w 10038"/>
              <a:gd name="connsiteY11" fmla="*/ 8289 h 10000"/>
              <a:gd name="connsiteX12" fmla="*/ 3957 w 10038"/>
              <a:gd name="connsiteY12" fmla="*/ 7763 h 10000"/>
              <a:gd name="connsiteX13" fmla="*/ 5252 w 10038"/>
              <a:gd name="connsiteY13" fmla="*/ 7632 h 10000"/>
              <a:gd name="connsiteX14" fmla="*/ 4964 w 10038"/>
              <a:gd name="connsiteY14" fmla="*/ 9211 h 10000"/>
              <a:gd name="connsiteX15" fmla="*/ 7266 w 10038"/>
              <a:gd name="connsiteY15" fmla="*/ 9474 h 10000"/>
              <a:gd name="connsiteX16" fmla="*/ 7410 w 10038"/>
              <a:gd name="connsiteY16" fmla="*/ 6184 h 10000"/>
              <a:gd name="connsiteX17" fmla="*/ 7914 w 10038"/>
              <a:gd name="connsiteY17" fmla="*/ 5132 h 10000"/>
              <a:gd name="connsiteX18" fmla="*/ 8417 w 10038"/>
              <a:gd name="connsiteY18" fmla="*/ 5526 h 10000"/>
              <a:gd name="connsiteX19" fmla="*/ 8777 w 10038"/>
              <a:gd name="connsiteY19" fmla="*/ 2895 h 10000"/>
              <a:gd name="connsiteX20" fmla="*/ 7842 w 10038"/>
              <a:gd name="connsiteY20" fmla="*/ 3816 h 10000"/>
              <a:gd name="connsiteX21" fmla="*/ 7410 w 10038"/>
              <a:gd name="connsiteY21" fmla="*/ 3553 h 10000"/>
              <a:gd name="connsiteX22" fmla="*/ 7482 w 10038"/>
              <a:gd name="connsiteY22" fmla="*/ 395 h 10000"/>
              <a:gd name="connsiteX23" fmla="*/ 5540 w 10038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07" h="10000">
                <a:moveTo>
                  <a:pt x="5540" y="132"/>
                </a:moveTo>
                <a:cubicBezTo>
                  <a:pt x="4820" y="132"/>
                  <a:pt x="5252" y="921"/>
                  <a:pt x="5468" y="1711"/>
                </a:cubicBezTo>
                <a:cubicBezTo>
                  <a:pt x="5683" y="2368"/>
                  <a:pt x="5108" y="3947"/>
                  <a:pt x="4388" y="2895"/>
                </a:cubicBezTo>
                <a:cubicBezTo>
                  <a:pt x="4029" y="2237"/>
                  <a:pt x="4676" y="1447"/>
                  <a:pt x="4460" y="263"/>
                </a:cubicBezTo>
                <a:cubicBezTo>
                  <a:pt x="4388" y="0"/>
                  <a:pt x="4173" y="132"/>
                  <a:pt x="3453" y="263"/>
                </a:cubicBezTo>
                <a:cubicBezTo>
                  <a:pt x="2230" y="395"/>
                  <a:pt x="2446" y="395"/>
                  <a:pt x="2086" y="3816"/>
                </a:cubicBezTo>
                <a:cubicBezTo>
                  <a:pt x="2086" y="3816"/>
                  <a:pt x="1942" y="4211"/>
                  <a:pt x="1727" y="3947"/>
                </a:cubicBezTo>
                <a:cubicBezTo>
                  <a:pt x="1583" y="3816"/>
                  <a:pt x="1501" y="3124"/>
                  <a:pt x="719" y="3553"/>
                </a:cubicBezTo>
                <a:cubicBezTo>
                  <a:pt x="0" y="3947"/>
                  <a:pt x="343" y="6611"/>
                  <a:pt x="1223" y="5921"/>
                </a:cubicBezTo>
                <a:cubicBezTo>
                  <a:pt x="1727" y="5526"/>
                  <a:pt x="2014" y="5395"/>
                  <a:pt x="2086" y="6053"/>
                </a:cubicBezTo>
                <a:cubicBezTo>
                  <a:pt x="2158" y="6711"/>
                  <a:pt x="1871" y="9605"/>
                  <a:pt x="3022" y="9605"/>
                </a:cubicBezTo>
                <a:cubicBezTo>
                  <a:pt x="4892" y="9737"/>
                  <a:pt x="4460" y="9211"/>
                  <a:pt x="4101" y="8289"/>
                </a:cubicBezTo>
                <a:cubicBezTo>
                  <a:pt x="4029" y="8158"/>
                  <a:pt x="3957" y="7895"/>
                  <a:pt x="3957" y="7763"/>
                </a:cubicBezTo>
                <a:cubicBezTo>
                  <a:pt x="4029" y="5000"/>
                  <a:pt x="5468" y="6053"/>
                  <a:pt x="5252" y="7632"/>
                </a:cubicBezTo>
                <a:cubicBezTo>
                  <a:pt x="5108" y="8289"/>
                  <a:pt x="4820" y="8816"/>
                  <a:pt x="4964" y="9211"/>
                </a:cubicBezTo>
                <a:cubicBezTo>
                  <a:pt x="5180" y="10000"/>
                  <a:pt x="7122" y="10000"/>
                  <a:pt x="7266" y="9474"/>
                </a:cubicBezTo>
                <a:cubicBezTo>
                  <a:pt x="7338" y="9079"/>
                  <a:pt x="7410" y="6184"/>
                  <a:pt x="7410" y="6184"/>
                </a:cubicBezTo>
                <a:cubicBezTo>
                  <a:pt x="7482" y="5658"/>
                  <a:pt x="7698" y="5263"/>
                  <a:pt x="7914" y="5132"/>
                </a:cubicBezTo>
                <a:cubicBezTo>
                  <a:pt x="8201" y="5132"/>
                  <a:pt x="8273" y="5395"/>
                  <a:pt x="8417" y="5526"/>
                </a:cubicBezTo>
                <a:cubicBezTo>
                  <a:pt x="10000" y="6974"/>
                  <a:pt x="10007" y="2575"/>
                  <a:pt x="8777" y="2895"/>
                </a:cubicBezTo>
                <a:cubicBezTo>
                  <a:pt x="8512" y="2964"/>
                  <a:pt x="8070" y="3706"/>
                  <a:pt x="7842" y="3816"/>
                </a:cubicBezTo>
                <a:cubicBezTo>
                  <a:pt x="7554" y="4079"/>
                  <a:pt x="7338" y="3947"/>
                  <a:pt x="7410" y="3553"/>
                </a:cubicBezTo>
                <a:cubicBezTo>
                  <a:pt x="7410" y="3158"/>
                  <a:pt x="7842" y="395"/>
                  <a:pt x="7482" y="395"/>
                </a:cubicBezTo>
                <a:cubicBezTo>
                  <a:pt x="7122" y="395"/>
                  <a:pt x="6115" y="132"/>
                  <a:pt x="5540" y="132"/>
                </a:cubicBezTo>
                <a:close/>
              </a:path>
            </a:pathLst>
          </a:custGeom>
          <a:ln>
            <a:headEnd/>
            <a:tailEnd/>
          </a:ln>
          <a:effectLst>
            <a:innerShdw blurRad="88900" dist="101600" dir="13500000">
              <a:prstClr val="black">
                <a:alpha val="61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 rot="5400000" flipV="1">
            <a:off x="5757250" y="2037678"/>
            <a:ext cx="3390140" cy="1852304"/>
          </a:xfrm>
          <a:custGeom>
            <a:avLst/>
            <a:gdLst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00"/>
              <a:gd name="connsiteY0" fmla="*/ 132 h 10000"/>
              <a:gd name="connsiteX1" fmla="*/ 5468 w 10000"/>
              <a:gd name="connsiteY1" fmla="*/ 1711 h 10000"/>
              <a:gd name="connsiteX2" fmla="*/ 4388 w 10000"/>
              <a:gd name="connsiteY2" fmla="*/ 2895 h 10000"/>
              <a:gd name="connsiteX3" fmla="*/ 4460 w 10000"/>
              <a:gd name="connsiteY3" fmla="*/ 263 h 10000"/>
              <a:gd name="connsiteX4" fmla="*/ 3453 w 10000"/>
              <a:gd name="connsiteY4" fmla="*/ 263 h 10000"/>
              <a:gd name="connsiteX5" fmla="*/ 2086 w 10000"/>
              <a:gd name="connsiteY5" fmla="*/ 3816 h 10000"/>
              <a:gd name="connsiteX6" fmla="*/ 1727 w 10000"/>
              <a:gd name="connsiteY6" fmla="*/ 3947 h 10000"/>
              <a:gd name="connsiteX7" fmla="*/ 719 w 10000"/>
              <a:gd name="connsiteY7" fmla="*/ 3553 h 10000"/>
              <a:gd name="connsiteX8" fmla="*/ 1223 w 10000"/>
              <a:gd name="connsiteY8" fmla="*/ 5921 h 10000"/>
              <a:gd name="connsiteX9" fmla="*/ 2086 w 10000"/>
              <a:gd name="connsiteY9" fmla="*/ 6053 h 10000"/>
              <a:gd name="connsiteX10" fmla="*/ 3022 w 10000"/>
              <a:gd name="connsiteY10" fmla="*/ 9605 h 10000"/>
              <a:gd name="connsiteX11" fmla="*/ 4101 w 10000"/>
              <a:gd name="connsiteY11" fmla="*/ 8289 h 10000"/>
              <a:gd name="connsiteX12" fmla="*/ 3957 w 10000"/>
              <a:gd name="connsiteY12" fmla="*/ 7763 h 10000"/>
              <a:gd name="connsiteX13" fmla="*/ 5252 w 10000"/>
              <a:gd name="connsiteY13" fmla="*/ 7632 h 10000"/>
              <a:gd name="connsiteX14" fmla="*/ 4964 w 10000"/>
              <a:gd name="connsiteY14" fmla="*/ 9211 h 10000"/>
              <a:gd name="connsiteX15" fmla="*/ 7266 w 10000"/>
              <a:gd name="connsiteY15" fmla="*/ 9474 h 10000"/>
              <a:gd name="connsiteX16" fmla="*/ 7410 w 10000"/>
              <a:gd name="connsiteY16" fmla="*/ 6184 h 10000"/>
              <a:gd name="connsiteX17" fmla="*/ 7914 w 10000"/>
              <a:gd name="connsiteY17" fmla="*/ 5132 h 10000"/>
              <a:gd name="connsiteX18" fmla="*/ 8417 w 10000"/>
              <a:gd name="connsiteY18" fmla="*/ 5526 h 10000"/>
              <a:gd name="connsiteX19" fmla="*/ 8777 w 10000"/>
              <a:gd name="connsiteY19" fmla="*/ 2895 h 10000"/>
              <a:gd name="connsiteX20" fmla="*/ 7842 w 10000"/>
              <a:gd name="connsiteY20" fmla="*/ 3816 h 10000"/>
              <a:gd name="connsiteX21" fmla="*/ 7410 w 10000"/>
              <a:gd name="connsiteY21" fmla="*/ 3553 h 10000"/>
              <a:gd name="connsiteX22" fmla="*/ 7482 w 10000"/>
              <a:gd name="connsiteY22" fmla="*/ 395 h 10000"/>
              <a:gd name="connsiteX23" fmla="*/ 5540 w 10000"/>
              <a:gd name="connsiteY23" fmla="*/ 132 h 10000"/>
              <a:gd name="connsiteX0" fmla="*/ 5540 w 10038"/>
              <a:gd name="connsiteY0" fmla="*/ 132 h 10000"/>
              <a:gd name="connsiteX1" fmla="*/ 5468 w 10038"/>
              <a:gd name="connsiteY1" fmla="*/ 1711 h 10000"/>
              <a:gd name="connsiteX2" fmla="*/ 4388 w 10038"/>
              <a:gd name="connsiteY2" fmla="*/ 2895 h 10000"/>
              <a:gd name="connsiteX3" fmla="*/ 4460 w 10038"/>
              <a:gd name="connsiteY3" fmla="*/ 263 h 10000"/>
              <a:gd name="connsiteX4" fmla="*/ 3453 w 10038"/>
              <a:gd name="connsiteY4" fmla="*/ 263 h 10000"/>
              <a:gd name="connsiteX5" fmla="*/ 2086 w 10038"/>
              <a:gd name="connsiteY5" fmla="*/ 3816 h 10000"/>
              <a:gd name="connsiteX6" fmla="*/ 1727 w 10038"/>
              <a:gd name="connsiteY6" fmla="*/ 3947 h 10000"/>
              <a:gd name="connsiteX7" fmla="*/ 719 w 10038"/>
              <a:gd name="connsiteY7" fmla="*/ 3553 h 10000"/>
              <a:gd name="connsiteX8" fmla="*/ 1223 w 10038"/>
              <a:gd name="connsiteY8" fmla="*/ 5921 h 10000"/>
              <a:gd name="connsiteX9" fmla="*/ 2086 w 10038"/>
              <a:gd name="connsiteY9" fmla="*/ 6053 h 10000"/>
              <a:gd name="connsiteX10" fmla="*/ 3022 w 10038"/>
              <a:gd name="connsiteY10" fmla="*/ 9605 h 10000"/>
              <a:gd name="connsiteX11" fmla="*/ 4101 w 10038"/>
              <a:gd name="connsiteY11" fmla="*/ 8289 h 10000"/>
              <a:gd name="connsiteX12" fmla="*/ 3957 w 10038"/>
              <a:gd name="connsiteY12" fmla="*/ 7763 h 10000"/>
              <a:gd name="connsiteX13" fmla="*/ 5252 w 10038"/>
              <a:gd name="connsiteY13" fmla="*/ 7632 h 10000"/>
              <a:gd name="connsiteX14" fmla="*/ 4964 w 10038"/>
              <a:gd name="connsiteY14" fmla="*/ 9211 h 10000"/>
              <a:gd name="connsiteX15" fmla="*/ 7266 w 10038"/>
              <a:gd name="connsiteY15" fmla="*/ 9474 h 10000"/>
              <a:gd name="connsiteX16" fmla="*/ 7410 w 10038"/>
              <a:gd name="connsiteY16" fmla="*/ 6184 h 10000"/>
              <a:gd name="connsiteX17" fmla="*/ 7914 w 10038"/>
              <a:gd name="connsiteY17" fmla="*/ 5132 h 10000"/>
              <a:gd name="connsiteX18" fmla="*/ 8417 w 10038"/>
              <a:gd name="connsiteY18" fmla="*/ 5526 h 10000"/>
              <a:gd name="connsiteX19" fmla="*/ 8777 w 10038"/>
              <a:gd name="connsiteY19" fmla="*/ 2895 h 10000"/>
              <a:gd name="connsiteX20" fmla="*/ 7842 w 10038"/>
              <a:gd name="connsiteY20" fmla="*/ 3816 h 10000"/>
              <a:gd name="connsiteX21" fmla="*/ 7410 w 10038"/>
              <a:gd name="connsiteY21" fmla="*/ 3553 h 10000"/>
              <a:gd name="connsiteX22" fmla="*/ 7482 w 10038"/>
              <a:gd name="connsiteY22" fmla="*/ 395 h 10000"/>
              <a:gd name="connsiteX23" fmla="*/ 5540 w 10038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  <a:gd name="connsiteX0" fmla="*/ 5540 w 10007"/>
              <a:gd name="connsiteY0" fmla="*/ 132 h 10000"/>
              <a:gd name="connsiteX1" fmla="*/ 5468 w 10007"/>
              <a:gd name="connsiteY1" fmla="*/ 1711 h 10000"/>
              <a:gd name="connsiteX2" fmla="*/ 4388 w 10007"/>
              <a:gd name="connsiteY2" fmla="*/ 2895 h 10000"/>
              <a:gd name="connsiteX3" fmla="*/ 4460 w 10007"/>
              <a:gd name="connsiteY3" fmla="*/ 263 h 10000"/>
              <a:gd name="connsiteX4" fmla="*/ 3453 w 10007"/>
              <a:gd name="connsiteY4" fmla="*/ 263 h 10000"/>
              <a:gd name="connsiteX5" fmla="*/ 2086 w 10007"/>
              <a:gd name="connsiteY5" fmla="*/ 3816 h 10000"/>
              <a:gd name="connsiteX6" fmla="*/ 1727 w 10007"/>
              <a:gd name="connsiteY6" fmla="*/ 3947 h 10000"/>
              <a:gd name="connsiteX7" fmla="*/ 719 w 10007"/>
              <a:gd name="connsiteY7" fmla="*/ 3553 h 10000"/>
              <a:gd name="connsiteX8" fmla="*/ 1223 w 10007"/>
              <a:gd name="connsiteY8" fmla="*/ 5921 h 10000"/>
              <a:gd name="connsiteX9" fmla="*/ 2086 w 10007"/>
              <a:gd name="connsiteY9" fmla="*/ 6053 h 10000"/>
              <a:gd name="connsiteX10" fmla="*/ 3022 w 10007"/>
              <a:gd name="connsiteY10" fmla="*/ 9605 h 10000"/>
              <a:gd name="connsiteX11" fmla="*/ 4101 w 10007"/>
              <a:gd name="connsiteY11" fmla="*/ 8289 h 10000"/>
              <a:gd name="connsiteX12" fmla="*/ 3957 w 10007"/>
              <a:gd name="connsiteY12" fmla="*/ 7763 h 10000"/>
              <a:gd name="connsiteX13" fmla="*/ 5252 w 10007"/>
              <a:gd name="connsiteY13" fmla="*/ 7632 h 10000"/>
              <a:gd name="connsiteX14" fmla="*/ 4964 w 10007"/>
              <a:gd name="connsiteY14" fmla="*/ 9211 h 10000"/>
              <a:gd name="connsiteX15" fmla="*/ 7266 w 10007"/>
              <a:gd name="connsiteY15" fmla="*/ 9474 h 10000"/>
              <a:gd name="connsiteX16" fmla="*/ 7410 w 10007"/>
              <a:gd name="connsiteY16" fmla="*/ 6184 h 10000"/>
              <a:gd name="connsiteX17" fmla="*/ 7914 w 10007"/>
              <a:gd name="connsiteY17" fmla="*/ 5132 h 10000"/>
              <a:gd name="connsiteX18" fmla="*/ 8417 w 10007"/>
              <a:gd name="connsiteY18" fmla="*/ 5526 h 10000"/>
              <a:gd name="connsiteX19" fmla="*/ 8777 w 10007"/>
              <a:gd name="connsiteY19" fmla="*/ 2895 h 10000"/>
              <a:gd name="connsiteX20" fmla="*/ 7842 w 10007"/>
              <a:gd name="connsiteY20" fmla="*/ 3816 h 10000"/>
              <a:gd name="connsiteX21" fmla="*/ 7410 w 10007"/>
              <a:gd name="connsiteY21" fmla="*/ 3553 h 10000"/>
              <a:gd name="connsiteX22" fmla="*/ 7482 w 10007"/>
              <a:gd name="connsiteY22" fmla="*/ 395 h 10000"/>
              <a:gd name="connsiteX23" fmla="*/ 5540 w 10007"/>
              <a:gd name="connsiteY23" fmla="*/ 1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07" h="10000">
                <a:moveTo>
                  <a:pt x="5540" y="132"/>
                </a:moveTo>
                <a:cubicBezTo>
                  <a:pt x="4820" y="132"/>
                  <a:pt x="5252" y="921"/>
                  <a:pt x="5468" y="1711"/>
                </a:cubicBezTo>
                <a:cubicBezTo>
                  <a:pt x="5683" y="2368"/>
                  <a:pt x="5108" y="3947"/>
                  <a:pt x="4388" y="2895"/>
                </a:cubicBezTo>
                <a:cubicBezTo>
                  <a:pt x="4029" y="2237"/>
                  <a:pt x="4676" y="1447"/>
                  <a:pt x="4460" y="263"/>
                </a:cubicBezTo>
                <a:cubicBezTo>
                  <a:pt x="4388" y="0"/>
                  <a:pt x="4173" y="132"/>
                  <a:pt x="3453" y="263"/>
                </a:cubicBezTo>
                <a:cubicBezTo>
                  <a:pt x="2230" y="395"/>
                  <a:pt x="2446" y="395"/>
                  <a:pt x="2086" y="3816"/>
                </a:cubicBezTo>
                <a:cubicBezTo>
                  <a:pt x="2086" y="3816"/>
                  <a:pt x="1942" y="4211"/>
                  <a:pt x="1727" y="3947"/>
                </a:cubicBezTo>
                <a:cubicBezTo>
                  <a:pt x="1583" y="3816"/>
                  <a:pt x="1501" y="3124"/>
                  <a:pt x="719" y="3553"/>
                </a:cubicBezTo>
                <a:cubicBezTo>
                  <a:pt x="0" y="3947"/>
                  <a:pt x="343" y="6611"/>
                  <a:pt x="1223" y="5921"/>
                </a:cubicBezTo>
                <a:cubicBezTo>
                  <a:pt x="1727" y="5526"/>
                  <a:pt x="2014" y="5395"/>
                  <a:pt x="2086" y="6053"/>
                </a:cubicBezTo>
                <a:cubicBezTo>
                  <a:pt x="2158" y="6711"/>
                  <a:pt x="1871" y="9605"/>
                  <a:pt x="3022" y="9605"/>
                </a:cubicBezTo>
                <a:cubicBezTo>
                  <a:pt x="4892" y="9737"/>
                  <a:pt x="4460" y="9211"/>
                  <a:pt x="4101" y="8289"/>
                </a:cubicBezTo>
                <a:cubicBezTo>
                  <a:pt x="4029" y="8158"/>
                  <a:pt x="3957" y="7895"/>
                  <a:pt x="3957" y="7763"/>
                </a:cubicBezTo>
                <a:cubicBezTo>
                  <a:pt x="4029" y="5000"/>
                  <a:pt x="5468" y="6053"/>
                  <a:pt x="5252" y="7632"/>
                </a:cubicBezTo>
                <a:cubicBezTo>
                  <a:pt x="5108" y="8289"/>
                  <a:pt x="4820" y="8816"/>
                  <a:pt x="4964" y="9211"/>
                </a:cubicBezTo>
                <a:cubicBezTo>
                  <a:pt x="5180" y="10000"/>
                  <a:pt x="7122" y="10000"/>
                  <a:pt x="7266" y="9474"/>
                </a:cubicBezTo>
                <a:cubicBezTo>
                  <a:pt x="7338" y="9079"/>
                  <a:pt x="7410" y="6184"/>
                  <a:pt x="7410" y="6184"/>
                </a:cubicBezTo>
                <a:cubicBezTo>
                  <a:pt x="7482" y="5658"/>
                  <a:pt x="7698" y="5263"/>
                  <a:pt x="7914" y="5132"/>
                </a:cubicBezTo>
                <a:cubicBezTo>
                  <a:pt x="8201" y="5132"/>
                  <a:pt x="8273" y="5395"/>
                  <a:pt x="8417" y="5526"/>
                </a:cubicBezTo>
                <a:cubicBezTo>
                  <a:pt x="10000" y="6974"/>
                  <a:pt x="10007" y="2575"/>
                  <a:pt x="8777" y="2895"/>
                </a:cubicBezTo>
                <a:cubicBezTo>
                  <a:pt x="8512" y="2964"/>
                  <a:pt x="8070" y="3706"/>
                  <a:pt x="7842" y="3816"/>
                </a:cubicBezTo>
                <a:cubicBezTo>
                  <a:pt x="7554" y="4079"/>
                  <a:pt x="7338" y="3947"/>
                  <a:pt x="7410" y="3553"/>
                </a:cubicBezTo>
                <a:cubicBezTo>
                  <a:pt x="7410" y="3158"/>
                  <a:pt x="7842" y="395"/>
                  <a:pt x="7482" y="395"/>
                </a:cubicBezTo>
                <a:cubicBezTo>
                  <a:pt x="7122" y="395"/>
                  <a:pt x="6115" y="132"/>
                  <a:pt x="5540" y="132"/>
                </a:cubicBezTo>
                <a:close/>
              </a:path>
            </a:pathLst>
          </a:custGeom>
          <a:ln>
            <a:headEnd/>
            <a:tailEnd/>
          </a:ln>
          <a:effectLst>
            <a:innerShdw blurRad="88900" dist="101600" dir="13500000">
              <a:prstClr val="black">
                <a:alpha val="61000"/>
              </a:prstClr>
            </a:inn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Textfeld 7"/>
          <p:cNvSpPr txBox="1">
            <a:spLocks/>
          </p:cNvSpPr>
          <p:nvPr/>
        </p:nvSpPr>
        <p:spPr>
          <a:xfrm>
            <a:off x="3275856" y="4994532"/>
            <a:ext cx="2736304" cy="18461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600" b="1" dirty="0" err="1" smtClean="0">
                <a:solidFill>
                  <a:schemeClr val="bg1"/>
                </a:solidFill>
              </a:rPr>
              <a:t>Your</a:t>
            </a:r>
            <a:r>
              <a:rPr lang="de-DE" sz="3600" b="1" dirty="0" smtClean="0">
                <a:solidFill>
                  <a:schemeClr val="bg1"/>
                </a:solidFill>
              </a:rPr>
              <a:t> Text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>
          <a:xfrm>
            <a:off x="6012160" y="4994532"/>
            <a:ext cx="2736304" cy="184613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3600" b="1" dirty="0" err="1" smtClean="0">
                <a:solidFill>
                  <a:schemeClr val="bg1"/>
                </a:solidFill>
              </a:rPr>
              <a:t>Your</a:t>
            </a:r>
            <a:r>
              <a:rPr lang="de-DE" sz="3600" b="1" dirty="0" smtClean="0">
                <a:solidFill>
                  <a:schemeClr val="bg1"/>
                </a:solidFill>
              </a:rPr>
              <a:t> Text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207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87116" y="2329130"/>
            <a:ext cx="42148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YING</a:t>
            </a:r>
            <a:br>
              <a:rPr lang="de-DE" sz="7200" b="1" dirty="0" smtClean="0">
                <a:solidFill>
                  <a:schemeClr val="bg1"/>
                </a:solidFill>
              </a:rPr>
            </a:br>
            <a:r>
              <a:rPr lang="de-DE" sz="7200" b="1" dirty="0" smtClean="0">
                <a:solidFill>
                  <a:schemeClr val="bg1"/>
                </a:solidFill>
              </a:rPr>
              <a:t>YANG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1071538" y="2500306"/>
            <a:ext cx="1920870" cy="1920870"/>
            <a:chOff x="2438400" y="1863725"/>
            <a:chExt cx="4271963" cy="4271963"/>
          </a:xfrm>
          <a:solidFill>
            <a:schemeClr val="bg1"/>
          </a:solidFill>
        </p:grpSpPr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2438400" y="1863725"/>
              <a:ext cx="2928938" cy="4230688"/>
            </a:xfrm>
            <a:custGeom>
              <a:avLst/>
              <a:gdLst>
                <a:gd name="T0" fmla="*/ 781 w 781"/>
                <a:gd name="T1" fmla="*/ 317 h 1128"/>
                <a:gd name="T2" fmla="*/ 678 w 781"/>
                <a:gd name="T3" fmla="*/ 157 h 1128"/>
                <a:gd name="T4" fmla="*/ 678 w 781"/>
                <a:gd name="T5" fmla="*/ 198 h 1128"/>
                <a:gd name="T6" fmla="*/ 621 w 781"/>
                <a:gd name="T7" fmla="*/ 198 h 1128"/>
                <a:gd name="T8" fmla="*/ 655 w 781"/>
                <a:gd name="T9" fmla="*/ 7 h 1128"/>
                <a:gd name="T10" fmla="*/ 569 w 781"/>
                <a:gd name="T11" fmla="*/ 0 h 1128"/>
                <a:gd name="T12" fmla="*/ 386 w 781"/>
                <a:gd name="T13" fmla="*/ 31 h 1128"/>
                <a:gd name="T14" fmla="*/ 0 w 781"/>
                <a:gd name="T15" fmla="*/ 570 h 1128"/>
                <a:gd name="T16" fmla="*/ 395 w 781"/>
                <a:gd name="T17" fmla="*/ 1112 h 1128"/>
                <a:gd name="T18" fmla="*/ 455 w 781"/>
                <a:gd name="T19" fmla="*/ 1128 h 1128"/>
                <a:gd name="T20" fmla="*/ 488 w 781"/>
                <a:gd name="T21" fmla="*/ 945 h 1128"/>
                <a:gd name="T22" fmla="*/ 461 w 781"/>
                <a:gd name="T23" fmla="*/ 945 h 1128"/>
                <a:gd name="T24" fmla="*/ 461 w 781"/>
                <a:gd name="T25" fmla="*/ 986 h 1128"/>
                <a:gd name="T26" fmla="*/ 358 w 781"/>
                <a:gd name="T27" fmla="*/ 826 h 1128"/>
                <a:gd name="T28" fmla="*/ 461 w 781"/>
                <a:gd name="T29" fmla="*/ 666 h 1128"/>
                <a:gd name="T30" fmla="*/ 461 w 781"/>
                <a:gd name="T31" fmla="*/ 707 h 1128"/>
                <a:gd name="T32" fmla="*/ 530 w 781"/>
                <a:gd name="T33" fmla="*/ 707 h 1128"/>
                <a:gd name="T34" fmla="*/ 578 w 781"/>
                <a:gd name="T35" fmla="*/ 436 h 1128"/>
                <a:gd name="T36" fmla="*/ 678 w 781"/>
                <a:gd name="T37" fmla="*/ 436 h 1128"/>
                <a:gd name="T38" fmla="*/ 678 w 781"/>
                <a:gd name="T39" fmla="*/ 476 h 1128"/>
                <a:gd name="T40" fmla="*/ 781 w 781"/>
                <a:gd name="T41" fmla="*/ 317 h 1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1"/>
                <a:gd name="T64" fmla="*/ 0 h 1128"/>
                <a:gd name="T65" fmla="*/ 781 w 781"/>
                <a:gd name="T66" fmla="*/ 1128 h 1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1" h="1128">
                  <a:moveTo>
                    <a:pt x="781" y="317"/>
                  </a:moveTo>
                  <a:cubicBezTo>
                    <a:pt x="678" y="157"/>
                    <a:pt x="678" y="157"/>
                    <a:pt x="678" y="157"/>
                  </a:cubicBezTo>
                  <a:cubicBezTo>
                    <a:pt x="678" y="198"/>
                    <a:pt x="678" y="198"/>
                    <a:pt x="678" y="198"/>
                  </a:cubicBezTo>
                  <a:cubicBezTo>
                    <a:pt x="621" y="198"/>
                    <a:pt x="621" y="198"/>
                    <a:pt x="621" y="198"/>
                  </a:cubicBezTo>
                  <a:cubicBezTo>
                    <a:pt x="655" y="7"/>
                    <a:pt x="655" y="7"/>
                    <a:pt x="655" y="7"/>
                  </a:cubicBezTo>
                  <a:cubicBezTo>
                    <a:pt x="627" y="3"/>
                    <a:pt x="598" y="0"/>
                    <a:pt x="569" y="0"/>
                  </a:cubicBezTo>
                  <a:cubicBezTo>
                    <a:pt x="505" y="0"/>
                    <a:pt x="443" y="11"/>
                    <a:pt x="386" y="31"/>
                  </a:cubicBezTo>
                  <a:cubicBezTo>
                    <a:pt x="161" y="107"/>
                    <a:pt x="0" y="319"/>
                    <a:pt x="0" y="570"/>
                  </a:cubicBezTo>
                  <a:cubicBezTo>
                    <a:pt x="0" y="823"/>
                    <a:pt x="166" y="1038"/>
                    <a:pt x="395" y="1112"/>
                  </a:cubicBezTo>
                  <a:cubicBezTo>
                    <a:pt x="415" y="1118"/>
                    <a:pt x="435" y="1123"/>
                    <a:pt x="455" y="1128"/>
                  </a:cubicBezTo>
                  <a:cubicBezTo>
                    <a:pt x="488" y="945"/>
                    <a:pt x="488" y="945"/>
                    <a:pt x="488" y="945"/>
                  </a:cubicBezTo>
                  <a:cubicBezTo>
                    <a:pt x="461" y="945"/>
                    <a:pt x="461" y="945"/>
                    <a:pt x="461" y="945"/>
                  </a:cubicBezTo>
                  <a:cubicBezTo>
                    <a:pt x="461" y="986"/>
                    <a:pt x="461" y="986"/>
                    <a:pt x="461" y="986"/>
                  </a:cubicBezTo>
                  <a:cubicBezTo>
                    <a:pt x="358" y="826"/>
                    <a:pt x="358" y="826"/>
                    <a:pt x="358" y="826"/>
                  </a:cubicBezTo>
                  <a:cubicBezTo>
                    <a:pt x="461" y="666"/>
                    <a:pt x="461" y="666"/>
                    <a:pt x="461" y="666"/>
                  </a:cubicBezTo>
                  <a:cubicBezTo>
                    <a:pt x="461" y="707"/>
                    <a:pt x="461" y="707"/>
                    <a:pt x="461" y="707"/>
                  </a:cubicBezTo>
                  <a:cubicBezTo>
                    <a:pt x="530" y="707"/>
                    <a:pt x="530" y="707"/>
                    <a:pt x="530" y="707"/>
                  </a:cubicBezTo>
                  <a:cubicBezTo>
                    <a:pt x="578" y="436"/>
                    <a:pt x="578" y="436"/>
                    <a:pt x="578" y="436"/>
                  </a:cubicBezTo>
                  <a:cubicBezTo>
                    <a:pt x="678" y="436"/>
                    <a:pt x="678" y="436"/>
                    <a:pt x="678" y="436"/>
                  </a:cubicBezTo>
                  <a:cubicBezTo>
                    <a:pt x="678" y="476"/>
                    <a:pt x="678" y="476"/>
                    <a:pt x="678" y="476"/>
                  </a:cubicBezTo>
                  <a:lnTo>
                    <a:pt x="781" y="31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accent6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2065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chemeClr val="lt1"/>
                </a:solidFill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3781425" y="1908175"/>
              <a:ext cx="2928938" cy="4227513"/>
            </a:xfrm>
            <a:custGeom>
              <a:avLst/>
              <a:gdLst>
                <a:gd name="T0" fmla="*/ 395 w 781"/>
                <a:gd name="T1" fmla="*/ 19 h 1127"/>
                <a:gd name="T2" fmla="*/ 325 w 781"/>
                <a:gd name="T3" fmla="*/ 0 h 1127"/>
                <a:gd name="T4" fmla="*/ 292 w 781"/>
                <a:gd name="T5" fmla="*/ 186 h 1127"/>
                <a:gd name="T6" fmla="*/ 320 w 781"/>
                <a:gd name="T7" fmla="*/ 186 h 1127"/>
                <a:gd name="T8" fmla="*/ 320 w 781"/>
                <a:gd name="T9" fmla="*/ 145 h 1127"/>
                <a:gd name="T10" fmla="*/ 423 w 781"/>
                <a:gd name="T11" fmla="*/ 305 h 1127"/>
                <a:gd name="T12" fmla="*/ 320 w 781"/>
                <a:gd name="T13" fmla="*/ 464 h 1127"/>
                <a:gd name="T14" fmla="*/ 320 w 781"/>
                <a:gd name="T15" fmla="*/ 424 h 1127"/>
                <a:gd name="T16" fmla="*/ 250 w 781"/>
                <a:gd name="T17" fmla="*/ 424 h 1127"/>
                <a:gd name="T18" fmla="*/ 202 w 781"/>
                <a:gd name="T19" fmla="*/ 695 h 1127"/>
                <a:gd name="T20" fmla="*/ 103 w 781"/>
                <a:gd name="T21" fmla="*/ 695 h 1127"/>
                <a:gd name="T22" fmla="*/ 103 w 781"/>
                <a:gd name="T23" fmla="*/ 654 h 1127"/>
                <a:gd name="T24" fmla="*/ 0 w 781"/>
                <a:gd name="T25" fmla="*/ 814 h 1127"/>
                <a:gd name="T26" fmla="*/ 103 w 781"/>
                <a:gd name="T27" fmla="*/ 974 h 1127"/>
                <a:gd name="T28" fmla="*/ 103 w 781"/>
                <a:gd name="T29" fmla="*/ 933 h 1127"/>
                <a:gd name="T30" fmla="*/ 159 w 781"/>
                <a:gd name="T31" fmla="*/ 933 h 1127"/>
                <a:gd name="T32" fmla="*/ 126 w 781"/>
                <a:gd name="T33" fmla="*/ 1121 h 1127"/>
                <a:gd name="T34" fmla="*/ 211 w 781"/>
                <a:gd name="T35" fmla="*/ 1127 h 1127"/>
                <a:gd name="T36" fmla="*/ 385 w 781"/>
                <a:gd name="T37" fmla="*/ 1100 h 1127"/>
                <a:gd name="T38" fmla="*/ 781 w 781"/>
                <a:gd name="T39" fmla="*/ 558 h 1127"/>
                <a:gd name="T40" fmla="*/ 395 w 781"/>
                <a:gd name="T41" fmla="*/ 19 h 1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1"/>
                <a:gd name="T64" fmla="*/ 0 h 1127"/>
                <a:gd name="T65" fmla="*/ 781 w 781"/>
                <a:gd name="T66" fmla="*/ 1127 h 1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1" h="1127">
                  <a:moveTo>
                    <a:pt x="395" y="19"/>
                  </a:moveTo>
                  <a:cubicBezTo>
                    <a:pt x="372" y="11"/>
                    <a:pt x="349" y="5"/>
                    <a:pt x="325" y="0"/>
                  </a:cubicBezTo>
                  <a:cubicBezTo>
                    <a:pt x="292" y="186"/>
                    <a:pt x="292" y="186"/>
                    <a:pt x="292" y="186"/>
                  </a:cubicBezTo>
                  <a:cubicBezTo>
                    <a:pt x="320" y="186"/>
                    <a:pt x="320" y="186"/>
                    <a:pt x="320" y="186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423" y="305"/>
                    <a:pt x="423" y="305"/>
                    <a:pt x="423" y="305"/>
                  </a:cubicBezTo>
                  <a:cubicBezTo>
                    <a:pt x="320" y="464"/>
                    <a:pt x="320" y="464"/>
                    <a:pt x="320" y="464"/>
                  </a:cubicBezTo>
                  <a:cubicBezTo>
                    <a:pt x="320" y="424"/>
                    <a:pt x="320" y="424"/>
                    <a:pt x="320" y="424"/>
                  </a:cubicBezTo>
                  <a:cubicBezTo>
                    <a:pt x="250" y="424"/>
                    <a:pt x="250" y="424"/>
                    <a:pt x="250" y="424"/>
                  </a:cubicBezTo>
                  <a:cubicBezTo>
                    <a:pt x="202" y="695"/>
                    <a:pt x="202" y="695"/>
                    <a:pt x="202" y="695"/>
                  </a:cubicBezTo>
                  <a:cubicBezTo>
                    <a:pt x="103" y="695"/>
                    <a:pt x="103" y="695"/>
                    <a:pt x="103" y="695"/>
                  </a:cubicBezTo>
                  <a:cubicBezTo>
                    <a:pt x="103" y="654"/>
                    <a:pt x="103" y="654"/>
                    <a:pt x="103" y="654"/>
                  </a:cubicBezTo>
                  <a:cubicBezTo>
                    <a:pt x="0" y="814"/>
                    <a:pt x="0" y="814"/>
                    <a:pt x="0" y="814"/>
                  </a:cubicBezTo>
                  <a:cubicBezTo>
                    <a:pt x="103" y="974"/>
                    <a:pt x="103" y="974"/>
                    <a:pt x="103" y="974"/>
                  </a:cubicBezTo>
                  <a:cubicBezTo>
                    <a:pt x="103" y="933"/>
                    <a:pt x="103" y="933"/>
                    <a:pt x="103" y="933"/>
                  </a:cubicBezTo>
                  <a:cubicBezTo>
                    <a:pt x="159" y="933"/>
                    <a:pt x="159" y="933"/>
                    <a:pt x="159" y="933"/>
                  </a:cubicBezTo>
                  <a:cubicBezTo>
                    <a:pt x="126" y="1121"/>
                    <a:pt x="126" y="1121"/>
                    <a:pt x="126" y="1121"/>
                  </a:cubicBezTo>
                  <a:cubicBezTo>
                    <a:pt x="154" y="1125"/>
                    <a:pt x="182" y="1127"/>
                    <a:pt x="211" y="1127"/>
                  </a:cubicBezTo>
                  <a:cubicBezTo>
                    <a:pt x="272" y="1127"/>
                    <a:pt x="330" y="1117"/>
                    <a:pt x="385" y="1100"/>
                  </a:cubicBezTo>
                  <a:cubicBezTo>
                    <a:pt x="615" y="1026"/>
                    <a:pt x="781" y="811"/>
                    <a:pt x="781" y="558"/>
                  </a:cubicBezTo>
                  <a:cubicBezTo>
                    <a:pt x="781" y="307"/>
                    <a:pt x="619" y="95"/>
                    <a:pt x="395" y="19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5"/>
          <p:cNvSpPr>
            <a:spLocks noEditPoints="1"/>
          </p:cNvSpPr>
          <p:nvPr/>
        </p:nvSpPr>
        <p:spPr bwMode="auto">
          <a:xfrm>
            <a:off x="2384290" y="1114132"/>
            <a:ext cx="4347950" cy="4331092"/>
          </a:xfrm>
          <a:custGeom>
            <a:avLst/>
            <a:gdLst>
              <a:gd name="T0" fmla="*/ 1502 w 1502"/>
              <a:gd name="T1" fmla="*/ 754 h 1501"/>
              <a:gd name="T2" fmla="*/ 1281 w 1502"/>
              <a:gd name="T3" fmla="*/ 1283 h 1501"/>
              <a:gd name="T4" fmla="*/ 748 w 1502"/>
              <a:gd name="T5" fmla="*/ 1501 h 1501"/>
              <a:gd name="T6" fmla="*/ 219 w 1502"/>
              <a:gd name="T7" fmla="*/ 1282 h 1501"/>
              <a:gd name="T8" fmla="*/ 0 w 1502"/>
              <a:gd name="T9" fmla="*/ 750 h 1501"/>
              <a:gd name="T10" fmla="*/ 219 w 1502"/>
              <a:gd name="T11" fmla="*/ 220 h 1501"/>
              <a:gd name="T12" fmla="*/ 748 w 1502"/>
              <a:gd name="T13" fmla="*/ 0 h 1501"/>
              <a:gd name="T14" fmla="*/ 1280 w 1502"/>
              <a:gd name="T15" fmla="*/ 222 h 1501"/>
              <a:gd name="T16" fmla="*/ 1502 w 1502"/>
              <a:gd name="T17" fmla="*/ 754 h 1501"/>
              <a:gd name="T18" fmla="*/ 1101 w 1502"/>
              <a:gd name="T19" fmla="*/ 400 h 1501"/>
              <a:gd name="T20" fmla="*/ 1101 w 1502"/>
              <a:gd name="T21" fmla="*/ 400 h 1501"/>
              <a:gd name="T22" fmla="*/ 996 w 1502"/>
              <a:gd name="T23" fmla="*/ 151 h 1501"/>
              <a:gd name="T24" fmla="*/ 748 w 1502"/>
              <a:gd name="T25" fmla="*/ 48 h 1501"/>
              <a:gd name="T26" fmla="*/ 255 w 1502"/>
              <a:gd name="T27" fmla="*/ 254 h 1501"/>
              <a:gd name="T28" fmla="*/ 49 w 1502"/>
              <a:gd name="T29" fmla="*/ 750 h 1501"/>
              <a:gd name="T30" fmla="*/ 260 w 1502"/>
              <a:gd name="T31" fmla="*/ 1243 h 1501"/>
              <a:gd name="T32" fmla="*/ 748 w 1502"/>
              <a:gd name="T33" fmla="*/ 1452 h 1501"/>
              <a:gd name="T34" fmla="*/ 505 w 1502"/>
              <a:gd name="T35" fmla="*/ 1346 h 1501"/>
              <a:gd name="T36" fmla="*/ 396 w 1502"/>
              <a:gd name="T37" fmla="*/ 1101 h 1501"/>
              <a:gd name="T38" fmla="*/ 493 w 1502"/>
              <a:gd name="T39" fmla="*/ 859 h 1501"/>
              <a:gd name="T40" fmla="*/ 748 w 1502"/>
              <a:gd name="T41" fmla="*/ 754 h 1501"/>
              <a:gd name="T42" fmla="*/ 996 w 1502"/>
              <a:gd name="T43" fmla="*/ 656 h 1501"/>
              <a:gd name="T44" fmla="*/ 1101 w 1502"/>
              <a:gd name="T45" fmla="*/ 400 h 1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02" h="1501">
                <a:moveTo>
                  <a:pt x="1502" y="754"/>
                </a:moveTo>
                <a:cubicBezTo>
                  <a:pt x="1502" y="961"/>
                  <a:pt x="1428" y="1137"/>
                  <a:pt x="1281" y="1283"/>
                </a:cubicBezTo>
                <a:cubicBezTo>
                  <a:pt x="1134" y="1429"/>
                  <a:pt x="956" y="1501"/>
                  <a:pt x="748" y="1501"/>
                </a:cubicBezTo>
                <a:cubicBezTo>
                  <a:pt x="541" y="1501"/>
                  <a:pt x="365" y="1428"/>
                  <a:pt x="219" y="1282"/>
                </a:cubicBezTo>
                <a:cubicBezTo>
                  <a:pt x="73" y="1135"/>
                  <a:pt x="0" y="958"/>
                  <a:pt x="0" y="750"/>
                </a:cubicBezTo>
                <a:cubicBezTo>
                  <a:pt x="0" y="543"/>
                  <a:pt x="73" y="366"/>
                  <a:pt x="219" y="220"/>
                </a:cubicBezTo>
                <a:cubicBezTo>
                  <a:pt x="364" y="74"/>
                  <a:pt x="541" y="0"/>
                  <a:pt x="748" y="0"/>
                </a:cubicBezTo>
                <a:cubicBezTo>
                  <a:pt x="955" y="0"/>
                  <a:pt x="1133" y="74"/>
                  <a:pt x="1280" y="222"/>
                </a:cubicBezTo>
                <a:cubicBezTo>
                  <a:pt x="1428" y="369"/>
                  <a:pt x="1502" y="547"/>
                  <a:pt x="1502" y="754"/>
                </a:cubicBezTo>
                <a:close/>
                <a:moveTo>
                  <a:pt x="1101" y="400"/>
                </a:moveTo>
                <a:lnTo>
                  <a:pt x="1101" y="400"/>
                </a:lnTo>
                <a:cubicBezTo>
                  <a:pt x="1101" y="302"/>
                  <a:pt x="1066" y="219"/>
                  <a:pt x="996" y="151"/>
                </a:cubicBezTo>
                <a:cubicBezTo>
                  <a:pt x="926" y="83"/>
                  <a:pt x="843" y="48"/>
                  <a:pt x="748" y="48"/>
                </a:cubicBezTo>
                <a:cubicBezTo>
                  <a:pt x="557" y="48"/>
                  <a:pt x="393" y="117"/>
                  <a:pt x="255" y="254"/>
                </a:cubicBezTo>
                <a:cubicBezTo>
                  <a:pt x="117" y="391"/>
                  <a:pt x="49" y="556"/>
                  <a:pt x="49" y="750"/>
                </a:cubicBezTo>
                <a:cubicBezTo>
                  <a:pt x="49" y="938"/>
                  <a:pt x="119" y="1103"/>
                  <a:pt x="260" y="1243"/>
                </a:cubicBezTo>
                <a:cubicBezTo>
                  <a:pt x="400" y="1383"/>
                  <a:pt x="563" y="1452"/>
                  <a:pt x="748" y="1452"/>
                </a:cubicBezTo>
                <a:cubicBezTo>
                  <a:pt x="653" y="1443"/>
                  <a:pt x="572" y="1408"/>
                  <a:pt x="505" y="1346"/>
                </a:cubicBezTo>
                <a:cubicBezTo>
                  <a:pt x="432" y="1279"/>
                  <a:pt x="396" y="1197"/>
                  <a:pt x="396" y="1101"/>
                </a:cubicBezTo>
                <a:cubicBezTo>
                  <a:pt x="396" y="1006"/>
                  <a:pt x="428" y="926"/>
                  <a:pt x="493" y="859"/>
                </a:cubicBezTo>
                <a:cubicBezTo>
                  <a:pt x="561" y="789"/>
                  <a:pt x="646" y="754"/>
                  <a:pt x="748" y="754"/>
                </a:cubicBezTo>
                <a:cubicBezTo>
                  <a:pt x="846" y="754"/>
                  <a:pt x="929" y="721"/>
                  <a:pt x="996" y="656"/>
                </a:cubicBezTo>
                <a:cubicBezTo>
                  <a:pt x="1066" y="588"/>
                  <a:pt x="1101" y="503"/>
                  <a:pt x="1101" y="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bgerundetes Rechteck 4"/>
          <p:cNvSpPr>
            <a:spLocks/>
          </p:cNvSpPr>
          <p:nvPr/>
        </p:nvSpPr>
        <p:spPr>
          <a:xfrm>
            <a:off x="3563888" y="3280670"/>
            <a:ext cx="2825488" cy="1938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bg1"/>
                </a:solidFill>
              </a:rPr>
              <a:t>Your</a:t>
            </a:r>
            <a:r>
              <a:rPr lang="de-DE" sz="3200" b="1" kern="1200" dirty="0" smtClean="0">
                <a:solidFill>
                  <a:schemeClr val="bg1"/>
                </a:solidFill>
              </a:rPr>
              <a:t> </a:t>
            </a:r>
            <a:br>
              <a:rPr lang="de-DE" sz="3200" b="1" kern="1200" dirty="0" smtClean="0">
                <a:solidFill>
                  <a:schemeClr val="bg1"/>
                </a:solidFill>
              </a:rPr>
            </a:br>
            <a:r>
              <a:rPr lang="de-DE" sz="3200" b="1" kern="1200" dirty="0" smtClean="0">
                <a:solidFill>
                  <a:schemeClr val="bg1"/>
                </a:solidFill>
              </a:rPr>
              <a:t>Text</a:t>
            </a:r>
            <a:endParaRPr lang="de-DE" sz="3200" b="1" kern="1200" dirty="0">
              <a:solidFill>
                <a:schemeClr val="bg1"/>
              </a:solidFill>
            </a:endParaRPr>
          </a:p>
        </p:txBody>
      </p:sp>
      <p:sp>
        <p:nvSpPr>
          <p:cNvPr id="4" name="Abgerundetes Rechteck 4"/>
          <p:cNvSpPr>
            <a:spLocks/>
          </p:cNvSpPr>
          <p:nvPr/>
        </p:nvSpPr>
        <p:spPr>
          <a:xfrm>
            <a:off x="2771800" y="1343744"/>
            <a:ext cx="2825488" cy="1938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2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3200" b="1" kern="1200" dirty="0" smtClean="0">
                <a:solidFill>
                  <a:schemeClr val="tx1"/>
                </a:solidFill>
              </a:rPr>
              <a:t> </a:t>
            </a:r>
            <a:br>
              <a:rPr lang="de-DE" sz="3200" b="1" kern="1200" dirty="0" smtClean="0">
                <a:solidFill>
                  <a:schemeClr val="tx1"/>
                </a:solidFill>
              </a:rPr>
            </a:br>
            <a:r>
              <a:rPr lang="de-DE" sz="3200" b="1" kern="1200" dirty="0" smtClean="0">
                <a:solidFill>
                  <a:schemeClr val="tx1"/>
                </a:solidFill>
              </a:rPr>
              <a:t>Text</a:t>
            </a:r>
            <a:endParaRPr lang="de-DE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142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2959700" y="1772533"/>
            <a:ext cx="2417014" cy="3268224"/>
          </a:xfrm>
          <a:custGeom>
            <a:avLst/>
            <a:gdLst/>
            <a:ahLst/>
            <a:cxnLst/>
            <a:rect l="l" t="t" r="r" b="b"/>
            <a:pathLst>
              <a:path w="2417014" h="3268224">
                <a:moveTo>
                  <a:pt x="1637818" y="87"/>
                </a:moveTo>
                <a:cubicBezTo>
                  <a:pt x="1746297" y="-1031"/>
                  <a:pt x="1856455" y="8548"/>
                  <a:pt x="1967038" y="29657"/>
                </a:cubicBezTo>
                <a:lnTo>
                  <a:pt x="1865674" y="504339"/>
                </a:lnTo>
                <a:lnTo>
                  <a:pt x="2020970" y="504339"/>
                </a:lnTo>
                <a:lnTo>
                  <a:pt x="2020970" y="288315"/>
                </a:lnTo>
                <a:lnTo>
                  <a:pt x="2417014" y="720363"/>
                </a:lnTo>
                <a:lnTo>
                  <a:pt x="2020970" y="1152411"/>
                </a:lnTo>
                <a:lnTo>
                  <a:pt x="2020970" y="936387"/>
                </a:lnTo>
                <a:lnTo>
                  <a:pt x="1773414" y="936387"/>
                </a:lnTo>
                <a:lnTo>
                  <a:pt x="1275469" y="3268224"/>
                </a:lnTo>
                <a:cubicBezTo>
                  <a:pt x="398989" y="3061016"/>
                  <a:pt x="-151249" y="2191383"/>
                  <a:pt x="36835" y="1310601"/>
                </a:cubicBezTo>
                <a:cubicBezTo>
                  <a:pt x="201408" y="539917"/>
                  <a:pt x="878468" y="7915"/>
                  <a:pt x="1637818" y="87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 bwMode="auto">
          <a:xfrm rot="10800000">
            <a:off x="3772164" y="1817243"/>
            <a:ext cx="2500541" cy="3268224"/>
          </a:xfrm>
          <a:custGeom>
            <a:avLst/>
            <a:gdLst/>
            <a:ahLst/>
            <a:cxnLst/>
            <a:rect l="l" t="t" r="r" b="b"/>
            <a:pathLst>
              <a:path w="2500541" h="3268224">
                <a:moveTo>
                  <a:pt x="1275469" y="3268224"/>
                </a:moveTo>
                <a:cubicBezTo>
                  <a:pt x="398989" y="3061016"/>
                  <a:pt x="-151249" y="2191383"/>
                  <a:pt x="36835" y="1310601"/>
                </a:cubicBezTo>
                <a:cubicBezTo>
                  <a:pt x="224919" y="429819"/>
                  <a:pt x="1082372" y="-139214"/>
                  <a:pt x="1967038" y="29657"/>
                </a:cubicBezTo>
                <a:lnTo>
                  <a:pt x="1849725" y="579026"/>
                </a:lnTo>
                <a:lnTo>
                  <a:pt x="2104497" y="579026"/>
                </a:lnTo>
                <a:lnTo>
                  <a:pt x="2104497" y="363002"/>
                </a:lnTo>
                <a:lnTo>
                  <a:pt x="2500541" y="795050"/>
                </a:lnTo>
                <a:lnTo>
                  <a:pt x="2104497" y="1227098"/>
                </a:lnTo>
                <a:lnTo>
                  <a:pt x="2104497" y="1011074"/>
                </a:lnTo>
                <a:lnTo>
                  <a:pt x="1757465" y="1011074"/>
                </a:lnTo>
                <a:lnTo>
                  <a:pt x="1465879" y="2376547"/>
                </a:lnTo>
                <a:lnTo>
                  <a:pt x="1292034" y="2376547"/>
                </a:lnTo>
                <a:lnTo>
                  <a:pt x="1292034" y="2160523"/>
                </a:lnTo>
                <a:lnTo>
                  <a:pt x="895990" y="2592571"/>
                </a:lnTo>
                <a:lnTo>
                  <a:pt x="1292034" y="3024619"/>
                </a:lnTo>
                <a:lnTo>
                  <a:pt x="1292034" y="2808595"/>
                </a:lnTo>
                <a:lnTo>
                  <a:pt x="1373619" y="280859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/>
          </a:p>
        </p:txBody>
      </p:sp>
      <p:sp>
        <p:nvSpPr>
          <p:cNvPr id="7" name="Abgerundetes Rechteck 4"/>
          <p:cNvSpPr>
            <a:spLocks/>
          </p:cNvSpPr>
          <p:nvPr/>
        </p:nvSpPr>
        <p:spPr>
          <a:xfrm>
            <a:off x="4797622" y="3217344"/>
            <a:ext cx="1158184" cy="10037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</a:t>
            </a:r>
            <a:br>
              <a:rPr lang="de-DE" sz="2400" b="1" kern="1200" dirty="0" smtClean="0">
                <a:solidFill>
                  <a:schemeClr val="tx1"/>
                </a:solidFill>
              </a:rPr>
            </a:br>
            <a:r>
              <a:rPr lang="de-DE" sz="2400" b="1" kern="1200" dirty="0" smtClean="0">
                <a:solidFill>
                  <a:schemeClr val="tx1"/>
                </a:solidFill>
              </a:rPr>
              <a:t>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8" name="Abgerundetes Rechteck 4"/>
          <p:cNvSpPr>
            <a:spLocks/>
          </p:cNvSpPr>
          <p:nvPr/>
        </p:nvSpPr>
        <p:spPr>
          <a:xfrm>
            <a:off x="3275856" y="2715472"/>
            <a:ext cx="1183762" cy="10037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9352" tIns="149352" rIns="149352" bIns="8001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bg1"/>
                </a:solidFill>
              </a:rPr>
              <a:t>Your</a:t>
            </a:r>
            <a:r>
              <a:rPr lang="de-DE" sz="2400" b="1" kern="1200" dirty="0" smtClean="0">
                <a:solidFill>
                  <a:schemeClr val="bg1"/>
                </a:solidFill>
              </a:rPr>
              <a:t> </a:t>
            </a:r>
            <a:br>
              <a:rPr lang="de-DE" sz="2400" b="1" kern="1200" dirty="0" smtClean="0">
                <a:solidFill>
                  <a:schemeClr val="bg1"/>
                </a:solidFill>
              </a:rPr>
            </a:br>
            <a:r>
              <a:rPr lang="de-DE" sz="2400" b="1" kern="1200" dirty="0" smtClean="0">
                <a:solidFill>
                  <a:schemeClr val="bg1"/>
                </a:solidFill>
              </a:rPr>
              <a:t>Text</a:t>
            </a:r>
            <a:endParaRPr lang="de-DE" sz="24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70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28992" y="2132856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STICKERS</a:t>
            </a:r>
          </a:p>
          <a:p>
            <a:pPr algn="ctr"/>
            <a:r>
              <a:rPr lang="de-DE" sz="6000" b="1" dirty="0" smtClean="0">
                <a:solidFill>
                  <a:schemeClr val="bg1"/>
                </a:solidFill>
              </a:rPr>
              <a:t>NOTES</a:t>
            </a:r>
            <a:endParaRPr lang="de-DE" sz="60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6" name="Gruppieren 19"/>
          <p:cNvGrpSpPr>
            <a:grpSpLocks/>
          </p:cNvGrpSpPr>
          <p:nvPr/>
        </p:nvGrpSpPr>
        <p:grpSpPr bwMode="auto">
          <a:xfrm>
            <a:off x="1223286" y="2309745"/>
            <a:ext cx="1575915" cy="1993903"/>
            <a:chOff x="3311073" y="1748993"/>
            <a:chExt cx="2736397" cy="3461182"/>
          </a:xfrm>
        </p:grpSpPr>
        <p:sp>
          <p:nvSpPr>
            <p:cNvPr id="8" name="Rechteck 7"/>
            <p:cNvSpPr/>
            <p:nvPr/>
          </p:nvSpPr>
          <p:spPr>
            <a:xfrm>
              <a:off x="3311073" y="2474572"/>
              <a:ext cx="2736397" cy="2735603"/>
            </a:xfrm>
            <a:prstGeom prst="rect">
              <a:avLst/>
            </a:prstGeom>
            <a:solidFill>
              <a:srgbClr val="FFFEC6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99030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rgbClr val="990305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72200" y="1748993"/>
              <a:ext cx="1094515" cy="1287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392877" y="1285860"/>
            <a:ext cx="8358246" cy="5000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uppieren 19"/>
          <p:cNvGrpSpPr>
            <a:grpSpLocks/>
          </p:cNvGrpSpPr>
          <p:nvPr/>
        </p:nvGrpSpPr>
        <p:grpSpPr bwMode="auto">
          <a:xfrm>
            <a:off x="624743" y="1308545"/>
            <a:ext cx="3232878" cy="4835098"/>
            <a:chOff x="3311073" y="753801"/>
            <a:chExt cx="5613525" cy="8393163"/>
          </a:xfrm>
        </p:grpSpPr>
        <p:sp>
          <p:nvSpPr>
            <p:cNvPr id="4" name="Gefaltete Ecke 3"/>
            <p:cNvSpPr/>
            <p:nvPr/>
          </p:nvSpPr>
          <p:spPr>
            <a:xfrm>
              <a:off x="3311073" y="1334462"/>
              <a:ext cx="5613525" cy="7812502"/>
            </a:xfrm>
            <a:prstGeom prst="foldedCorner">
              <a:avLst>
                <a:gd name="adj" fmla="val 18230"/>
              </a:avLst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99030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rgbClr val="990305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650470" y="753801"/>
              <a:ext cx="1094515" cy="1287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feld 8"/>
          <p:cNvSpPr txBox="1">
            <a:spLocks/>
          </p:cNvSpPr>
          <p:nvPr/>
        </p:nvSpPr>
        <p:spPr>
          <a:xfrm>
            <a:off x="624743" y="1308545"/>
            <a:ext cx="3232878" cy="4835097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600" b="1" dirty="0" err="1" smtClean="0"/>
              <a:t>Your</a:t>
            </a:r>
            <a:r>
              <a:rPr lang="de-DE" sz="1600" b="1" dirty="0" smtClean="0"/>
              <a:t> Text</a:t>
            </a:r>
            <a:endParaRPr lang="de-DE" sz="2400" b="1" dirty="0"/>
          </a:p>
        </p:txBody>
      </p:sp>
      <p:grpSp>
        <p:nvGrpSpPr>
          <p:cNvPr id="61" name="Gruppieren 60"/>
          <p:cNvGrpSpPr/>
          <p:nvPr/>
        </p:nvGrpSpPr>
        <p:grpSpPr>
          <a:xfrm rot="3523036">
            <a:off x="866426" y="1839236"/>
            <a:ext cx="964524" cy="898461"/>
            <a:chOff x="5827713" y="3505200"/>
            <a:chExt cx="695325" cy="647700"/>
          </a:xfrm>
        </p:grpSpPr>
        <p:sp>
          <p:nvSpPr>
            <p:cNvPr id="59" name="Freeform 84"/>
            <p:cNvSpPr>
              <a:spLocks/>
            </p:cNvSpPr>
            <p:nvPr/>
          </p:nvSpPr>
          <p:spPr bwMode="auto">
            <a:xfrm>
              <a:off x="5827713" y="3609975"/>
              <a:ext cx="571500" cy="54292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57" y="3"/>
                </a:cxn>
                <a:cxn ang="0">
                  <a:pos x="57" y="4"/>
                </a:cxn>
                <a:cxn ang="0">
                  <a:pos x="33" y="17"/>
                </a:cxn>
                <a:cxn ang="0">
                  <a:pos x="14" y="35"/>
                </a:cxn>
                <a:cxn ang="0">
                  <a:pos x="5" y="48"/>
                </a:cxn>
                <a:cxn ang="0">
                  <a:pos x="3" y="46"/>
                </a:cxn>
                <a:cxn ang="0">
                  <a:pos x="11" y="33"/>
                </a:cxn>
                <a:cxn ang="0">
                  <a:pos x="31" y="13"/>
                </a:cxn>
                <a:cxn ang="0">
                  <a:pos x="56" y="0"/>
                </a:cxn>
              </a:cxnLst>
              <a:rect l="0" t="0" r="r" b="b"/>
              <a:pathLst>
                <a:path w="60" h="57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60" y="1"/>
                    <a:pt x="57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44" y="8"/>
                    <a:pt x="33" y="17"/>
                  </a:cubicBezTo>
                  <a:cubicBezTo>
                    <a:pt x="22" y="24"/>
                    <a:pt x="13" y="35"/>
                    <a:pt x="14" y="35"/>
                  </a:cubicBezTo>
                  <a:cubicBezTo>
                    <a:pt x="14" y="35"/>
                    <a:pt x="8" y="42"/>
                    <a:pt x="5" y="48"/>
                  </a:cubicBezTo>
                  <a:cubicBezTo>
                    <a:pt x="0" y="57"/>
                    <a:pt x="1" y="53"/>
                    <a:pt x="3" y="46"/>
                  </a:cubicBezTo>
                  <a:cubicBezTo>
                    <a:pt x="2" y="47"/>
                    <a:pt x="11" y="32"/>
                    <a:pt x="11" y="33"/>
                  </a:cubicBezTo>
                  <a:cubicBezTo>
                    <a:pt x="11" y="33"/>
                    <a:pt x="19" y="21"/>
                    <a:pt x="31" y="13"/>
                  </a:cubicBezTo>
                  <a:cubicBezTo>
                    <a:pt x="42" y="5"/>
                    <a:pt x="55" y="0"/>
                    <a:pt x="56" y="0"/>
                  </a:cubicBezTo>
                  <a:close/>
                </a:path>
              </a:pathLst>
            </a:custGeom>
            <a:solidFill>
              <a:srgbClr val="475E7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60" name="Freeform 85"/>
            <p:cNvSpPr>
              <a:spLocks/>
            </p:cNvSpPr>
            <p:nvPr/>
          </p:nvSpPr>
          <p:spPr bwMode="auto">
            <a:xfrm>
              <a:off x="6237288" y="3505200"/>
              <a:ext cx="285750" cy="304800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2" y="5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1" y="8"/>
                </a:cxn>
                <a:cxn ang="0">
                  <a:pos x="24" y="9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12" y="25"/>
                </a:cxn>
                <a:cxn ang="0">
                  <a:pos x="14" y="26"/>
                </a:cxn>
                <a:cxn ang="0">
                  <a:pos x="21" y="18"/>
                </a:cxn>
                <a:cxn ang="0">
                  <a:pos x="25" y="14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0" y="8"/>
                </a:cxn>
                <a:cxn ang="0">
                  <a:pos x="28" y="6"/>
                </a:cxn>
              </a:cxnLst>
              <a:rect l="0" t="0" r="r" b="b"/>
              <a:pathLst>
                <a:path w="30" h="32">
                  <a:moveTo>
                    <a:pt x="28" y="6"/>
                  </a:moveTo>
                  <a:lnTo>
                    <a:pt x="28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2" y="5"/>
                  </a:lnTo>
                  <a:cubicBezTo>
                    <a:pt x="12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1"/>
                    <a:pt x="1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11" y="6"/>
                    <a:pt x="21" y="8"/>
                  </a:cubicBezTo>
                  <a:cubicBezTo>
                    <a:pt x="22" y="9"/>
                    <a:pt x="23" y="9"/>
                    <a:pt x="24" y="9"/>
                  </a:cubicBezTo>
                  <a:cubicBezTo>
                    <a:pt x="24" y="10"/>
                    <a:pt x="23" y="10"/>
                    <a:pt x="23" y="11"/>
                  </a:cubicBezTo>
                  <a:cubicBezTo>
                    <a:pt x="20" y="13"/>
                    <a:pt x="18" y="15"/>
                    <a:pt x="18" y="15"/>
                  </a:cubicBezTo>
                  <a:cubicBezTo>
                    <a:pt x="18" y="15"/>
                    <a:pt x="12" y="25"/>
                    <a:pt x="12" y="25"/>
                  </a:cubicBezTo>
                  <a:cubicBezTo>
                    <a:pt x="11" y="29"/>
                    <a:pt x="10" y="32"/>
                    <a:pt x="14" y="26"/>
                  </a:cubicBezTo>
                  <a:cubicBezTo>
                    <a:pt x="17" y="22"/>
                    <a:pt x="21" y="18"/>
                    <a:pt x="21" y="18"/>
                  </a:cubicBezTo>
                  <a:cubicBezTo>
                    <a:pt x="21" y="18"/>
                    <a:pt x="22" y="16"/>
                    <a:pt x="25" y="14"/>
                  </a:cubicBezTo>
                  <a:cubicBezTo>
                    <a:pt x="26" y="12"/>
                    <a:pt x="28" y="11"/>
                    <a:pt x="29" y="10"/>
                  </a:cubicBezTo>
                  <a:lnTo>
                    <a:pt x="29" y="10"/>
                  </a:lnTo>
                  <a:lnTo>
                    <a:pt x="29" y="10"/>
                  </a:lnTo>
                  <a:cubicBezTo>
                    <a:pt x="29" y="10"/>
                    <a:pt x="30" y="9"/>
                    <a:pt x="30" y="8"/>
                  </a:cubicBezTo>
                  <a:cubicBezTo>
                    <a:pt x="30" y="7"/>
                    <a:pt x="29" y="7"/>
                    <a:pt x="28" y="6"/>
                  </a:cubicBezTo>
                  <a:close/>
                </a:path>
              </a:pathLst>
            </a:custGeom>
            <a:solidFill>
              <a:srgbClr val="475E7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62" name="Gruppieren 19"/>
          <p:cNvGrpSpPr>
            <a:grpSpLocks/>
          </p:cNvGrpSpPr>
          <p:nvPr/>
        </p:nvGrpSpPr>
        <p:grpSpPr bwMode="auto">
          <a:xfrm rot="20592615">
            <a:off x="7040968" y="4042738"/>
            <a:ext cx="1575915" cy="1993903"/>
            <a:chOff x="3311073" y="1748993"/>
            <a:chExt cx="2736397" cy="3461182"/>
          </a:xfrm>
        </p:grpSpPr>
        <p:sp>
          <p:nvSpPr>
            <p:cNvPr id="63" name="Rechteck 62"/>
            <p:cNvSpPr/>
            <p:nvPr/>
          </p:nvSpPr>
          <p:spPr>
            <a:xfrm>
              <a:off x="3311073" y="2474572"/>
              <a:ext cx="2736397" cy="2735603"/>
            </a:xfrm>
            <a:prstGeom prst="rect">
              <a:avLst/>
            </a:prstGeom>
            <a:solidFill>
              <a:srgbClr val="FFFEC6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99030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rgbClr val="990305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72200" y="1748993"/>
              <a:ext cx="1094515" cy="1287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Textfeld 64"/>
          <p:cNvSpPr txBox="1">
            <a:spLocks/>
          </p:cNvSpPr>
          <p:nvPr/>
        </p:nvSpPr>
        <p:spPr>
          <a:xfrm rot="20592615">
            <a:off x="7040968" y="4685680"/>
            <a:ext cx="1575915" cy="135732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600" b="1" dirty="0" smtClean="0"/>
              <a:t>Your Text</a:t>
            </a:r>
            <a:endParaRPr lang="de-DE" sz="2400" b="1" dirty="0"/>
          </a:p>
        </p:txBody>
      </p:sp>
      <p:grpSp>
        <p:nvGrpSpPr>
          <p:cNvPr id="66" name="Gruppieren 19"/>
          <p:cNvGrpSpPr>
            <a:grpSpLocks/>
          </p:cNvGrpSpPr>
          <p:nvPr/>
        </p:nvGrpSpPr>
        <p:grpSpPr bwMode="auto">
          <a:xfrm rot="295010">
            <a:off x="2654284" y="5207380"/>
            <a:ext cx="1575915" cy="1993903"/>
            <a:chOff x="3311073" y="1748993"/>
            <a:chExt cx="2736397" cy="3461182"/>
          </a:xfrm>
        </p:grpSpPr>
        <p:sp>
          <p:nvSpPr>
            <p:cNvPr id="67" name="Rechteck 66"/>
            <p:cNvSpPr/>
            <p:nvPr/>
          </p:nvSpPr>
          <p:spPr>
            <a:xfrm>
              <a:off x="3311073" y="2474572"/>
              <a:ext cx="2736397" cy="2735603"/>
            </a:xfrm>
            <a:prstGeom prst="rect">
              <a:avLst/>
            </a:prstGeom>
            <a:solidFill>
              <a:srgbClr val="FFFEC6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99030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rgbClr val="990305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72200" y="1748993"/>
              <a:ext cx="1094515" cy="1287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" name="Textfeld 68"/>
          <p:cNvSpPr txBox="1">
            <a:spLocks/>
          </p:cNvSpPr>
          <p:nvPr/>
        </p:nvSpPr>
        <p:spPr>
          <a:xfrm rot="295010">
            <a:off x="2654284" y="5850322"/>
            <a:ext cx="1575915" cy="135732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600" b="1" dirty="0" smtClean="0"/>
              <a:t>Your Text</a:t>
            </a:r>
            <a:endParaRPr lang="de-DE" sz="2400" b="1" dirty="0"/>
          </a:p>
        </p:txBody>
      </p:sp>
      <p:grpSp>
        <p:nvGrpSpPr>
          <p:cNvPr id="70" name="Gruppieren 19"/>
          <p:cNvGrpSpPr>
            <a:grpSpLocks/>
          </p:cNvGrpSpPr>
          <p:nvPr/>
        </p:nvGrpSpPr>
        <p:grpSpPr bwMode="auto">
          <a:xfrm rot="295010">
            <a:off x="6542102" y="1383062"/>
            <a:ext cx="1575915" cy="1993903"/>
            <a:chOff x="3311073" y="1748993"/>
            <a:chExt cx="2736397" cy="3461182"/>
          </a:xfrm>
        </p:grpSpPr>
        <p:sp>
          <p:nvSpPr>
            <p:cNvPr id="71" name="Rechteck 70"/>
            <p:cNvSpPr/>
            <p:nvPr/>
          </p:nvSpPr>
          <p:spPr>
            <a:xfrm>
              <a:off x="3311073" y="2474572"/>
              <a:ext cx="2736397" cy="2735603"/>
            </a:xfrm>
            <a:prstGeom prst="rect">
              <a:avLst/>
            </a:prstGeom>
            <a:solidFill>
              <a:srgbClr val="FFFEC6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990305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rgbClr val="990305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72200" y="1748993"/>
              <a:ext cx="1094515" cy="1287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Textfeld 72"/>
          <p:cNvSpPr txBox="1">
            <a:spLocks/>
          </p:cNvSpPr>
          <p:nvPr/>
        </p:nvSpPr>
        <p:spPr>
          <a:xfrm rot="295010">
            <a:off x="6542102" y="2026004"/>
            <a:ext cx="1575915" cy="135732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600" b="1" dirty="0" smtClean="0"/>
              <a:t>Your Text</a:t>
            </a:r>
            <a:endParaRPr lang="de-DE" sz="2400" b="1" dirty="0"/>
          </a:p>
        </p:txBody>
      </p:sp>
      <p:sp>
        <p:nvSpPr>
          <p:cNvPr id="14" name="Freeform 58"/>
          <p:cNvSpPr>
            <a:spLocks noEditPoints="1"/>
          </p:cNvSpPr>
          <p:nvPr/>
        </p:nvSpPr>
        <p:spPr bwMode="auto">
          <a:xfrm>
            <a:off x="7143768" y="4643446"/>
            <a:ext cx="523875" cy="542925"/>
          </a:xfrm>
          <a:custGeom>
            <a:avLst/>
            <a:gdLst/>
            <a:ahLst/>
            <a:cxnLst>
              <a:cxn ang="0">
                <a:pos x="52" y="18"/>
              </a:cxn>
              <a:cxn ang="0">
                <a:pos x="41" y="5"/>
              </a:cxn>
              <a:cxn ang="0">
                <a:pos x="24" y="2"/>
              </a:cxn>
              <a:cxn ang="0">
                <a:pos x="10" y="8"/>
              </a:cxn>
              <a:cxn ang="0">
                <a:pos x="3" y="19"/>
              </a:cxn>
              <a:cxn ang="0">
                <a:pos x="4" y="17"/>
              </a:cxn>
              <a:cxn ang="0">
                <a:pos x="11" y="10"/>
              </a:cxn>
              <a:cxn ang="0">
                <a:pos x="28" y="4"/>
              </a:cxn>
              <a:cxn ang="0">
                <a:pos x="38" y="7"/>
              </a:cxn>
              <a:cxn ang="0">
                <a:pos x="49" y="18"/>
              </a:cxn>
              <a:cxn ang="0">
                <a:pos x="51" y="34"/>
              </a:cxn>
              <a:cxn ang="0">
                <a:pos x="41" y="49"/>
              </a:cxn>
              <a:cxn ang="0">
                <a:pos x="23" y="52"/>
              </a:cxn>
              <a:cxn ang="0">
                <a:pos x="9" y="44"/>
              </a:cxn>
              <a:cxn ang="0">
                <a:pos x="4" y="29"/>
              </a:cxn>
              <a:cxn ang="0">
                <a:pos x="4" y="28"/>
              </a:cxn>
              <a:cxn ang="0">
                <a:pos x="1" y="28"/>
              </a:cxn>
              <a:cxn ang="0">
                <a:pos x="1" y="29"/>
              </a:cxn>
              <a:cxn ang="0">
                <a:pos x="7" y="46"/>
              </a:cxn>
              <a:cxn ang="0">
                <a:pos x="22" y="55"/>
              </a:cxn>
              <a:cxn ang="0">
                <a:pos x="42" y="52"/>
              </a:cxn>
              <a:cxn ang="0">
                <a:pos x="54" y="35"/>
              </a:cxn>
              <a:cxn ang="0">
                <a:pos x="52" y="18"/>
              </a:cxn>
              <a:cxn ang="0">
                <a:pos x="33" y="25"/>
              </a:cxn>
              <a:cxn ang="0">
                <a:pos x="33" y="25"/>
              </a:cxn>
              <a:cxn ang="0">
                <a:pos x="34" y="19"/>
              </a:cxn>
              <a:cxn ang="0">
                <a:pos x="30" y="14"/>
              </a:cxn>
              <a:cxn ang="0">
                <a:pos x="29" y="18"/>
              </a:cxn>
              <a:cxn ang="0">
                <a:pos x="29" y="20"/>
              </a:cxn>
              <a:cxn ang="0">
                <a:pos x="33" y="25"/>
              </a:cxn>
              <a:cxn ang="0">
                <a:pos x="17" y="18"/>
              </a:cxn>
              <a:cxn ang="0">
                <a:pos x="17" y="18"/>
              </a:cxn>
              <a:cxn ang="0">
                <a:pos x="16" y="23"/>
              </a:cxn>
              <a:cxn ang="0">
                <a:pos x="17" y="24"/>
              </a:cxn>
              <a:cxn ang="0">
                <a:pos x="21" y="29"/>
              </a:cxn>
              <a:cxn ang="0">
                <a:pos x="21" y="23"/>
              </a:cxn>
              <a:cxn ang="0">
                <a:pos x="17" y="18"/>
              </a:cxn>
              <a:cxn ang="0">
                <a:pos x="26" y="36"/>
              </a:cxn>
              <a:cxn ang="0">
                <a:pos x="26" y="36"/>
              </a:cxn>
              <a:cxn ang="0">
                <a:pos x="20" y="47"/>
              </a:cxn>
              <a:cxn ang="0">
                <a:pos x="21" y="47"/>
              </a:cxn>
              <a:cxn ang="0">
                <a:pos x="23" y="48"/>
              </a:cxn>
              <a:cxn ang="0">
                <a:pos x="23" y="48"/>
              </a:cxn>
              <a:cxn ang="0">
                <a:pos x="28" y="38"/>
              </a:cxn>
              <a:cxn ang="0">
                <a:pos x="37" y="32"/>
              </a:cxn>
              <a:cxn ang="0">
                <a:pos x="40" y="32"/>
              </a:cxn>
              <a:cxn ang="0">
                <a:pos x="43" y="31"/>
              </a:cxn>
              <a:cxn ang="0">
                <a:pos x="43" y="30"/>
              </a:cxn>
              <a:cxn ang="0">
                <a:pos x="36" y="29"/>
              </a:cxn>
              <a:cxn ang="0">
                <a:pos x="26" y="36"/>
              </a:cxn>
            </a:cxnLst>
            <a:rect l="0" t="0" r="r" b="b"/>
            <a:pathLst>
              <a:path w="55" h="57">
                <a:moveTo>
                  <a:pt x="52" y="18"/>
                </a:moveTo>
                <a:cubicBezTo>
                  <a:pt x="48" y="8"/>
                  <a:pt x="40" y="5"/>
                  <a:pt x="41" y="5"/>
                </a:cubicBezTo>
                <a:cubicBezTo>
                  <a:pt x="41" y="5"/>
                  <a:pt x="33" y="0"/>
                  <a:pt x="24" y="2"/>
                </a:cubicBezTo>
                <a:cubicBezTo>
                  <a:pt x="16" y="3"/>
                  <a:pt x="10" y="8"/>
                  <a:pt x="10" y="8"/>
                </a:cubicBezTo>
                <a:cubicBezTo>
                  <a:pt x="5" y="12"/>
                  <a:pt x="3" y="18"/>
                  <a:pt x="3" y="19"/>
                </a:cubicBezTo>
                <a:cubicBezTo>
                  <a:pt x="3" y="19"/>
                  <a:pt x="3" y="19"/>
                  <a:pt x="4" y="17"/>
                </a:cubicBezTo>
                <a:cubicBezTo>
                  <a:pt x="5" y="16"/>
                  <a:pt x="7" y="13"/>
                  <a:pt x="11" y="10"/>
                </a:cubicBezTo>
                <a:cubicBezTo>
                  <a:pt x="16" y="6"/>
                  <a:pt x="23" y="4"/>
                  <a:pt x="28" y="4"/>
                </a:cubicBezTo>
                <a:cubicBezTo>
                  <a:pt x="34" y="4"/>
                  <a:pt x="38" y="7"/>
                  <a:pt x="38" y="7"/>
                </a:cubicBezTo>
                <a:cubicBezTo>
                  <a:pt x="38" y="7"/>
                  <a:pt x="44" y="9"/>
                  <a:pt x="49" y="18"/>
                </a:cubicBezTo>
                <a:cubicBezTo>
                  <a:pt x="51" y="22"/>
                  <a:pt x="52" y="28"/>
                  <a:pt x="51" y="34"/>
                </a:cubicBezTo>
                <a:cubicBezTo>
                  <a:pt x="50" y="39"/>
                  <a:pt x="46" y="45"/>
                  <a:pt x="41" y="49"/>
                </a:cubicBezTo>
                <a:cubicBezTo>
                  <a:pt x="36" y="52"/>
                  <a:pt x="29" y="54"/>
                  <a:pt x="23" y="52"/>
                </a:cubicBezTo>
                <a:cubicBezTo>
                  <a:pt x="17" y="51"/>
                  <a:pt x="12" y="48"/>
                  <a:pt x="9" y="44"/>
                </a:cubicBezTo>
                <a:cubicBezTo>
                  <a:pt x="3" y="36"/>
                  <a:pt x="4" y="29"/>
                  <a:pt x="4" y="29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2"/>
                  <a:pt x="2" y="25"/>
                  <a:pt x="1" y="28"/>
                </a:cubicBezTo>
                <a:cubicBezTo>
                  <a:pt x="1" y="28"/>
                  <a:pt x="1" y="28"/>
                  <a:pt x="1" y="29"/>
                </a:cubicBezTo>
                <a:cubicBezTo>
                  <a:pt x="1" y="29"/>
                  <a:pt x="0" y="37"/>
                  <a:pt x="7" y="46"/>
                </a:cubicBezTo>
                <a:cubicBezTo>
                  <a:pt x="10" y="50"/>
                  <a:pt x="15" y="54"/>
                  <a:pt x="22" y="55"/>
                </a:cubicBezTo>
                <a:cubicBezTo>
                  <a:pt x="29" y="57"/>
                  <a:pt x="36" y="56"/>
                  <a:pt x="42" y="52"/>
                </a:cubicBezTo>
                <a:cubicBezTo>
                  <a:pt x="48" y="48"/>
                  <a:pt x="52" y="42"/>
                  <a:pt x="54" y="35"/>
                </a:cubicBezTo>
                <a:cubicBezTo>
                  <a:pt x="55" y="29"/>
                  <a:pt x="54" y="22"/>
                  <a:pt x="52" y="18"/>
                </a:cubicBezTo>
                <a:close/>
                <a:moveTo>
                  <a:pt x="33" y="25"/>
                </a:moveTo>
                <a:lnTo>
                  <a:pt x="33" y="25"/>
                </a:lnTo>
                <a:cubicBezTo>
                  <a:pt x="35" y="24"/>
                  <a:pt x="35" y="22"/>
                  <a:pt x="34" y="19"/>
                </a:cubicBezTo>
                <a:cubicBezTo>
                  <a:pt x="33" y="16"/>
                  <a:pt x="31" y="14"/>
                  <a:pt x="30" y="14"/>
                </a:cubicBezTo>
                <a:cubicBezTo>
                  <a:pt x="29" y="14"/>
                  <a:pt x="28" y="16"/>
                  <a:pt x="29" y="18"/>
                </a:cubicBezTo>
                <a:lnTo>
                  <a:pt x="29" y="20"/>
                </a:lnTo>
                <a:cubicBezTo>
                  <a:pt x="30" y="23"/>
                  <a:pt x="32" y="25"/>
                  <a:pt x="33" y="25"/>
                </a:cubicBezTo>
                <a:close/>
                <a:moveTo>
                  <a:pt x="17" y="18"/>
                </a:moveTo>
                <a:lnTo>
                  <a:pt x="17" y="18"/>
                </a:lnTo>
                <a:cubicBezTo>
                  <a:pt x="16" y="19"/>
                  <a:pt x="16" y="20"/>
                  <a:pt x="16" y="23"/>
                </a:cubicBezTo>
                <a:lnTo>
                  <a:pt x="17" y="24"/>
                </a:lnTo>
                <a:cubicBezTo>
                  <a:pt x="18" y="27"/>
                  <a:pt x="20" y="29"/>
                  <a:pt x="21" y="29"/>
                </a:cubicBezTo>
                <a:cubicBezTo>
                  <a:pt x="22" y="29"/>
                  <a:pt x="23" y="26"/>
                  <a:pt x="21" y="23"/>
                </a:cubicBezTo>
                <a:cubicBezTo>
                  <a:pt x="20" y="20"/>
                  <a:pt x="19" y="18"/>
                  <a:pt x="17" y="18"/>
                </a:cubicBezTo>
                <a:close/>
                <a:moveTo>
                  <a:pt x="26" y="36"/>
                </a:moveTo>
                <a:lnTo>
                  <a:pt x="26" y="36"/>
                </a:lnTo>
                <a:cubicBezTo>
                  <a:pt x="21" y="40"/>
                  <a:pt x="20" y="47"/>
                  <a:pt x="20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9"/>
                  <a:pt x="23" y="48"/>
                  <a:pt x="23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7"/>
                  <a:pt x="24" y="42"/>
                  <a:pt x="28" y="38"/>
                </a:cubicBezTo>
                <a:cubicBezTo>
                  <a:pt x="31" y="34"/>
                  <a:pt x="37" y="32"/>
                  <a:pt x="37" y="32"/>
                </a:cubicBezTo>
                <a:cubicBezTo>
                  <a:pt x="37" y="32"/>
                  <a:pt x="38" y="32"/>
                  <a:pt x="40" y="32"/>
                </a:cubicBezTo>
                <a:cubicBezTo>
                  <a:pt x="41" y="31"/>
                  <a:pt x="43" y="31"/>
                  <a:pt x="43" y="31"/>
                </a:cubicBezTo>
                <a:cubicBezTo>
                  <a:pt x="45" y="31"/>
                  <a:pt x="47" y="31"/>
                  <a:pt x="43" y="30"/>
                </a:cubicBezTo>
                <a:cubicBezTo>
                  <a:pt x="40" y="29"/>
                  <a:pt x="36" y="29"/>
                  <a:pt x="36" y="29"/>
                </a:cubicBezTo>
                <a:cubicBezTo>
                  <a:pt x="36" y="29"/>
                  <a:pt x="30" y="31"/>
                  <a:pt x="26" y="36"/>
                </a:cubicBezTo>
                <a:close/>
              </a:path>
            </a:pathLst>
          </a:custGeom>
          <a:solidFill>
            <a:srgbClr val="3D567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Freeform 59"/>
          <p:cNvSpPr>
            <a:spLocks noEditPoints="1"/>
          </p:cNvSpPr>
          <p:nvPr/>
        </p:nvSpPr>
        <p:spPr bwMode="auto">
          <a:xfrm>
            <a:off x="7602560" y="1962137"/>
            <a:ext cx="438150" cy="447675"/>
          </a:xfrm>
          <a:custGeom>
            <a:avLst/>
            <a:gdLst/>
            <a:ahLst/>
            <a:cxnLst>
              <a:cxn ang="0">
                <a:pos x="13" y="3"/>
              </a:cxn>
              <a:cxn ang="0">
                <a:pos x="9" y="3"/>
              </a:cxn>
              <a:cxn ang="0">
                <a:pos x="9" y="3"/>
              </a:cxn>
              <a:cxn ang="0">
                <a:pos x="5" y="24"/>
              </a:cxn>
              <a:cxn ang="0">
                <a:pos x="4" y="30"/>
              </a:cxn>
              <a:cxn ang="0">
                <a:pos x="6" y="30"/>
              </a:cxn>
              <a:cxn ang="0">
                <a:pos x="8" y="25"/>
              </a:cxn>
              <a:cxn ang="0">
                <a:pos x="13" y="4"/>
              </a:cxn>
              <a:cxn ang="0">
                <a:pos x="13" y="3"/>
              </a:cxn>
              <a:cxn ang="0">
                <a:pos x="7" y="39"/>
              </a:cxn>
              <a:cxn ang="0">
                <a:pos x="7" y="39"/>
              </a:cxn>
              <a:cxn ang="0">
                <a:pos x="5" y="39"/>
              </a:cxn>
              <a:cxn ang="0">
                <a:pos x="4" y="40"/>
              </a:cxn>
              <a:cxn ang="0">
                <a:pos x="3" y="37"/>
              </a:cxn>
              <a:cxn ang="0">
                <a:pos x="3" y="37"/>
              </a:cxn>
              <a:cxn ang="0">
                <a:pos x="2" y="37"/>
              </a:cxn>
              <a:cxn ang="0">
                <a:pos x="1" y="42"/>
              </a:cxn>
              <a:cxn ang="0">
                <a:pos x="3" y="44"/>
              </a:cxn>
              <a:cxn ang="0">
                <a:pos x="5" y="43"/>
              </a:cxn>
              <a:cxn ang="0">
                <a:pos x="7" y="42"/>
              </a:cxn>
              <a:cxn ang="0">
                <a:pos x="7" y="41"/>
              </a:cxn>
              <a:cxn ang="0">
                <a:pos x="7" y="39"/>
              </a:cxn>
              <a:cxn ang="0">
                <a:pos x="42" y="4"/>
              </a:cxn>
              <a:cxn ang="0">
                <a:pos x="42" y="4"/>
              </a:cxn>
              <a:cxn ang="0">
                <a:pos x="27" y="2"/>
              </a:cxn>
              <a:cxn ang="0">
                <a:pos x="22" y="7"/>
              </a:cxn>
              <a:cxn ang="0">
                <a:pos x="22" y="8"/>
              </a:cxn>
              <a:cxn ang="0">
                <a:pos x="25" y="9"/>
              </a:cxn>
              <a:cxn ang="0">
                <a:pos x="26" y="9"/>
              </a:cxn>
              <a:cxn ang="0">
                <a:pos x="29" y="5"/>
              </a:cxn>
              <a:cxn ang="0">
                <a:pos x="39" y="6"/>
              </a:cxn>
              <a:cxn ang="0">
                <a:pos x="39" y="16"/>
              </a:cxn>
              <a:cxn ang="0">
                <a:pos x="35" y="20"/>
              </a:cxn>
              <a:cxn ang="0">
                <a:pos x="31" y="24"/>
              </a:cxn>
              <a:cxn ang="0">
                <a:pos x="28" y="28"/>
              </a:cxn>
              <a:cxn ang="0">
                <a:pos x="27" y="33"/>
              </a:cxn>
              <a:cxn ang="0">
                <a:pos x="30" y="29"/>
              </a:cxn>
              <a:cxn ang="0">
                <a:pos x="37" y="23"/>
              </a:cxn>
              <a:cxn ang="0">
                <a:pos x="42" y="18"/>
              </a:cxn>
              <a:cxn ang="0">
                <a:pos x="42" y="4"/>
              </a:cxn>
              <a:cxn ang="0">
                <a:pos x="29" y="37"/>
              </a:cxn>
              <a:cxn ang="0">
                <a:pos x="29" y="37"/>
              </a:cxn>
              <a:cxn ang="0">
                <a:pos x="26" y="36"/>
              </a:cxn>
              <a:cxn ang="0">
                <a:pos x="25" y="36"/>
              </a:cxn>
              <a:cxn ang="0">
                <a:pos x="23" y="37"/>
              </a:cxn>
              <a:cxn ang="0">
                <a:pos x="20" y="41"/>
              </a:cxn>
              <a:cxn ang="0">
                <a:pos x="22" y="45"/>
              </a:cxn>
              <a:cxn ang="0">
                <a:pos x="29" y="44"/>
              </a:cxn>
              <a:cxn ang="0">
                <a:pos x="30" y="41"/>
              </a:cxn>
              <a:cxn ang="0">
                <a:pos x="29" y="37"/>
              </a:cxn>
              <a:cxn ang="0">
                <a:pos x="27" y="40"/>
              </a:cxn>
              <a:cxn ang="0">
                <a:pos x="27" y="40"/>
              </a:cxn>
              <a:cxn ang="0">
                <a:pos x="26" y="41"/>
              </a:cxn>
              <a:cxn ang="0">
                <a:pos x="24" y="42"/>
              </a:cxn>
              <a:cxn ang="0">
                <a:pos x="24" y="41"/>
              </a:cxn>
              <a:cxn ang="0">
                <a:pos x="24" y="40"/>
              </a:cxn>
              <a:cxn ang="0">
                <a:pos x="26" y="40"/>
              </a:cxn>
              <a:cxn ang="0">
                <a:pos x="26" y="40"/>
              </a:cxn>
              <a:cxn ang="0">
                <a:pos x="26" y="38"/>
              </a:cxn>
              <a:cxn ang="0">
                <a:pos x="27" y="40"/>
              </a:cxn>
            </a:cxnLst>
            <a:rect l="0" t="0" r="r" b="b"/>
            <a:pathLst>
              <a:path w="46" h="47">
                <a:moveTo>
                  <a:pt x="13" y="3"/>
                </a:moveTo>
                <a:cubicBezTo>
                  <a:pt x="11" y="2"/>
                  <a:pt x="10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4" y="24"/>
                  <a:pt x="5" y="24"/>
                </a:cubicBezTo>
                <a:cubicBezTo>
                  <a:pt x="5" y="24"/>
                  <a:pt x="4" y="30"/>
                  <a:pt x="4" y="30"/>
                </a:cubicBezTo>
                <a:cubicBezTo>
                  <a:pt x="4" y="33"/>
                  <a:pt x="5" y="34"/>
                  <a:pt x="6" y="30"/>
                </a:cubicBezTo>
                <a:cubicBezTo>
                  <a:pt x="7" y="28"/>
                  <a:pt x="8" y="25"/>
                  <a:pt x="8" y="25"/>
                </a:cubicBezTo>
                <a:cubicBezTo>
                  <a:pt x="8" y="25"/>
                  <a:pt x="13" y="4"/>
                  <a:pt x="13" y="4"/>
                </a:cubicBezTo>
                <a:cubicBezTo>
                  <a:pt x="13" y="4"/>
                  <a:pt x="13" y="3"/>
                  <a:pt x="13" y="3"/>
                </a:cubicBezTo>
                <a:close/>
                <a:moveTo>
                  <a:pt x="7" y="39"/>
                </a:moveTo>
                <a:lnTo>
                  <a:pt x="7" y="39"/>
                </a:lnTo>
                <a:cubicBezTo>
                  <a:pt x="6" y="38"/>
                  <a:pt x="5" y="38"/>
                  <a:pt x="5" y="39"/>
                </a:cubicBezTo>
                <a:cubicBezTo>
                  <a:pt x="5" y="40"/>
                  <a:pt x="5" y="40"/>
                  <a:pt x="4" y="40"/>
                </a:cubicBezTo>
                <a:cubicBezTo>
                  <a:pt x="4" y="38"/>
                  <a:pt x="4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2" y="37"/>
                </a:cubicBezTo>
                <a:cubicBezTo>
                  <a:pt x="1" y="38"/>
                  <a:pt x="0" y="40"/>
                  <a:pt x="1" y="42"/>
                </a:cubicBezTo>
                <a:cubicBezTo>
                  <a:pt x="1" y="43"/>
                  <a:pt x="2" y="43"/>
                  <a:pt x="3" y="44"/>
                </a:cubicBezTo>
                <a:cubicBezTo>
                  <a:pt x="4" y="44"/>
                  <a:pt x="5" y="44"/>
                  <a:pt x="5" y="43"/>
                </a:cubicBezTo>
                <a:cubicBezTo>
                  <a:pt x="6" y="43"/>
                  <a:pt x="7" y="42"/>
                  <a:pt x="7" y="42"/>
                </a:cubicBezTo>
                <a:cubicBezTo>
                  <a:pt x="7" y="42"/>
                  <a:pt x="7" y="42"/>
                  <a:pt x="7" y="41"/>
                </a:cubicBezTo>
                <a:cubicBezTo>
                  <a:pt x="7" y="40"/>
                  <a:pt x="7" y="39"/>
                  <a:pt x="7" y="39"/>
                </a:cubicBezTo>
                <a:close/>
                <a:moveTo>
                  <a:pt x="42" y="4"/>
                </a:moveTo>
                <a:lnTo>
                  <a:pt x="42" y="4"/>
                </a:lnTo>
                <a:cubicBezTo>
                  <a:pt x="37" y="0"/>
                  <a:pt x="31" y="0"/>
                  <a:pt x="27" y="2"/>
                </a:cubicBezTo>
                <a:cubicBezTo>
                  <a:pt x="23" y="4"/>
                  <a:pt x="22" y="7"/>
                  <a:pt x="22" y="7"/>
                </a:cubicBezTo>
                <a:cubicBezTo>
                  <a:pt x="22" y="7"/>
                  <a:pt x="22" y="8"/>
                  <a:pt x="22" y="8"/>
                </a:cubicBezTo>
                <a:cubicBezTo>
                  <a:pt x="23" y="11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7"/>
                  <a:pt x="29" y="5"/>
                </a:cubicBezTo>
                <a:cubicBezTo>
                  <a:pt x="31" y="4"/>
                  <a:pt x="36" y="4"/>
                  <a:pt x="39" y="6"/>
                </a:cubicBezTo>
                <a:cubicBezTo>
                  <a:pt x="41" y="9"/>
                  <a:pt x="40" y="13"/>
                  <a:pt x="39" y="16"/>
                </a:cubicBezTo>
                <a:cubicBezTo>
                  <a:pt x="37" y="18"/>
                  <a:pt x="35" y="20"/>
                  <a:pt x="35" y="20"/>
                </a:cubicBezTo>
                <a:cubicBezTo>
                  <a:pt x="36" y="20"/>
                  <a:pt x="33" y="21"/>
                  <a:pt x="31" y="24"/>
                </a:cubicBezTo>
                <a:cubicBezTo>
                  <a:pt x="29" y="26"/>
                  <a:pt x="28" y="28"/>
                  <a:pt x="28" y="28"/>
                </a:cubicBezTo>
                <a:cubicBezTo>
                  <a:pt x="27" y="30"/>
                  <a:pt x="27" y="32"/>
                  <a:pt x="27" y="33"/>
                </a:cubicBezTo>
                <a:cubicBezTo>
                  <a:pt x="27" y="33"/>
                  <a:pt x="28" y="32"/>
                  <a:pt x="30" y="29"/>
                </a:cubicBezTo>
                <a:cubicBezTo>
                  <a:pt x="32" y="26"/>
                  <a:pt x="37" y="23"/>
                  <a:pt x="37" y="23"/>
                </a:cubicBezTo>
                <a:cubicBezTo>
                  <a:pt x="37" y="23"/>
                  <a:pt x="40" y="22"/>
                  <a:pt x="42" y="18"/>
                </a:cubicBezTo>
                <a:cubicBezTo>
                  <a:pt x="44" y="15"/>
                  <a:pt x="46" y="9"/>
                  <a:pt x="42" y="4"/>
                </a:cubicBezTo>
                <a:close/>
                <a:moveTo>
                  <a:pt x="29" y="37"/>
                </a:moveTo>
                <a:lnTo>
                  <a:pt x="29" y="37"/>
                </a:lnTo>
                <a:cubicBezTo>
                  <a:pt x="28" y="36"/>
                  <a:pt x="26" y="36"/>
                  <a:pt x="26" y="36"/>
                </a:cubicBezTo>
                <a:cubicBezTo>
                  <a:pt x="26" y="36"/>
                  <a:pt x="25" y="36"/>
                  <a:pt x="25" y="36"/>
                </a:cubicBezTo>
                <a:cubicBezTo>
                  <a:pt x="24" y="37"/>
                  <a:pt x="24" y="37"/>
                  <a:pt x="23" y="37"/>
                </a:cubicBezTo>
                <a:cubicBezTo>
                  <a:pt x="22" y="38"/>
                  <a:pt x="20" y="39"/>
                  <a:pt x="20" y="41"/>
                </a:cubicBezTo>
                <a:cubicBezTo>
                  <a:pt x="20" y="42"/>
                  <a:pt x="20" y="43"/>
                  <a:pt x="22" y="45"/>
                </a:cubicBezTo>
                <a:cubicBezTo>
                  <a:pt x="25" y="47"/>
                  <a:pt x="28" y="45"/>
                  <a:pt x="29" y="44"/>
                </a:cubicBezTo>
                <a:cubicBezTo>
                  <a:pt x="30" y="42"/>
                  <a:pt x="30" y="41"/>
                  <a:pt x="30" y="41"/>
                </a:cubicBezTo>
                <a:cubicBezTo>
                  <a:pt x="30" y="41"/>
                  <a:pt x="31" y="39"/>
                  <a:pt x="29" y="37"/>
                </a:cubicBezTo>
                <a:close/>
                <a:moveTo>
                  <a:pt x="27" y="40"/>
                </a:moveTo>
                <a:lnTo>
                  <a:pt x="27" y="40"/>
                </a:lnTo>
                <a:cubicBezTo>
                  <a:pt x="27" y="40"/>
                  <a:pt x="27" y="41"/>
                  <a:pt x="26" y="41"/>
                </a:cubicBezTo>
                <a:cubicBezTo>
                  <a:pt x="26" y="42"/>
                  <a:pt x="24" y="42"/>
                  <a:pt x="24" y="42"/>
                </a:cubicBezTo>
                <a:cubicBezTo>
                  <a:pt x="24" y="42"/>
                  <a:pt x="24" y="41"/>
                  <a:pt x="24" y="41"/>
                </a:cubicBezTo>
                <a:cubicBezTo>
                  <a:pt x="24" y="41"/>
                  <a:pt x="24" y="41"/>
                  <a:pt x="24" y="40"/>
                </a:cubicBezTo>
                <a:cubicBezTo>
                  <a:pt x="25" y="40"/>
                  <a:pt x="26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9"/>
                  <a:pt x="26" y="39"/>
                  <a:pt x="26" y="38"/>
                </a:cubicBezTo>
                <a:cubicBezTo>
                  <a:pt x="27" y="39"/>
                  <a:pt x="27" y="40"/>
                  <a:pt x="27" y="40"/>
                </a:cubicBezTo>
                <a:close/>
              </a:path>
            </a:pathLst>
          </a:custGeom>
          <a:solidFill>
            <a:srgbClr val="3D567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6" name="Gruppieren 75"/>
          <p:cNvGrpSpPr/>
          <p:nvPr/>
        </p:nvGrpSpPr>
        <p:grpSpPr>
          <a:xfrm>
            <a:off x="4786314" y="3857628"/>
            <a:ext cx="2000264" cy="2688338"/>
            <a:chOff x="-5786510" y="-428652"/>
            <a:chExt cx="5016483" cy="6742112"/>
          </a:xfrm>
        </p:grpSpPr>
        <p:sp>
          <p:nvSpPr>
            <p:cNvPr id="77" name="Freeform 7"/>
            <p:cNvSpPr>
              <a:spLocks noEditPoints="1"/>
            </p:cNvSpPr>
            <p:nvPr/>
          </p:nvSpPr>
          <p:spPr bwMode="auto">
            <a:xfrm>
              <a:off x="-5742077" y="-373090"/>
              <a:ext cx="4972050" cy="6686550"/>
            </a:xfrm>
            <a:custGeom>
              <a:avLst/>
              <a:gdLst/>
              <a:ahLst/>
              <a:cxnLst>
                <a:cxn ang="0">
                  <a:pos x="56" y="38"/>
                </a:cxn>
                <a:cxn ang="0">
                  <a:pos x="72" y="38"/>
                </a:cxn>
                <a:cxn ang="0">
                  <a:pos x="70" y="45"/>
                </a:cxn>
                <a:cxn ang="0">
                  <a:pos x="57" y="44"/>
                </a:cxn>
                <a:cxn ang="0">
                  <a:pos x="59" y="86"/>
                </a:cxn>
                <a:cxn ang="0">
                  <a:pos x="94" y="89"/>
                </a:cxn>
                <a:cxn ang="0">
                  <a:pos x="63" y="89"/>
                </a:cxn>
                <a:cxn ang="0">
                  <a:pos x="48" y="126"/>
                </a:cxn>
                <a:cxn ang="0">
                  <a:pos x="57" y="128"/>
                </a:cxn>
                <a:cxn ang="0">
                  <a:pos x="77" y="119"/>
                </a:cxn>
                <a:cxn ang="0">
                  <a:pos x="61" y="134"/>
                </a:cxn>
                <a:cxn ang="0">
                  <a:pos x="49" y="133"/>
                </a:cxn>
                <a:cxn ang="0">
                  <a:pos x="48" y="172"/>
                </a:cxn>
                <a:cxn ang="0">
                  <a:pos x="52" y="171"/>
                </a:cxn>
                <a:cxn ang="0">
                  <a:pos x="59" y="171"/>
                </a:cxn>
                <a:cxn ang="0">
                  <a:pos x="58" y="180"/>
                </a:cxn>
                <a:cxn ang="0">
                  <a:pos x="44" y="178"/>
                </a:cxn>
                <a:cxn ang="0">
                  <a:pos x="55" y="216"/>
                </a:cxn>
                <a:cxn ang="0">
                  <a:pos x="54" y="223"/>
                </a:cxn>
                <a:cxn ang="0">
                  <a:pos x="37" y="261"/>
                </a:cxn>
                <a:cxn ang="0">
                  <a:pos x="52" y="259"/>
                </a:cxn>
                <a:cxn ang="0">
                  <a:pos x="50" y="266"/>
                </a:cxn>
                <a:cxn ang="0">
                  <a:pos x="36" y="263"/>
                </a:cxn>
                <a:cxn ang="0">
                  <a:pos x="46" y="294"/>
                </a:cxn>
                <a:cxn ang="0">
                  <a:pos x="74" y="311"/>
                </a:cxn>
                <a:cxn ang="0">
                  <a:pos x="42" y="312"/>
                </a:cxn>
                <a:cxn ang="0">
                  <a:pos x="32" y="351"/>
                </a:cxn>
                <a:cxn ang="0">
                  <a:pos x="41" y="340"/>
                </a:cxn>
                <a:cxn ang="0">
                  <a:pos x="47" y="342"/>
                </a:cxn>
                <a:cxn ang="0">
                  <a:pos x="54" y="368"/>
                </a:cxn>
                <a:cxn ang="0">
                  <a:pos x="28" y="355"/>
                </a:cxn>
                <a:cxn ang="0">
                  <a:pos x="35" y="393"/>
                </a:cxn>
                <a:cxn ang="0">
                  <a:pos x="48" y="386"/>
                </a:cxn>
                <a:cxn ang="0">
                  <a:pos x="50" y="413"/>
                </a:cxn>
                <a:cxn ang="0">
                  <a:pos x="29" y="398"/>
                </a:cxn>
                <a:cxn ang="0">
                  <a:pos x="19" y="470"/>
                </a:cxn>
                <a:cxn ang="0">
                  <a:pos x="29" y="474"/>
                </a:cxn>
                <a:cxn ang="0">
                  <a:pos x="45" y="474"/>
                </a:cxn>
                <a:cxn ang="0">
                  <a:pos x="28" y="490"/>
                </a:cxn>
                <a:cxn ang="0">
                  <a:pos x="11" y="535"/>
                </a:cxn>
                <a:cxn ang="0">
                  <a:pos x="20" y="526"/>
                </a:cxn>
                <a:cxn ang="0">
                  <a:pos x="32" y="520"/>
                </a:cxn>
                <a:cxn ang="0">
                  <a:pos x="38" y="546"/>
                </a:cxn>
                <a:cxn ang="0">
                  <a:pos x="15" y="537"/>
                </a:cxn>
                <a:cxn ang="0">
                  <a:pos x="10" y="564"/>
                </a:cxn>
                <a:cxn ang="0">
                  <a:pos x="16" y="564"/>
                </a:cxn>
                <a:cxn ang="0">
                  <a:pos x="21" y="566"/>
                </a:cxn>
                <a:cxn ang="0">
                  <a:pos x="37" y="563"/>
                </a:cxn>
                <a:cxn ang="0">
                  <a:pos x="21" y="585"/>
                </a:cxn>
                <a:cxn ang="0">
                  <a:pos x="7" y="586"/>
                </a:cxn>
                <a:cxn ang="0">
                  <a:pos x="7" y="620"/>
                </a:cxn>
                <a:cxn ang="0">
                  <a:pos x="18" y="616"/>
                </a:cxn>
                <a:cxn ang="0">
                  <a:pos x="30" y="635"/>
                </a:cxn>
                <a:cxn ang="0">
                  <a:pos x="12" y="625"/>
                </a:cxn>
                <a:cxn ang="0">
                  <a:pos x="4" y="624"/>
                </a:cxn>
                <a:cxn ang="0">
                  <a:pos x="441" y="701"/>
                </a:cxn>
                <a:cxn ang="0">
                  <a:pos x="46" y="457"/>
                </a:cxn>
                <a:cxn ang="0">
                  <a:pos x="31" y="443"/>
                </a:cxn>
                <a:cxn ang="0">
                  <a:pos x="42" y="428"/>
                </a:cxn>
              </a:cxnLst>
              <a:rect l="0" t="0" r="r" b="b"/>
              <a:pathLst>
                <a:path w="522" h="702">
                  <a:moveTo>
                    <a:pt x="501" y="39"/>
                  </a:moveTo>
                  <a:lnTo>
                    <a:pt x="81" y="1"/>
                  </a:lnTo>
                  <a:cubicBezTo>
                    <a:pt x="70" y="0"/>
                    <a:pt x="59" y="8"/>
                    <a:pt x="58" y="20"/>
                  </a:cubicBezTo>
                  <a:lnTo>
                    <a:pt x="56" y="38"/>
                  </a:lnTo>
                  <a:cubicBezTo>
                    <a:pt x="57" y="38"/>
                    <a:pt x="57" y="38"/>
                    <a:pt x="58" y="38"/>
                  </a:cubicBezTo>
                  <a:cubicBezTo>
                    <a:pt x="60" y="39"/>
                    <a:pt x="61" y="39"/>
                    <a:pt x="63" y="40"/>
                  </a:cubicBezTo>
                  <a:cubicBezTo>
                    <a:pt x="65" y="40"/>
                    <a:pt x="66" y="40"/>
                    <a:pt x="68" y="40"/>
                  </a:cubicBezTo>
                  <a:cubicBezTo>
                    <a:pt x="69" y="39"/>
                    <a:pt x="70" y="38"/>
                    <a:pt x="72" y="38"/>
                  </a:cubicBezTo>
                  <a:cubicBezTo>
                    <a:pt x="74" y="33"/>
                    <a:pt x="79" y="29"/>
                    <a:pt x="85" y="30"/>
                  </a:cubicBezTo>
                  <a:cubicBezTo>
                    <a:pt x="93" y="31"/>
                    <a:pt x="99" y="37"/>
                    <a:pt x="98" y="45"/>
                  </a:cubicBezTo>
                  <a:cubicBezTo>
                    <a:pt x="97" y="53"/>
                    <a:pt x="90" y="58"/>
                    <a:pt x="83" y="57"/>
                  </a:cubicBezTo>
                  <a:cubicBezTo>
                    <a:pt x="76" y="57"/>
                    <a:pt x="71" y="52"/>
                    <a:pt x="70" y="45"/>
                  </a:cubicBezTo>
                  <a:cubicBezTo>
                    <a:pt x="70" y="45"/>
                    <a:pt x="70" y="45"/>
                    <a:pt x="69" y="44"/>
                  </a:cubicBezTo>
                  <a:cubicBezTo>
                    <a:pt x="68" y="44"/>
                    <a:pt x="66" y="43"/>
                    <a:pt x="65" y="43"/>
                  </a:cubicBezTo>
                  <a:cubicBezTo>
                    <a:pt x="63" y="43"/>
                    <a:pt x="62" y="42"/>
                    <a:pt x="60" y="42"/>
                  </a:cubicBezTo>
                  <a:cubicBezTo>
                    <a:pt x="59" y="42"/>
                    <a:pt x="58" y="43"/>
                    <a:pt x="57" y="44"/>
                  </a:cubicBezTo>
                  <a:cubicBezTo>
                    <a:pt x="57" y="44"/>
                    <a:pt x="56" y="44"/>
                    <a:pt x="56" y="44"/>
                  </a:cubicBezTo>
                  <a:lnTo>
                    <a:pt x="52" y="84"/>
                  </a:lnTo>
                  <a:cubicBezTo>
                    <a:pt x="53" y="84"/>
                    <a:pt x="53" y="84"/>
                    <a:pt x="54" y="85"/>
                  </a:cubicBezTo>
                  <a:cubicBezTo>
                    <a:pt x="55" y="85"/>
                    <a:pt x="57" y="86"/>
                    <a:pt x="59" y="86"/>
                  </a:cubicBezTo>
                  <a:cubicBezTo>
                    <a:pt x="60" y="86"/>
                    <a:pt x="62" y="86"/>
                    <a:pt x="63" y="85"/>
                  </a:cubicBezTo>
                  <a:cubicBezTo>
                    <a:pt x="65" y="84"/>
                    <a:pt x="66" y="84"/>
                    <a:pt x="67" y="83"/>
                  </a:cubicBezTo>
                  <a:cubicBezTo>
                    <a:pt x="69" y="77"/>
                    <a:pt x="75" y="74"/>
                    <a:pt x="81" y="74"/>
                  </a:cubicBezTo>
                  <a:cubicBezTo>
                    <a:pt x="89" y="75"/>
                    <a:pt x="95" y="82"/>
                    <a:pt x="94" y="89"/>
                  </a:cubicBezTo>
                  <a:cubicBezTo>
                    <a:pt x="93" y="97"/>
                    <a:pt x="86" y="103"/>
                    <a:pt x="79" y="102"/>
                  </a:cubicBezTo>
                  <a:cubicBezTo>
                    <a:pt x="72" y="101"/>
                    <a:pt x="68" y="97"/>
                    <a:pt x="66" y="91"/>
                  </a:cubicBezTo>
                  <a:cubicBezTo>
                    <a:pt x="66" y="90"/>
                    <a:pt x="66" y="90"/>
                    <a:pt x="65" y="90"/>
                  </a:cubicBezTo>
                  <a:cubicBezTo>
                    <a:pt x="64" y="89"/>
                    <a:pt x="64" y="89"/>
                    <a:pt x="63" y="89"/>
                  </a:cubicBezTo>
                  <a:cubicBezTo>
                    <a:pt x="62" y="88"/>
                    <a:pt x="61" y="88"/>
                    <a:pt x="60" y="89"/>
                  </a:cubicBezTo>
                  <a:cubicBezTo>
                    <a:pt x="58" y="89"/>
                    <a:pt x="56" y="89"/>
                    <a:pt x="54" y="89"/>
                  </a:cubicBezTo>
                  <a:cubicBezTo>
                    <a:pt x="53" y="89"/>
                    <a:pt x="53" y="89"/>
                    <a:pt x="52" y="89"/>
                  </a:cubicBezTo>
                  <a:lnTo>
                    <a:pt x="48" y="126"/>
                  </a:lnTo>
                  <a:cubicBezTo>
                    <a:pt x="48" y="126"/>
                    <a:pt x="49" y="126"/>
                    <a:pt x="49" y="126"/>
                  </a:cubicBezTo>
                  <a:cubicBezTo>
                    <a:pt x="50" y="127"/>
                    <a:pt x="50" y="127"/>
                    <a:pt x="51" y="127"/>
                  </a:cubicBezTo>
                  <a:cubicBezTo>
                    <a:pt x="52" y="127"/>
                    <a:pt x="53" y="128"/>
                    <a:pt x="54" y="128"/>
                  </a:cubicBezTo>
                  <a:cubicBezTo>
                    <a:pt x="55" y="128"/>
                    <a:pt x="56" y="128"/>
                    <a:pt x="57" y="128"/>
                  </a:cubicBezTo>
                  <a:cubicBezTo>
                    <a:pt x="57" y="129"/>
                    <a:pt x="58" y="129"/>
                    <a:pt x="59" y="129"/>
                  </a:cubicBezTo>
                  <a:cubicBezTo>
                    <a:pt x="60" y="129"/>
                    <a:pt x="61" y="128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6" y="121"/>
                    <a:pt x="71" y="118"/>
                    <a:pt x="77" y="119"/>
                  </a:cubicBezTo>
                  <a:cubicBezTo>
                    <a:pt x="85" y="119"/>
                    <a:pt x="90" y="126"/>
                    <a:pt x="90" y="134"/>
                  </a:cubicBezTo>
                  <a:cubicBezTo>
                    <a:pt x="89" y="141"/>
                    <a:pt x="82" y="147"/>
                    <a:pt x="75" y="146"/>
                  </a:cubicBezTo>
                  <a:cubicBezTo>
                    <a:pt x="68" y="146"/>
                    <a:pt x="63" y="141"/>
                    <a:pt x="62" y="135"/>
                  </a:cubicBezTo>
                  <a:cubicBezTo>
                    <a:pt x="62" y="134"/>
                    <a:pt x="62" y="134"/>
                    <a:pt x="61" y="134"/>
                  </a:cubicBezTo>
                  <a:cubicBezTo>
                    <a:pt x="60" y="133"/>
                    <a:pt x="60" y="133"/>
                    <a:pt x="59" y="133"/>
                  </a:cubicBezTo>
                  <a:cubicBezTo>
                    <a:pt x="58" y="133"/>
                    <a:pt x="57" y="133"/>
                    <a:pt x="56" y="133"/>
                  </a:cubicBezTo>
                  <a:cubicBezTo>
                    <a:pt x="55" y="133"/>
                    <a:pt x="53" y="133"/>
                    <a:pt x="52" y="133"/>
                  </a:cubicBezTo>
                  <a:cubicBezTo>
                    <a:pt x="51" y="133"/>
                    <a:pt x="50" y="133"/>
                    <a:pt x="49" y="133"/>
                  </a:cubicBezTo>
                  <a:cubicBezTo>
                    <a:pt x="49" y="133"/>
                    <a:pt x="48" y="133"/>
                    <a:pt x="48" y="133"/>
                  </a:cubicBezTo>
                  <a:lnTo>
                    <a:pt x="44" y="170"/>
                  </a:lnTo>
                  <a:cubicBezTo>
                    <a:pt x="45" y="170"/>
                    <a:pt x="45" y="170"/>
                    <a:pt x="45" y="170"/>
                  </a:cubicBezTo>
                  <a:cubicBezTo>
                    <a:pt x="46" y="171"/>
                    <a:pt x="47" y="171"/>
                    <a:pt x="48" y="172"/>
                  </a:cubicBezTo>
                  <a:cubicBezTo>
                    <a:pt x="48" y="172"/>
                    <a:pt x="49" y="172"/>
                    <a:pt x="49" y="173"/>
                  </a:cubicBezTo>
                  <a:cubicBezTo>
                    <a:pt x="49" y="173"/>
                    <a:pt x="50" y="173"/>
                    <a:pt x="50" y="173"/>
                  </a:cubicBezTo>
                  <a:cubicBezTo>
                    <a:pt x="50" y="173"/>
                    <a:pt x="51" y="173"/>
                    <a:pt x="51" y="172"/>
                  </a:cubicBezTo>
                  <a:cubicBezTo>
                    <a:pt x="51" y="172"/>
                    <a:pt x="52" y="172"/>
                    <a:pt x="52" y="171"/>
                  </a:cubicBezTo>
                  <a:cubicBezTo>
                    <a:pt x="53" y="171"/>
                    <a:pt x="54" y="171"/>
                    <a:pt x="54" y="171"/>
                  </a:cubicBezTo>
                  <a:cubicBezTo>
                    <a:pt x="55" y="171"/>
                    <a:pt x="56" y="171"/>
                    <a:pt x="57" y="171"/>
                  </a:cubicBezTo>
                  <a:cubicBezTo>
                    <a:pt x="57" y="171"/>
                    <a:pt x="58" y="171"/>
                    <a:pt x="59" y="171"/>
                  </a:cubicBezTo>
                  <a:cubicBezTo>
                    <a:pt x="59" y="171"/>
                    <a:pt x="59" y="171"/>
                    <a:pt x="59" y="171"/>
                  </a:cubicBezTo>
                  <a:cubicBezTo>
                    <a:pt x="62" y="166"/>
                    <a:pt x="67" y="163"/>
                    <a:pt x="73" y="163"/>
                  </a:cubicBezTo>
                  <a:cubicBezTo>
                    <a:pt x="81" y="164"/>
                    <a:pt x="86" y="171"/>
                    <a:pt x="86" y="178"/>
                  </a:cubicBezTo>
                  <a:cubicBezTo>
                    <a:pt x="85" y="186"/>
                    <a:pt x="78" y="191"/>
                    <a:pt x="71" y="191"/>
                  </a:cubicBezTo>
                  <a:cubicBezTo>
                    <a:pt x="65" y="190"/>
                    <a:pt x="60" y="186"/>
                    <a:pt x="58" y="180"/>
                  </a:cubicBezTo>
                  <a:cubicBezTo>
                    <a:pt x="57" y="178"/>
                    <a:pt x="56" y="177"/>
                    <a:pt x="54" y="177"/>
                  </a:cubicBezTo>
                  <a:cubicBezTo>
                    <a:pt x="52" y="177"/>
                    <a:pt x="51" y="178"/>
                    <a:pt x="49" y="178"/>
                  </a:cubicBezTo>
                  <a:cubicBezTo>
                    <a:pt x="48" y="178"/>
                    <a:pt x="46" y="178"/>
                    <a:pt x="45" y="178"/>
                  </a:cubicBezTo>
                  <a:cubicBezTo>
                    <a:pt x="45" y="178"/>
                    <a:pt x="44" y="178"/>
                    <a:pt x="44" y="178"/>
                  </a:cubicBezTo>
                  <a:lnTo>
                    <a:pt x="40" y="218"/>
                  </a:lnTo>
                  <a:cubicBezTo>
                    <a:pt x="42" y="218"/>
                    <a:pt x="43" y="219"/>
                    <a:pt x="44" y="219"/>
                  </a:cubicBezTo>
                  <a:cubicBezTo>
                    <a:pt x="46" y="220"/>
                    <a:pt x="48" y="219"/>
                    <a:pt x="49" y="219"/>
                  </a:cubicBezTo>
                  <a:cubicBezTo>
                    <a:pt x="51" y="218"/>
                    <a:pt x="53" y="217"/>
                    <a:pt x="55" y="216"/>
                  </a:cubicBezTo>
                  <a:cubicBezTo>
                    <a:pt x="57" y="211"/>
                    <a:pt x="63" y="207"/>
                    <a:pt x="69" y="208"/>
                  </a:cubicBezTo>
                  <a:cubicBezTo>
                    <a:pt x="77" y="208"/>
                    <a:pt x="82" y="215"/>
                    <a:pt x="82" y="223"/>
                  </a:cubicBezTo>
                  <a:cubicBezTo>
                    <a:pt x="81" y="230"/>
                    <a:pt x="74" y="236"/>
                    <a:pt x="67" y="235"/>
                  </a:cubicBezTo>
                  <a:cubicBezTo>
                    <a:pt x="60" y="235"/>
                    <a:pt x="55" y="230"/>
                    <a:pt x="54" y="223"/>
                  </a:cubicBezTo>
                  <a:cubicBezTo>
                    <a:pt x="52" y="222"/>
                    <a:pt x="49" y="221"/>
                    <a:pt x="46" y="221"/>
                  </a:cubicBezTo>
                  <a:cubicBezTo>
                    <a:pt x="44" y="221"/>
                    <a:pt x="42" y="221"/>
                    <a:pt x="40" y="221"/>
                  </a:cubicBezTo>
                  <a:lnTo>
                    <a:pt x="36" y="261"/>
                  </a:lnTo>
                  <a:cubicBezTo>
                    <a:pt x="36" y="261"/>
                    <a:pt x="37" y="261"/>
                    <a:pt x="37" y="261"/>
                  </a:cubicBezTo>
                  <a:cubicBezTo>
                    <a:pt x="39" y="261"/>
                    <a:pt x="40" y="261"/>
                    <a:pt x="42" y="260"/>
                  </a:cubicBezTo>
                  <a:cubicBezTo>
                    <a:pt x="43" y="260"/>
                    <a:pt x="45" y="261"/>
                    <a:pt x="47" y="261"/>
                  </a:cubicBezTo>
                  <a:cubicBezTo>
                    <a:pt x="48" y="261"/>
                    <a:pt x="50" y="260"/>
                    <a:pt x="51" y="259"/>
                  </a:cubicBezTo>
                  <a:cubicBezTo>
                    <a:pt x="51" y="259"/>
                    <a:pt x="52" y="259"/>
                    <a:pt x="52" y="259"/>
                  </a:cubicBezTo>
                  <a:cubicBezTo>
                    <a:pt x="55" y="254"/>
                    <a:pt x="60" y="251"/>
                    <a:pt x="65" y="252"/>
                  </a:cubicBezTo>
                  <a:cubicBezTo>
                    <a:pt x="73" y="253"/>
                    <a:pt x="78" y="259"/>
                    <a:pt x="78" y="267"/>
                  </a:cubicBezTo>
                  <a:cubicBezTo>
                    <a:pt x="77" y="275"/>
                    <a:pt x="70" y="280"/>
                    <a:pt x="63" y="280"/>
                  </a:cubicBezTo>
                  <a:cubicBezTo>
                    <a:pt x="56" y="279"/>
                    <a:pt x="50" y="273"/>
                    <a:pt x="50" y="266"/>
                  </a:cubicBezTo>
                  <a:cubicBezTo>
                    <a:pt x="49" y="266"/>
                    <a:pt x="49" y="265"/>
                    <a:pt x="48" y="265"/>
                  </a:cubicBezTo>
                  <a:cubicBezTo>
                    <a:pt x="47" y="264"/>
                    <a:pt x="46" y="264"/>
                    <a:pt x="44" y="264"/>
                  </a:cubicBezTo>
                  <a:cubicBezTo>
                    <a:pt x="43" y="263"/>
                    <a:pt x="41" y="263"/>
                    <a:pt x="39" y="263"/>
                  </a:cubicBezTo>
                  <a:cubicBezTo>
                    <a:pt x="38" y="263"/>
                    <a:pt x="37" y="263"/>
                    <a:pt x="36" y="263"/>
                  </a:cubicBezTo>
                  <a:lnTo>
                    <a:pt x="33" y="296"/>
                  </a:lnTo>
                  <a:cubicBezTo>
                    <a:pt x="34" y="296"/>
                    <a:pt x="35" y="296"/>
                    <a:pt x="36" y="295"/>
                  </a:cubicBezTo>
                  <a:cubicBezTo>
                    <a:pt x="38" y="294"/>
                    <a:pt x="39" y="293"/>
                    <a:pt x="41" y="293"/>
                  </a:cubicBezTo>
                  <a:cubicBezTo>
                    <a:pt x="43" y="292"/>
                    <a:pt x="44" y="293"/>
                    <a:pt x="46" y="294"/>
                  </a:cubicBezTo>
                  <a:cubicBezTo>
                    <a:pt x="48" y="295"/>
                    <a:pt x="50" y="296"/>
                    <a:pt x="52" y="297"/>
                  </a:cubicBezTo>
                  <a:cubicBezTo>
                    <a:pt x="53" y="298"/>
                    <a:pt x="53" y="298"/>
                    <a:pt x="53" y="298"/>
                  </a:cubicBezTo>
                  <a:cubicBezTo>
                    <a:pt x="56" y="297"/>
                    <a:pt x="58" y="296"/>
                    <a:pt x="61" y="296"/>
                  </a:cubicBezTo>
                  <a:cubicBezTo>
                    <a:pt x="69" y="297"/>
                    <a:pt x="74" y="304"/>
                    <a:pt x="74" y="311"/>
                  </a:cubicBezTo>
                  <a:cubicBezTo>
                    <a:pt x="73" y="319"/>
                    <a:pt x="66" y="325"/>
                    <a:pt x="58" y="324"/>
                  </a:cubicBezTo>
                  <a:cubicBezTo>
                    <a:pt x="52" y="323"/>
                    <a:pt x="48" y="319"/>
                    <a:pt x="46" y="313"/>
                  </a:cubicBezTo>
                  <a:cubicBezTo>
                    <a:pt x="46" y="313"/>
                    <a:pt x="46" y="313"/>
                    <a:pt x="46" y="313"/>
                  </a:cubicBezTo>
                  <a:cubicBezTo>
                    <a:pt x="44" y="313"/>
                    <a:pt x="43" y="312"/>
                    <a:pt x="42" y="312"/>
                  </a:cubicBezTo>
                  <a:cubicBezTo>
                    <a:pt x="40" y="312"/>
                    <a:pt x="37" y="312"/>
                    <a:pt x="35" y="312"/>
                  </a:cubicBezTo>
                  <a:cubicBezTo>
                    <a:pt x="34" y="312"/>
                    <a:pt x="33" y="312"/>
                    <a:pt x="31" y="312"/>
                  </a:cubicBezTo>
                  <a:lnTo>
                    <a:pt x="28" y="351"/>
                  </a:lnTo>
                  <a:cubicBezTo>
                    <a:pt x="29" y="351"/>
                    <a:pt x="30" y="351"/>
                    <a:pt x="32" y="351"/>
                  </a:cubicBezTo>
                  <a:cubicBezTo>
                    <a:pt x="33" y="350"/>
                    <a:pt x="33" y="349"/>
                    <a:pt x="34" y="348"/>
                  </a:cubicBezTo>
                  <a:cubicBezTo>
                    <a:pt x="35" y="347"/>
                    <a:pt x="36" y="346"/>
                    <a:pt x="37" y="345"/>
                  </a:cubicBezTo>
                  <a:cubicBezTo>
                    <a:pt x="37" y="345"/>
                    <a:pt x="38" y="344"/>
                    <a:pt x="39" y="343"/>
                  </a:cubicBezTo>
                  <a:cubicBezTo>
                    <a:pt x="40" y="343"/>
                    <a:pt x="40" y="341"/>
                    <a:pt x="41" y="340"/>
                  </a:cubicBezTo>
                  <a:cubicBezTo>
                    <a:pt x="41" y="340"/>
                    <a:pt x="41" y="339"/>
                    <a:pt x="41" y="338"/>
                  </a:cubicBezTo>
                  <a:cubicBezTo>
                    <a:pt x="41" y="338"/>
                    <a:pt x="42" y="337"/>
                    <a:pt x="42" y="337"/>
                  </a:cubicBezTo>
                  <a:cubicBezTo>
                    <a:pt x="42" y="336"/>
                    <a:pt x="43" y="338"/>
                    <a:pt x="44" y="338"/>
                  </a:cubicBezTo>
                  <a:cubicBezTo>
                    <a:pt x="45" y="340"/>
                    <a:pt x="46" y="341"/>
                    <a:pt x="47" y="342"/>
                  </a:cubicBezTo>
                  <a:cubicBezTo>
                    <a:pt x="48" y="342"/>
                    <a:pt x="49" y="342"/>
                    <a:pt x="50" y="342"/>
                  </a:cubicBezTo>
                  <a:cubicBezTo>
                    <a:pt x="52" y="341"/>
                    <a:pt x="54" y="341"/>
                    <a:pt x="57" y="341"/>
                  </a:cubicBezTo>
                  <a:cubicBezTo>
                    <a:pt x="65" y="342"/>
                    <a:pt x="70" y="348"/>
                    <a:pt x="70" y="356"/>
                  </a:cubicBezTo>
                  <a:cubicBezTo>
                    <a:pt x="69" y="364"/>
                    <a:pt x="62" y="369"/>
                    <a:pt x="54" y="368"/>
                  </a:cubicBezTo>
                  <a:cubicBezTo>
                    <a:pt x="47" y="368"/>
                    <a:pt x="42" y="362"/>
                    <a:pt x="42" y="355"/>
                  </a:cubicBezTo>
                  <a:cubicBezTo>
                    <a:pt x="41" y="354"/>
                    <a:pt x="41" y="354"/>
                    <a:pt x="40" y="353"/>
                  </a:cubicBezTo>
                  <a:cubicBezTo>
                    <a:pt x="38" y="353"/>
                    <a:pt x="37" y="353"/>
                    <a:pt x="36" y="353"/>
                  </a:cubicBezTo>
                  <a:cubicBezTo>
                    <a:pt x="33" y="354"/>
                    <a:pt x="30" y="355"/>
                    <a:pt x="28" y="355"/>
                  </a:cubicBezTo>
                  <a:lnTo>
                    <a:pt x="24" y="393"/>
                  </a:lnTo>
                  <a:cubicBezTo>
                    <a:pt x="26" y="393"/>
                    <a:pt x="27" y="393"/>
                    <a:pt x="28" y="394"/>
                  </a:cubicBezTo>
                  <a:cubicBezTo>
                    <a:pt x="30" y="395"/>
                    <a:pt x="31" y="395"/>
                    <a:pt x="32" y="395"/>
                  </a:cubicBezTo>
                  <a:cubicBezTo>
                    <a:pt x="33" y="395"/>
                    <a:pt x="34" y="394"/>
                    <a:pt x="35" y="393"/>
                  </a:cubicBezTo>
                  <a:cubicBezTo>
                    <a:pt x="36" y="392"/>
                    <a:pt x="36" y="391"/>
                    <a:pt x="37" y="390"/>
                  </a:cubicBezTo>
                  <a:cubicBezTo>
                    <a:pt x="38" y="389"/>
                    <a:pt x="38" y="389"/>
                    <a:pt x="39" y="388"/>
                  </a:cubicBezTo>
                  <a:cubicBezTo>
                    <a:pt x="40" y="386"/>
                    <a:pt x="42" y="383"/>
                    <a:pt x="45" y="384"/>
                  </a:cubicBezTo>
                  <a:cubicBezTo>
                    <a:pt x="46" y="384"/>
                    <a:pt x="47" y="385"/>
                    <a:pt x="48" y="386"/>
                  </a:cubicBezTo>
                  <a:cubicBezTo>
                    <a:pt x="48" y="386"/>
                    <a:pt x="48" y="386"/>
                    <a:pt x="48" y="386"/>
                  </a:cubicBezTo>
                  <a:cubicBezTo>
                    <a:pt x="50" y="385"/>
                    <a:pt x="51" y="385"/>
                    <a:pt x="53" y="385"/>
                  </a:cubicBezTo>
                  <a:cubicBezTo>
                    <a:pt x="61" y="386"/>
                    <a:pt x="66" y="393"/>
                    <a:pt x="65" y="400"/>
                  </a:cubicBezTo>
                  <a:cubicBezTo>
                    <a:pt x="65" y="408"/>
                    <a:pt x="58" y="414"/>
                    <a:pt x="50" y="413"/>
                  </a:cubicBezTo>
                  <a:cubicBezTo>
                    <a:pt x="44" y="412"/>
                    <a:pt x="39" y="407"/>
                    <a:pt x="38" y="401"/>
                  </a:cubicBezTo>
                  <a:cubicBezTo>
                    <a:pt x="37" y="400"/>
                    <a:pt x="37" y="399"/>
                    <a:pt x="36" y="399"/>
                  </a:cubicBezTo>
                  <a:cubicBezTo>
                    <a:pt x="35" y="398"/>
                    <a:pt x="34" y="398"/>
                    <a:pt x="33" y="398"/>
                  </a:cubicBezTo>
                  <a:cubicBezTo>
                    <a:pt x="31" y="399"/>
                    <a:pt x="30" y="399"/>
                    <a:pt x="29" y="398"/>
                  </a:cubicBezTo>
                  <a:cubicBezTo>
                    <a:pt x="27" y="398"/>
                    <a:pt x="26" y="398"/>
                    <a:pt x="24" y="398"/>
                  </a:cubicBezTo>
                  <a:cubicBezTo>
                    <a:pt x="24" y="398"/>
                    <a:pt x="24" y="398"/>
                    <a:pt x="24" y="398"/>
                  </a:cubicBezTo>
                  <a:lnTo>
                    <a:pt x="17" y="468"/>
                  </a:lnTo>
                  <a:cubicBezTo>
                    <a:pt x="18" y="469"/>
                    <a:pt x="18" y="469"/>
                    <a:pt x="19" y="470"/>
                  </a:cubicBezTo>
                  <a:cubicBezTo>
                    <a:pt x="19" y="470"/>
                    <a:pt x="20" y="471"/>
                    <a:pt x="20" y="471"/>
                  </a:cubicBezTo>
                  <a:cubicBezTo>
                    <a:pt x="21" y="472"/>
                    <a:pt x="23" y="472"/>
                    <a:pt x="24" y="472"/>
                  </a:cubicBezTo>
                  <a:cubicBezTo>
                    <a:pt x="25" y="472"/>
                    <a:pt x="26" y="472"/>
                    <a:pt x="27" y="473"/>
                  </a:cubicBezTo>
                  <a:cubicBezTo>
                    <a:pt x="28" y="473"/>
                    <a:pt x="28" y="473"/>
                    <a:pt x="29" y="474"/>
                  </a:cubicBezTo>
                  <a:cubicBezTo>
                    <a:pt x="30" y="474"/>
                    <a:pt x="31" y="474"/>
                    <a:pt x="32" y="475"/>
                  </a:cubicBezTo>
                  <a:cubicBezTo>
                    <a:pt x="33" y="475"/>
                    <a:pt x="34" y="475"/>
                    <a:pt x="35" y="476"/>
                  </a:cubicBezTo>
                  <a:cubicBezTo>
                    <a:pt x="35" y="476"/>
                    <a:pt x="36" y="476"/>
                    <a:pt x="36" y="476"/>
                  </a:cubicBezTo>
                  <a:cubicBezTo>
                    <a:pt x="39" y="475"/>
                    <a:pt x="42" y="474"/>
                    <a:pt x="45" y="474"/>
                  </a:cubicBezTo>
                  <a:cubicBezTo>
                    <a:pt x="52" y="475"/>
                    <a:pt x="58" y="482"/>
                    <a:pt x="57" y="489"/>
                  </a:cubicBezTo>
                  <a:cubicBezTo>
                    <a:pt x="57" y="497"/>
                    <a:pt x="50" y="502"/>
                    <a:pt x="42" y="502"/>
                  </a:cubicBezTo>
                  <a:cubicBezTo>
                    <a:pt x="36" y="501"/>
                    <a:pt x="31" y="496"/>
                    <a:pt x="30" y="491"/>
                  </a:cubicBezTo>
                  <a:cubicBezTo>
                    <a:pt x="29" y="490"/>
                    <a:pt x="29" y="490"/>
                    <a:pt x="28" y="490"/>
                  </a:cubicBezTo>
                  <a:cubicBezTo>
                    <a:pt x="26" y="489"/>
                    <a:pt x="25" y="490"/>
                    <a:pt x="23" y="490"/>
                  </a:cubicBezTo>
                  <a:cubicBezTo>
                    <a:pt x="21" y="491"/>
                    <a:pt x="20" y="490"/>
                    <a:pt x="19" y="489"/>
                  </a:cubicBezTo>
                  <a:cubicBezTo>
                    <a:pt x="18" y="488"/>
                    <a:pt x="17" y="487"/>
                    <a:pt x="15" y="488"/>
                  </a:cubicBezTo>
                  <a:lnTo>
                    <a:pt x="11" y="535"/>
                  </a:lnTo>
                  <a:cubicBezTo>
                    <a:pt x="12" y="535"/>
                    <a:pt x="13" y="534"/>
                    <a:pt x="13" y="534"/>
                  </a:cubicBezTo>
                  <a:cubicBezTo>
                    <a:pt x="14" y="533"/>
                    <a:pt x="15" y="533"/>
                    <a:pt x="16" y="532"/>
                  </a:cubicBezTo>
                  <a:cubicBezTo>
                    <a:pt x="17" y="531"/>
                    <a:pt x="17" y="530"/>
                    <a:pt x="17" y="529"/>
                  </a:cubicBezTo>
                  <a:cubicBezTo>
                    <a:pt x="18" y="527"/>
                    <a:pt x="18" y="527"/>
                    <a:pt x="20" y="526"/>
                  </a:cubicBezTo>
                  <a:cubicBezTo>
                    <a:pt x="21" y="525"/>
                    <a:pt x="21" y="525"/>
                    <a:pt x="22" y="523"/>
                  </a:cubicBezTo>
                  <a:cubicBezTo>
                    <a:pt x="22" y="522"/>
                    <a:pt x="23" y="521"/>
                    <a:pt x="24" y="520"/>
                  </a:cubicBezTo>
                  <a:cubicBezTo>
                    <a:pt x="25" y="519"/>
                    <a:pt x="26" y="520"/>
                    <a:pt x="28" y="520"/>
                  </a:cubicBezTo>
                  <a:cubicBezTo>
                    <a:pt x="29" y="521"/>
                    <a:pt x="30" y="521"/>
                    <a:pt x="32" y="520"/>
                  </a:cubicBezTo>
                  <a:cubicBezTo>
                    <a:pt x="32" y="520"/>
                    <a:pt x="32" y="520"/>
                    <a:pt x="33" y="520"/>
                  </a:cubicBezTo>
                  <a:cubicBezTo>
                    <a:pt x="35" y="519"/>
                    <a:pt x="38" y="518"/>
                    <a:pt x="41" y="519"/>
                  </a:cubicBezTo>
                  <a:cubicBezTo>
                    <a:pt x="48" y="519"/>
                    <a:pt x="54" y="526"/>
                    <a:pt x="53" y="534"/>
                  </a:cubicBezTo>
                  <a:cubicBezTo>
                    <a:pt x="53" y="541"/>
                    <a:pt x="46" y="547"/>
                    <a:pt x="38" y="546"/>
                  </a:cubicBezTo>
                  <a:cubicBezTo>
                    <a:pt x="33" y="546"/>
                    <a:pt x="28" y="542"/>
                    <a:pt x="27" y="538"/>
                  </a:cubicBezTo>
                  <a:cubicBezTo>
                    <a:pt x="26" y="537"/>
                    <a:pt x="26" y="537"/>
                    <a:pt x="25" y="537"/>
                  </a:cubicBezTo>
                  <a:cubicBezTo>
                    <a:pt x="23" y="537"/>
                    <a:pt x="22" y="537"/>
                    <a:pt x="20" y="537"/>
                  </a:cubicBezTo>
                  <a:cubicBezTo>
                    <a:pt x="19" y="537"/>
                    <a:pt x="17" y="537"/>
                    <a:pt x="15" y="537"/>
                  </a:cubicBezTo>
                  <a:cubicBezTo>
                    <a:pt x="13" y="537"/>
                    <a:pt x="13" y="539"/>
                    <a:pt x="11" y="539"/>
                  </a:cubicBezTo>
                  <a:cubicBezTo>
                    <a:pt x="11" y="540"/>
                    <a:pt x="11" y="540"/>
                    <a:pt x="11" y="540"/>
                  </a:cubicBezTo>
                  <a:lnTo>
                    <a:pt x="8" y="564"/>
                  </a:lnTo>
                  <a:cubicBezTo>
                    <a:pt x="9" y="564"/>
                    <a:pt x="9" y="564"/>
                    <a:pt x="10" y="564"/>
                  </a:cubicBezTo>
                  <a:cubicBezTo>
                    <a:pt x="10" y="564"/>
                    <a:pt x="11" y="564"/>
                    <a:pt x="11" y="564"/>
                  </a:cubicBezTo>
                  <a:cubicBezTo>
                    <a:pt x="11" y="564"/>
                    <a:pt x="12" y="564"/>
                    <a:pt x="12" y="564"/>
                  </a:cubicBezTo>
                  <a:cubicBezTo>
                    <a:pt x="13" y="564"/>
                    <a:pt x="14" y="564"/>
                    <a:pt x="15" y="564"/>
                  </a:cubicBezTo>
                  <a:cubicBezTo>
                    <a:pt x="15" y="564"/>
                    <a:pt x="15" y="564"/>
                    <a:pt x="16" y="564"/>
                  </a:cubicBezTo>
                  <a:cubicBezTo>
                    <a:pt x="16" y="565"/>
                    <a:pt x="16" y="565"/>
                    <a:pt x="16" y="565"/>
                  </a:cubicBezTo>
                  <a:cubicBezTo>
                    <a:pt x="17" y="566"/>
                    <a:pt x="18" y="565"/>
                    <a:pt x="18" y="565"/>
                  </a:cubicBezTo>
                  <a:cubicBezTo>
                    <a:pt x="19" y="564"/>
                    <a:pt x="20" y="565"/>
                    <a:pt x="20" y="566"/>
                  </a:cubicBezTo>
                  <a:cubicBezTo>
                    <a:pt x="20" y="566"/>
                    <a:pt x="21" y="566"/>
                    <a:pt x="21" y="566"/>
                  </a:cubicBezTo>
                  <a:cubicBezTo>
                    <a:pt x="22" y="567"/>
                    <a:pt x="22" y="567"/>
                    <a:pt x="22" y="567"/>
                  </a:cubicBezTo>
                  <a:cubicBezTo>
                    <a:pt x="23" y="568"/>
                    <a:pt x="23" y="568"/>
                    <a:pt x="24" y="568"/>
                  </a:cubicBezTo>
                  <a:cubicBezTo>
                    <a:pt x="24" y="568"/>
                    <a:pt x="24" y="568"/>
                    <a:pt x="25" y="568"/>
                  </a:cubicBezTo>
                  <a:cubicBezTo>
                    <a:pt x="27" y="565"/>
                    <a:pt x="32" y="563"/>
                    <a:pt x="37" y="563"/>
                  </a:cubicBezTo>
                  <a:cubicBezTo>
                    <a:pt x="44" y="564"/>
                    <a:pt x="50" y="570"/>
                    <a:pt x="49" y="578"/>
                  </a:cubicBezTo>
                  <a:cubicBezTo>
                    <a:pt x="49" y="586"/>
                    <a:pt x="42" y="591"/>
                    <a:pt x="34" y="591"/>
                  </a:cubicBezTo>
                  <a:cubicBezTo>
                    <a:pt x="30" y="590"/>
                    <a:pt x="27" y="588"/>
                    <a:pt x="25" y="586"/>
                  </a:cubicBezTo>
                  <a:cubicBezTo>
                    <a:pt x="24" y="585"/>
                    <a:pt x="23" y="585"/>
                    <a:pt x="21" y="585"/>
                  </a:cubicBezTo>
                  <a:cubicBezTo>
                    <a:pt x="20" y="585"/>
                    <a:pt x="19" y="585"/>
                    <a:pt x="19" y="585"/>
                  </a:cubicBezTo>
                  <a:cubicBezTo>
                    <a:pt x="18" y="586"/>
                    <a:pt x="17" y="587"/>
                    <a:pt x="17" y="587"/>
                  </a:cubicBezTo>
                  <a:cubicBezTo>
                    <a:pt x="15" y="588"/>
                    <a:pt x="14" y="587"/>
                    <a:pt x="12" y="587"/>
                  </a:cubicBezTo>
                  <a:cubicBezTo>
                    <a:pt x="10" y="586"/>
                    <a:pt x="9" y="586"/>
                    <a:pt x="7" y="586"/>
                  </a:cubicBezTo>
                  <a:cubicBezTo>
                    <a:pt x="7" y="586"/>
                    <a:pt x="7" y="587"/>
                    <a:pt x="6" y="587"/>
                  </a:cubicBezTo>
                  <a:lnTo>
                    <a:pt x="3" y="620"/>
                  </a:lnTo>
                  <a:cubicBezTo>
                    <a:pt x="4" y="620"/>
                    <a:pt x="5" y="620"/>
                    <a:pt x="5" y="620"/>
                  </a:cubicBezTo>
                  <a:cubicBezTo>
                    <a:pt x="6" y="620"/>
                    <a:pt x="6" y="620"/>
                    <a:pt x="7" y="620"/>
                  </a:cubicBezTo>
                  <a:cubicBezTo>
                    <a:pt x="7" y="620"/>
                    <a:pt x="7" y="619"/>
                    <a:pt x="8" y="619"/>
                  </a:cubicBezTo>
                  <a:cubicBezTo>
                    <a:pt x="8" y="618"/>
                    <a:pt x="9" y="618"/>
                    <a:pt x="9" y="617"/>
                  </a:cubicBezTo>
                  <a:cubicBezTo>
                    <a:pt x="10" y="616"/>
                    <a:pt x="11" y="615"/>
                    <a:pt x="12" y="616"/>
                  </a:cubicBezTo>
                  <a:cubicBezTo>
                    <a:pt x="14" y="616"/>
                    <a:pt x="16" y="616"/>
                    <a:pt x="18" y="616"/>
                  </a:cubicBezTo>
                  <a:cubicBezTo>
                    <a:pt x="18" y="616"/>
                    <a:pt x="18" y="616"/>
                    <a:pt x="19" y="616"/>
                  </a:cubicBezTo>
                  <a:cubicBezTo>
                    <a:pt x="21" y="610"/>
                    <a:pt x="26" y="607"/>
                    <a:pt x="33" y="607"/>
                  </a:cubicBezTo>
                  <a:cubicBezTo>
                    <a:pt x="40" y="608"/>
                    <a:pt x="46" y="615"/>
                    <a:pt x="45" y="623"/>
                  </a:cubicBezTo>
                  <a:cubicBezTo>
                    <a:pt x="44" y="630"/>
                    <a:pt x="38" y="636"/>
                    <a:pt x="30" y="635"/>
                  </a:cubicBezTo>
                  <a:cubicBezTo>
                    <a:pt x="24" y="635"/>
                    <a:pt x="19" y="630"/>
                    <a:pt x="18" y="625"/>
                  </a:cubicBezTo>
                  <a:cubicBezTo>
                    <a:pt x="17" y="625"/>
                    <a:pt x="16" y="625"/>
                    <a:pt x="15" y="624"/>
                  </a:cubicBezTo>
                  <a:cubicBezTo>
                    <a:pt x="14" y="624"/>
                    <a:pt x="14" y="624"/>
                    <a:pt x="13" y="624"/>
                  </a:cubicBezTo>
                  <a:cubicBezTo>
                    <a:pt x="13" y="625"/>
                    <a:pt x="12" y="625"/>
                    <a:pt x="12" y="625"/>
                  </a:cubicBezTo>
                  <a:cubicBezTo>
                    <a:pt x="11" y="625"/>
                    <a:pt x="10" y="625"/>
                    <a:pt x="9" y="625"/>
                  </a:cubicBezTo>
                  <a:cubicBezTo>
                    <a:pt x="8" y="626"/>
                    <a:pt x="7" y="625"/>
                    <a:pt x="7" y="625"/>
                  </a:cubicBezTo>
                  <a:cubicBezTo>
                    <a:pt x="6" y="624"/>
                    <a:pt x="6" y="624"/>
                    <a:pt x="5" y="624"/>
                  </a:cubicBezTo>
                  <a:cubicBezTo>
                    <a:pt x="5" y="624"/>
                    <a:pt x="5" y="624"/>
                    <a:pt x="4" y="624"/>
                  </a:cubicBezTo>
                  <a:cubicBezTo>
                    <a:pt x="4" y="624"/>
                    <a:pt x="3" y="624"/>
                    <a:pt x="3" y="624"/>
                  </a:cubicBezTo>
                  <a:lnTo>
                    <a:pt x="2" y="640"/>
                  </a:lnTo>
                  <a:cubicBezTo>
                    <a:pt x="0" y="652"/>
                    <a:pt x="9" y="662"/>
                    <a:pt x="21" y="663"/>
                  </a:cubicBezTo>
                  <a:lnTo>
                    <a:pt x="441" y="701"/>
                  </a:lnTo>
                  <a:cubicBezTo>
                    <a:pt x="453" y="702"/>
                    <a:pt x="463" y="694"/>
                    <a:pt x="464" y="682"/>
                  </a:cubicBezTo>
                  <a:lnTo>
                    <a:pt x="521" y="62"/>
                  </a:lnTo>
                  <a:cubicBezTo>
                    <a:pt x="522" y="50"/>
                    <a:pt x="513" y="40"/>
                    <a:pt x="501" y="39"/>
                  </a:cubicBezTo>
                  <a:close/>
                  <a:moveTo>
                    <a:pt x="46" y="457"/>
                  </a:moveTo>
                  <a:lnTo>
                    <a:pt x="46" y="457"/>
                  </a:lnTo>
                  <a:cubicBezTo>
                    <a:pt x="39" y="457"/>
                    <a:pt x="33" y="450"/>
                    <a:pt x="34" y="443"/>
                  </a:cubicBezTo>
                  <a:cubicBezTo>
                    <a:pt x="33" y="443"/>
                    <a:pt x="33" y="443"/>
                    <a:pt x="33" y="443"/>
                  </a:cubicBezTo>
                  <a:cubicBezTo>
                    <a:pt x="32" y="443"/>
                    <a:pt x="31" y="443"/>
                    <a:pt x="31" y="443"/>
                  </a:cubicBezTo>
                  <a:cubicBezTo>
                    <a:pt x="30" y="443"/>
                    <a:pt x="29" y="443"/>
                    <a:pt x="29" y="444"/>
                  </a:cubicBezTo>
                  <a:cubicBezTo>
                    <a:pt x="30" y="441"/>
                    <a:pt x="32" y="439"/>
                    <a:pt x="33" y="437"/>
                  </a:cubicBezTo>
                  <a:cubicBezTo>
                    <a:pt x="34" y="435"/>
                    <a:pt x="34" y="432"/>
                    <a:pt x="36" y="430"/>
                  </a:cubicBezTo>
                  <a:cubicBezTo>
                    <a:pt x="38" y="428"/>
                    <a:pt x="40" y="428"/>
                    <a:pt x="42" y="428"/>
                  </a:cubicBezTo>
                  <a:cubicBezTo>
                    <a:pt x="45" y="428"/>
                    <a:pt x="48" y="429"/>
                    <a:pt x="50" y="430"/>
                  </a:cubicBezTo>
                  <a:cubicBezTo>
                    <a:pt x="57" y="431"/>
                    <a:pt x="62" y="438"/>
                    <a:pt x="61" y="445"/>
                  </a:cubicBezTo>
                  <a:cubicBezTo>
                    <a:pt x="61" y="452"/>
                    <a:pt x="54" y="458"/>
                    <a:pt x="46" y="4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-5786510" y="-428652"/>
              <a:ext cx="4933950" cy="6667500"/>
            </a:xfrm>
            <a:custGeom>
              <a:avLst/>
              <a:gdLst/>
              <a:ahLst/>
              <a:cxnLst>
                <a:cxn ang="0">
                  <a:pos x="28" y="440"/>
                </a:cxn>
                <a:cxn ang="0">
                  <a:pos x="498" y="38"/>
                </a:cxn>
                <a:cxn ang="0">
                  <a:pos x="199" y="32"/>
                </a:cxn>
                <a:cxn ang="0">
                  <a:pos x="93" y="97"/>
                </a:cxn>
                <a:cxn ang="0">
                  <a:pos x="56" y="231"/>
                </a:cxn>
                <a:cxn ang="0">
                  <a:pos x="41" y="409"/>
                </a:cxn>
                <a:cxn ang="0">
                  <a:pos x="53" y="542"/>
                </a:cxn>
                <a:cxn ang="0">
                  <a:pos x="168" y="652"/>
                </a:cxn>
                <a:cxn ang="0">
                  <a:pos x="439" y="676"/>
                </a:cxn>
                <a:cxn ang="0">
                  <a:pos x="489" y="382"/>
                </a:cxn>
                <a:cxn ang="0">
                  <a:pos x="516" y="87"/>
                </a:cxn>
                <a:cxn ang="0">
                  <a:pos x="84" y="470"/>
                </a:cxn>
                <a:cxn ang="0">
                  <a:pos x="100" y="297"/>
                </a:cxn>
                <a:cxn ang="0">
                  <a:pos x="120" y="76"/>
                </a:cxn>
                <a:cxn ang="0">
                  <a:pos x="82" y="495"/>
                </a:cxn>
                <a:cxn ang="0">
                  <a:pos x="98" y="322"/>
                </a:cxn>
                <a:cxn ang="0">
                  <a:pos x="140" y="126"/>
                </a:cxn>
                <a:cxn ang="0">
                  <a:pos x="127" y="548"/>
                </a:cxn>
                <a:cxn ang="0">
                  <a:pos x="143" y="375"/>
                </a:cxn>
                <a:cxn ang="0">
                  <a:pos x="163" y="154"/>
                </a:cxn>
                <a:cxn ang="0">
                  <a:pos x="125" y="573"/>
                </a:cxn>
                <a:cxn ang="0">
                  <a:pos x="141" y="400"/>
                </a:cxn>
                <a:cxn ang="0">
                  <a:pos x="183" y="205"/>
                </a:cxn>
                <a:cxn ang="0">
                  <a:pos x="169" y="627"/>
                </a:cxn>
                <a:cxn ang="0">
                  <a:pos x="185" y="454"/>
                </a:cxn>
                <a:cxn ang="0">
                  <a:pos x="205" y="233"/>
                </a:cxn>
                <a:cxn ang="0">
                  <a:pos x="199" y="33"/>
                </a:cxn>
                <a:cxn ang="0">
                  <a:pos x="184" y="479"/>
                </a:cxn>
                <a:cxn ang="0">
                  <a:pos x="226" y="283"/>
                </a:cxn>
                <a:cxn ang="0">
                  <a:pos x="244" y="86"/>
                </a:cxn>
                <a:cxn ang="0">
                  <a:pos x="228" y="532"/>
                </a:cxn>
                <a:cxn ang="0">
                  <a:pos x="248" y="311"/>
                </a:cxn>
                <a:cxn ang="0">
                  <a:pos x="242" y="111"/>
                </a:cxn>
                <a:cxn ang="0">
                  <a:pos x="226" y="557"/>
                </a:cxn>
                <a:cxn ang="0">
                  <a:pos x="268" y="362"/>
                </a:cxn>
                <a:cxn ang="0">
                  <a:pos x="286" y="165"/>
                </a:cxn>
                <a:cxn ang="0">
                  <a:pos x="270" y="611"/>
                </a:cxn>
                <a:cxn ang="0">
                  <a:pos x="291" y="390"/>
                </a:cxn>
                <a:cxn ang="0">
                  <a:pos x="285" y="190"/>
                </a:cxn>
                <a:cxn ang="0">
                  <a:pos x="269" y="636"/>
                </a:cxn>
                <a:cxn ang="0">
                  <a:pos x="311" y="440"/>
                </a:cxn>
                <a:cxn ang="0">
                  <a:pos x="329" y="243"/>
                </a:cxn>
                <a:cxn ang="0">
                  <a:pos x="345" y="70"/>
                </a:cxn>
                <a:cxn ang="0">
                  <a:pos x="333" y="468"/>
                </a:cxn>
                <a:cxn ang="0">
                  <a:pos x="327" y="268"/>
                </a:cxn>
                <a:cxn ang="0">
                  <a:pos x="343" y="95"/>
                </a:cxn>
                <a:cxn ang="0">
                  <a:pos x="354" y="519"/>
                </a:cxn>
                <a:cxn ang="0">
                  <a:pos x="372" y="322"/>
                </a:cxn>
                <a:cxn ang="0">
                  <a:pos x="387" y="149"/>
                </a:cxn>
                <a:cxn ang="0">
                  <a:pos x="376" y="546"/>
                </a:cxn>
                <a:cxn ang="0">
                  <a:pos x="370" y="347"/>
                </a:cxn>
                <a:cxn ang="0">
                  <a:pos x="386" y="174"/>
                </a:cxn>
                <a:cxn ang="0">
                  <a:pos x="396" y="597"/>
                </a:cxn>
                <a:cxn ang="0">
                  <a:pos x="414" y="400"/>
                </a:cxn>
                <a:cxn ang="0">
                  <a:pos x="430" y="227"/>
                </a:cxn>
                <a:cxn ang="0">
                  <a:pos x="419" y="625"/>
                </a:cxn>
                <a:cxn ang="0">
                  <a:pos x="413" y="425"/>
                </a:cxn>
                <a:cxn ang="0">
                  <a:pos x="428" y="252"/>
                </a:cxn>
                <a:cxn ang="0">
                  <a:pos x="439" y="676"/>
                </a:cxn>
                <a:cxn ang="0">
                  <a:pos x="457" y="479"/>
                </a:cxn>
                <a:cxn ang="0">
                  <a:pos x="473" y="306"/>
                </a:cxn>
                <a:cxn ang="0">
                  <a:pos x="493" y="85"/>
                </a:cxn>
                <a:cxn ang="0">
                  <a:pos x="48" y="268"/>
                </a:cxn>
              </a:cxnLst>
              <a:rect l="0" t="0" r="r" b="b"/>
              <a:pathLst>
                <a:path w="518" h="700">
                  <a:moveTo>
                    <a:pt x="49" y="320"/>
                  </a:moveTo>
                  <a:cubicBezTo>
                    <a:pt x="48" y="320"/>
                    <a:pt x="48" y="320"/>
                    <a:pt x="48" y="320"/>
                  </a:cubicBezTo>
                  <a:lnTo>
                    <a:pt x="46" y="340"/>
                  </a:lnTo>
                  <a:cubicBezTo>
                    <a:pt x="46" y="340"/>
                    <a:pt x="47" y="341"/>
                    <a:pt x="47" y="341"/>
                  </a:cubicBezTo>
                  <a:lnTo>
                    <a:pt x="49" y="320"/>
                  </a:lnTo>
                  <a:close/>
                  <a:moveTo>
                    <a:pt x="46" y="317"/>
                  </a:moveTo>
                  <a:lnTo>
                    <a:pt x="46" y="317"/>
                  </a:lnTo>
                  <a:lnTo>
                    <a:pt x="29" y="315"/>
                  </a:lnTo>
                  <a:lnTo>
                    <a:pt x="29" y="316"/>
                  </a:lnTo>
                  <a:lnTo>
                    <a:pt x="46" y="317"/>
                  </a:lnTo>
                  <a:cubicBezTo>
                    <a:pt x="46" y="317"/>
                    <a:pt x="46" y="317"/>
                    <a:pt x="46" y="317"/>
                  </a:cubicBezTo>
                  <a:close/>
                  <a:moveTo>
                    <a:pt x="11" y="538"/>
                  </a:moveTo>
                  <a:lnTo>
                    <a:pt x="11" y="538"/>
                  </a:lnTo>
                  <a:cubicBezTo>
                    <a:pt x="11" y="538"/>
                    <a:pt x="11" y="538"/>
                    <a:pt x="11" y="538"/>
                  </a:cubicBezTo>
                  <a:cubicBezTo>
                    <a:pt x="11" y="538"/>
                    <a:pt x="11" y="538"/>
                    <a:pt x="10" y="538"/>
                  </a:cubicBezTo>
                  <a:lnTo>
                    <a:pt x="26" y="539"/>
                  </a:lnTo>
                  <a:cubicBezTo>
                    <a:pt x="26" y="539"/>
                    <a:pt x="25" y="539"/>
                    <a:pt x="25" y="539"/>
                  </a:cubicBezTo>
                  <a:lnTo>
                    <a:pt x="11" y="538"/>
                  </a:lnTo>
                  <a:close/>
                  <a:moveTo>
                    <a:pt x="17" y="613"/>
                  </a:moveTo>
                  <a:lnTo>
                    <a:pt x="17" y="613"/>
                  </a:lnTo>
                  <a:lnTo>
                    <a:pt x="2" y="611"/>
                  </a:lnTo>
                  <a:lnTo>
                    <a:pt x="2" y="612"/>
                  </a:lnTo>
                  <a:lnTo>
                    <a:pt x="17" y="613"/>
                  </a:lnTo>
                  <a:cubicBezTo>
                    <a:pt x="17" y="613"/>
                    <a:pt x="17" y="613"/>
                    <a:pt x="17" y="613"/>
                  </a:cubicBezTo>
                  <a:close/>
                  <a:moveTo>
                    <a:pt x="7" y="563"/>
                  </a:moveTo>
                  <a:lnTo>
                    <a:pt x="7" y="563"/>
                  </a:lnTo>
                  <a:lnTo>
                    <a:pt x="8" y="563"/>
                  </a:lnTo>
                  <a:cubicBezTo>
                    <a:pt x="8" y="563"/>
                    <a:pt x="8" y="563"/>
                    <a:pt x="8" y="563"/>
                  </a:cubicBezTo>
                  <a:cubicBezTo>
                    <a:pt x="8" y="563"/>
                    <a:pt x="9" y="562"/>
                    <a:pt x="9" y="562"/>
                  </a:cubicBezTo>
                  <a:cubicBezTo>
                    <a:pt x="9" y="562"/>
                    <a:pt x="10" y="563"/>
                    <a:pt x="10" y="563"/>
                  </a:cubicBezTo>
                  <a:cubicBezTo>
                    <a:pt x="10" y="563"/>
                    <a:pt x="10" y="563"/>
                    <a:pt x="10" y="563"/>
                  </a:cubicBezTo>
                  <a:lnTo>
                    <a:pt x="10" y="563"/>
                  </a:lnTo>
                  <a:cubicBezTo>
                    <a:pt x="11" y="563"/>
                    <a:pt x="12" y="563"/>
                    <a:pt x="13" y="563"/>
                  </a:cubicBezTo>
                  <a:cubicBezTo>
                    <a:pt x="13" y="563"/>
                    <a:pt x="13" y="563"/>
                    <a:pt x="13" y="563"/>
                  </a:cubicBezTo>
                  <a:cubicBezTo>
                    <a:pt x="14" y="563"/>
                    <a:pt x="14" y="563"/>
                    <a:pt x="14" y="563"/>
                  </a:cubicBezTo>
                  <a:cubicBezTo>
                    <a:pt x="14" y="563"/>
                    <a:pt x="14" y="563"/>
                    <a:pt x="14" y="563"/>
                  </a:cubicBezTo>
                  <a:lnTo>
                    <a:pt x="16" y="563"/>
                  </a:lnTo>
                  <a:cubicBezTo>
                    <a:pt x="16" y="563"/>
                    <a:pt x="16" y="563"/>
                    <a:pt x="17" y="563"/>
                  </a:cubicBezTo>
                  <a:cubicBezTo>
                    <a:pt x="17" y="563"/>
                    <a:pt x="17" y="563"/>
                    <a:pt x="18" y="564"/>
                  </a:cubicBezTo>
                  <a:lnTo>
                    <a:pt x="25" y="564"/>
                  </a:lnTo>
                  <a:cubicBezTo>
                    <a:pt x="25" y="564"/>
                    <a:pt x="26" y="564"/>
                    <a:pt x="26" y="563"/>
                  </a:cubicBezTo>
                  <a:lnTo>
                    <a:pt x="28" y="542"/>
                  </a:lnTo>
                  <a:cubicBezTo>
                    <a:pt x="28" y="542"/>
                    <a:pt x="28" y="542"/>
                    <a:pt x="28" y="542"/>
                  </a:cubicBezTo>
                  <a:lnTo>
                    <a:pt x="26" y="564"/>
                  </a:lnTo>
                  <a:lnTo>
                    <a:pt x="7" y="562"/>
                  </a:lnTo>
                  <a:lnTo>
                    <a:pt x="7" y="563"/>
                  </a:lnTo>
                  <a:close/>
                  <a:moveTo>
                    <a:pt x="28" y="440"/>
                  </a:moveTo>
                  <a:lnTo>
                    <a:pt x="28" y="440"/>
                  </a:lnTo>
                  <a:lnTo>
                    <a:pt x="18" y="439"/>
                  </a:lnTo>
                  <a:lnTo>
                    <a:pt x="18" y="439"/>
                  </a:lnTo>
                  <a:lnTo>
                    <a:pt x="28" y="440"/>
                  </a:lnTo>
                  <a:cubicBezTo>
                    <a:pt x="28" y="440"/>
                    <a:pt x="28" y="440"/>
                    <a:pt x="28" y="440"/>
                  </a:cubicBezTo>
                  <a:close/>
                  <a:moveTo>
                    <a:pt x="23" y="390"/>
                  </a:moveTo>
                  <a:lnTo>
                    <a:pt x="23" y="390"/>
                  </a:lnTo>
                  <a:lnTo>
                    <a:pt x="33" y="391"/>
                  </a:lnTo>
                  <a:lnTo>
                    <a:pt x="34" y="391"/>
                  </a:lnTo>
                  <a:lnTo>
                    <a:pt x="34" y="390"/>
                  </a:lnTo>
                  <a:lnTo>
                    <a:pt x="23" y="389"/>
                  </a:lnTo>
                  <a:lnTo>
                    <a:pt x="23" y="390"/>
                  </a:lnTo>
                  <a:close/>
                  <a:moveTo>
                    <a:pt x="66" y="120"/>
                  </a:moveTo>
                  <a:lnTo>
                    <a:pt x="66" y="120"/>
                  </a:lnTo>
                  <a:lnTo>
                    <a:pt x="47" y="118"/>
                  </a:lnTo>
                  <a:lnTo>
                    <a:pt x="47" y="119"/>
                  </a:lnTo>
                  <a:lnTo>
                    <a:pt x="65" y="120"/>
                  </a:lnTo>
                  <a:cubicBezTo>
                    <a:pt x="65" y="120"/>
                    <a:pt x="66" y="120"/>
                    <a:pt x="66" y="120"/>
                  </a:cubicBezTo>
                  <a:close/>
                  <a:moveTo>
                    <a:pt x="69" y="98"/>
                  </a:moveTo>
                  <a:lnTo>
                    <a:pt x="69" y="98"/>
                  </a:lnTo>
                  <a:cubicBezTo>
                    <a:pt x="69" y="98"/>
                    <a:pt x="68" y="98"/>
                    <a:pt x="68" y="98"/>
                  </a:cubicBezTo>
                  <a:lnTo>
                    <a:pt x="66" y="119"/>
                  </a:lnTo>
                  <a:cubicBezTo>
                    <a:pt x="67" y="119"/>
                    <a:pt x="67" y="119"/>
                    <a:pt x="67" y="119"/>
                  </a:cubicBezTo>
                  <a:lnTo>
                    <a:pt x="69" y="98"/>
                  </a:lnTo>
                  <a:close/>
                  <a:moveTo>
                    <a:pt x="58" y="169"/>
                  </a:moveTo>
                  <a:lnTo>
                    <a:pt x="58" y="169"/>
                  </a:lnTo>
                  <a:lnTo>
                    <a:pt x="43" y="167"/>
                  </a:lnTo>
                  <a:lnTo>
                    <a:pt x="43" y="168"/>
                  </a:lnTo>
                  <a:lnTo>
                    <a:pt x="57" y="169"/>
                  </a:lnTo>
                  <a:cubicBezTo>
                    <a:pt x="57" y="169"/>
                    <a:pt x="57" y="169"/>
                    <a:pt x="58" y="169"/>
                  </a:cubicBezTo>
                  <a:close/>
                  <a:moveTo>
                    <a:pt x="38" y="341"/>
                  </a:moveTo>
                  <a:lnTo>
                    <a:pt x="38" y="341"/>
                  </a:lnTo>
                  <a:lnTo>
                    <a:pt x="27" y="340"/>
                  </a:lnTo>
                  <a:lnTo>
                    <a:pt x="27" y="341"/>
                  </a:lnTo>
                  <a:lnTo>
                    <a:pt x="37" y="342"/>
                  </a:lnTo>
                  <a:cubicBezTo>
                    <a:pt x="37" y="341"/>
                    <a:pt x="38" y="341"/>
                    <a:pt x="38" y="341"/>
                  </a:cubicBezTo>
                  <a:close/>
                  <a:moveTo>
                    <a:pt x="66" y="95"/>
                  </a:moveTo>
                  <a:lnTo>
                    <a:pt x="66" y="95"/>
                  </a:lnTo>
                  <a:lnTo>
                    <a:pt x="50" y="93"/>
                  </a:lnTo>
                  <a:lnTo>
                    <a:pt x="50" y="94"/>
                  </a:lnTo>
                  <a:lnTo>
                    <a:pt x="67" y="96"/>
                  </a:lnTo>
                  <a:cubicBezTo>
                    <a:pt x="66" y="95"/>
                    <a:pt x="66" y="95"/>
                    <a:pt x="66" y="95"/>
                  </a:cubicBezTo>
                  <a:close/>
                  <a:moveTo>
                    <a:pt x="518" y="62"/>
                  </a:moveTo>
                  <a:lnTo>
                    <a:pt x="518" y="62"/>
                  </a:lnTo>
                  <a:lnTo>
                    <a:pt x="518" y="61"/>
                  </a:lnTo>
                  <a:lnTo>
                    <a:pt x="496" y="59"/>
                  </a:lnTo>
                  <a:lnTo>
                    <a:pt x="498" y="38"/>
                  </a:lnTo>
                  <a:lnTo>
                    <a:pt x="497" y="38"/>
                  </a:lnTo>
                  <a:lnTo>
                    <a:pt x="495" y="59"/>
                  </a:lnTo>
                  <a:lnTo>
                    <a:pt x="471" y="57"/>
                  </a:lnTo>
                  <a:lnTo>
                    <a:pt x="473" y="36"/>
                  </a:lnTo>
                  <a:lnTo>
                    <a:pt x="472" y="36"/>
                  </a:lnTo>
                  <a:lnTo>
                    <a:pt x="470" y="57"/>
                  </a:lnTo>
                  <a:lnTo>
                    <a:pt x="446" y="55"/>
                  </a:lnTo>
                  <a:lnTo>
                    <a:pt x="448" y="34"/>
                  </a:lnTo>
                  <a:lnTo>
                    <a:pt x="448" y="34"/>
                  </a:lnTo>
                  <a:lnTo>
                    <a:pt x="446" y="55"/>
                  </a:lnTo>
                  <a:lnTo>
                    <a:pt x="422" y="53"/>
                  </a:lnTo>
                  <a:lnTo>
                    <a:pt x="424" y="31"/>
                  </a:lnTo>
                  <a:lnTo>
                    <a:pt x="423" y="31"/>
                  </a:lnTo>
                  <a:lnTo>
                    <a:pt x="421" y="53"/>
                  </a:lnTo>
                  <a:lnTo>
                    <a:pt x="397" y="50"/>
                  </a:lnTo>
                  <a:lnTo>
                    <a:pt x="399" y="29"/>
                  </a:lnTo>
                  <a:lnTo>
                    <a:pt x="398" y="29"/>
                  </a:lnTo>
                  <a:lnTo>
                    <a:pt x="396" y="50"/>
                  </a:lnTo>
                  <a:lnTo>
                    <a:pt x="372" y="48"/>
                  </a:lnTo>
                  <a:lnTo>
                    <a:pt x="374" y="27"/>
                  </a:lnTo>
                  <a:lnTo>
                    <a:pt x="374" y="27"/>
                  </a:lnTo>
                  <a:lnTo>
                    <a:pt x="372" y="48"/>
                  </a:lnTo>
                  <a:lnTo>
                    <a:pt x="348" y="46"/>
                  </a:lnTo>
                  <a:lnTo>
                    <a:pt x="349" y="25"/>
                  </a:lnTo>
                  <a:lnTo>
                    <a:pt x="349" y="25"/>
                  </a:lnTo>
                  <a:lnTo>
                    <a:pt x="347" y="46"/>
                  </a:lnTo>
                  <a:lnTo>
                    <a:pt x="323" y="44"/>
                  </a:lnTo>
                  <a:lnTo>
                    <a:pt x="325" y="22"/>
                  </a:lnTo>
                  <a:lnTo>
                    <a:pt x="324" y="22"/>
                  </a:lnTo>
                  <a:lnTo>
                    <a:pt x="322" y="44"/>
                  </a:lnTo>
                  <a:lnTo>
                    <a:pt x="298" y="41"/>
                  </a:lnTo>
                  <a:lnTo>
                    <a:pt x="300" y="20"/>
                  </a:lnTo>
                  <a:lnTo>
                    <a:pt x="299" y="20"/>
                  </a:lnTo>
                  <a:lnTo>
                    <a:pt x="298" y="41"/>
                  </a:lnTo>
                  <a:lnTo>
                    <a:pt x="273" y="39"/>
                  </a:lnTo>
                  <a:lnTo>
                    <a:pt x="275" y="18"/>
                  </a:lnTo>
                  <a:lnTo>
                    <a:pt x="275" y="18"/>
                  </a:lnTo>
                  <a:lnTo>
                    <a:pt x="273" y="39"/>
                  </a:lnTo>
                  <a:lnTo>
                    <a:pt x="249" y="37"/>
                  </a:lnTo>
                  <a:lnTo>
                    <a:pt x="251" y="16"/>
                  </a:lnTo>
                  <a:lnTo>
                    <a:pt x="250" y="16"/>
                  </a:lnTo>
                  <a:lnTo>
                    <a:pt x="248" y="37"/>
                  </a:lnTo>
                  <a:lnTo>
                    <a:pt x="224" y="35"/>
                  </a:lnTo>
                  <a:lnTo>
                    <a:pt x="226" y="13"/>
                  </a:lnTo>
                  <a:lnTo>
                    <a:pt x="225" y="13"/>
                  </a:lnTo>
                  <a:lnTo>
                    <a:pt x="223" y="35"/>
                  </a:lnTo>
                  <a:lnTo>
                    <a:pt x="199" y="32"/>
                  </a:lnTo>
                  <a:lnTo>
                    <a:pt x="201" y="11"/>
                  </a:lnTo>
                  <a:lnTo>
                    <a:pt x="201" y="11"/>
                  </a:lnTo>
                  <a:lnTo>
                    <a:pt x="199" y="32"/>
                  </a:lnTo>
                  <a:lnTo>
                    <a:pt x="175" y="30"/>
                  </a:lnTo>
                  <a:lnTo>
                    <a:pt x="177" y="9"/>
                  </a:lnTo>
                  <a:lnTo>
                    <a:pt x="176" y="9"/>
                  </a:lnTo>
                  <a:lnTo>
                    <a:pt x="174" y="30"/>
                  </a:lnTo>
                  <a:lnTo>
                    <a:pt x="150" y="28"/>
                  </a:lnTo>
                  <a:lnTo>
                    <a:pt x="152" y="7"/>
                  </a:lnTo>
                  <a:lnTo>
                    <a:pt x="151" y="7"/>
                  </a:lnTo>
                  <a:lnTo>
                    <a:pt x="149" y="28"/>
                  </a:lnTo>
                  <a:lnTo>
                    <a:pt x="125" y="26"/>
                  </a:lnTo>
                  <a:lnTo>
                    <a:pt x="127" y="4"/>
                  </a:lnTo>
                  <a:lnTo>
                    <a:pt x="127" y="4"/>
                  </a:lnTo>
                  <a:lnTo>
                    <a:pt x="125" y="26"/>
                  </a:lnTo>
                  <a:lnTo>
                    <a:pt x="101" y="23"/>
                  </a:lnTo>
                  <a:lnTo>
                    <a:pt x="103" y="2"/>
                  </a:lnTo>
                  <a:lnTo>
                    <a:pt x="102" y="2"/>
                  </a:lnTo>
                  <a:lnTo>
                    <a:pt x="100" y="23"/>
                  </a:lnTo>
                  <a:lnTo>
                    <a:pt x="76" y="21"/>
                  </a:lnTo>
                  <a:lnTo>
                    <a:pt x="78" y="0"/>
                  </a:lnTo>
                  <a:cubicBezTo>
                    <a:pt x="78" y="0"/>
                    <a:pt x="77" y="0"/>
                    <a:pt x="77" y="0"/>
                  </a:cubicBezTo>
                  <a:lnTo>
                    <a:pt x="75" y="21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75" y="22"/>
                  </a:lnTo>
                  <a:lnTo>
                    <a:pt x="74" y="31"/>
                  </a:lnTo>
                  <a:cubicBezTo>
                    <a:pt x="75" y="30"/>
                    <a:pt x="75" y="30"/>
                    <a:pt x="75" y="30"/>
                  </a:cubicBezTo>
                  <a:lnTo>
                    <a:pt x="76" y="22"/>
                  </a:lnTo>
                  <a:lnTo>
                    <a:pt x="100" y="24"/>
                  </a:lnTo>
                  <a:lnTo>
                    <a:pt x="98" y="48"/>
                  </a:lnTo>
                  <a:lnTo>
                    <a:pt x="95" y="48"/>
                  </a:lnTo>
                  <a:cubicBezTo>
                    <a:pt x="95" y="48"/>
                    <a:pt x="95" y="48"/>
                    <a:pt x="95" y="48"/>
                  </a:cubicBezTo>
                  <a:lnTo>
                    <a:pt x="98" y="49"/>
                  </a:lnTo>
                  <a:lnTo>
                    <a:pt x="95" y="73"/>
                  </a:lnTo>
                  <a:lnTo>
                    <a:pt x="71" y="70"/>
                  </a:lnTo>
                  <a:lnTo>
                    <a:pt x="73" y="54"/>
                  </a:lnTo>
                  <a:cubicBezTo>
                    <a:pt x="73" y="53"/>
                    <a:pt x="73" y="53"/>
                    <a:pt x="72" y="53"/>
                  </a:cubicBezTo>
                  <a:lnTo>
                    <a:pt x="71" y="70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71" y="71"/>
                  </a:lnTo>
                  <a:lnTo>
                    <a:pt x="70" y="75"/>
                  </a:lnTo>
                  <a:cubicBezTo>
                    <a:pt x="71" y="75"/>
                    <a:pt x="71" y="75"/>
                    <a:pt x="71" y="75"/>
                  </a:cubicBezTo>
                  <a:lnTo>
                    <a:pt x="71" y="71"/>
                  </a:lnTo>
                  <a:lnTo>
                    <a:pt x="95" y="73"/>
                  </a:lnTo>
                  <a:lnTo>
                    <a:pt x="93" y="97"/>
                  </a:lnTo>
                  <a:lnTo>
                    <a:pt x="88" y="97"/>
                  </a:lnTo>
                  <a:cubicBezTo>
                    <a:pt x="88" y="97"/>
                    <a:pt x="88" y="97"/>
                    <a:pt x="88" y="97"/>
                  </a:cubicBezTo>
                  <a:lnTo>
                    <a:pt x="93" y="98"/>
                  </a:lnTo>
                  <a:lnTo>
                    <a:pt x="91" y="122"/>
                  </a:lnTo>
                  <a:lnTo>
                    <a:pt x="84" y="121"/>
                  </a:lnTo>
                  <a:cubicBezTo>
                    <a:pt x="84" y="122"/>
                    <a:pt x="84" y="122"/>
                    <a:pt x="85" y="122"/>
                  </a:cubicBezTo>
                  <a:lnTo>
                    <a:pt x="91" y="123"/>
                  </a:lnTo>
                  <a:lnTo>
                    <a:pt x="89" y="147"/>
                  </a:lnTo>
                  <a:lnTo>
                    <a:pt x="88" y="147"/>
                  </a:lnTo>
                  <a:lnTo>
                    <a:pt x="77" y="146"/>
                  </a:lnTo>
                  <a:cubicBezTo>
                    <a:pt x="75" y="146"/>
                    <a:pt x="74" y="146"/>
                    <a:pt x="73" y="146"/>
                  </a:cubicBezTo>
                  <a:cubicBezTo>
                    <a:pt x="71" y="146"/>
                    <a:pt x="70" y="145"/>
                    <a:pt x="69" y="145"/>
                  </a:cubicBezTo>
                  <a:lnTo>
                    <a:pt x="65" y="144"/>
                  </a:lnTo>
                  <a:lnTo>
                    <a:pt x="65" y="142"/>
                  </a:lnTo>
                  <a:cubicBezTo>
                    <a:pt x="65" y="142"/>
                    <a:pt x="64" y="142"/>
                    <a:pt x="64" y="142"/>
                  </a:cubicBezTo>
                  <a:lnTo>
                    <a:pt x="64" y="144"/>
                  </a:lnTo>
                  <a:lnTo>
                    <a:pt x="45" y="143"/>
                  </a:lnTo>
                  <a:lnTo>
                    <a:pt x="45" y="143"/>
                  </a:lnTo>
                  <a:lnTo>
                    <a:pt x="64" y="145"/>
                  </a:lnTo>
                  <a:lnTo>
                    <a:pt x="62" y="164"/>
                  </a:lnTo>
                  <a:cubicBezTo>
                    <a:pt x="62" y="164"/>
                    <a:pt x="63" y="164"/>
                    <a:pt x="63" y="163"/>
                  </a:cubicBezTo>
                  <a:lnTo>
                    <a:pt x="65" y="145"/>
                  </a:lnTo>
                  <a:lnTo>
                    <a:pt x="89" y="147"/>
                  </a:lnTo>
                  <a:lnTo>
                    <a:pt x="86" y="171"/>
                  </a:lnTo>
                  <a:lnTo>
                    <a:pt x="83" y="171"/>
                  </a:lnTo>
                  <a:cubicBezTo>
                    <a:pt x="83" y="171"/>
                    <a:pt x="83" y="171"/>
                    <a:pt x="84" y="172"/>
                  </a:cubicBezTo>
                  <a:lnTo>
                    <a:pt x="86" y="172"/>
                  </a:lnTo>
                  <a:lnTo>
                    <a:pt x="84" y="196"/>
                  </a:lnTo>
                  <a:lnTo>
                    <a:pt x="60" y="194"/>
                  </a:lnTo>
                  <a:lnTo>
                    <a:pt x="61" y="187"/>
                  </a:lnTo>
                  <a:cubicBezTo>
                    <a:pt x="61" y="187"/>
                    <a:pt x="60" y="187"/>
                    <a:pt x="60" y="186"/>
                  </a:cubicBezTo>
                  <a:lnTo>
                    <a:pt x="60" y="194"/>
                  </a:lnTo>
                  <a:lnTo>
                    <a:pt x="41" y="192"/>
                  </a:lnTo>
                  <a:lnTo>
                    <a:pt x="41" y="193"/>
                  </a:lnTo>
                  <a:lnTo>
                    <a:pt x="59" y="194"/>
                  </a:lnTo>
                  <a:lnTo>
                    <a:pt x="58" y="208"/>
                  </a:lnTo>
                  <a:cubicBezTo>
                    <a:pt x="58" y="208"/>
                    <a:pt x="59" y="208"/>
                    <a:pt x="59" y="208"/>
                  </a:cubicBezTo>
                  <a:lnTo>
                    <a:pt x="60" y="194"/>
                  </a:lnTo>
                  <a:lnTo>
                    <a:pt x="84" y="197"/>
                  </a:lnTo>
                  <a:lnTo>
                    <a:pt x="82" y="221"/>
                  </a:lnTo>
                  <a:lnTo>
                    <a:pt x="80" y="220"/>
                  </a:lnTo>
                  <a:cubicBezTo>
                    <a:pt x="80" y="221"/>
                    <a:pt x="80" y="221"/>
                    <a:pt x="80" y="221"/>
                  </a:cubicBezTo>
                  <a:lnTo>
                    <a:pt x="82" y="221"/>
                  </a:lnTo>
                  <a:lnTo>
                    <a:pt x="80" y="245"/>
                  </a:lnTo>
                  <a:lnTo>
                    <a:pt x="56" y="243"/>
                  </a:lnTo>
                  <a:lnTo>
                    <a:pt x="57" y="231"/>
                  </a:lnTo>
                  <a:cubicBezTo>
                    <a:pt x="57" y="231"/>
                    <a:pt x="56" y="231"/>
                    <a:pt x="56" y="231"/>
                  </a:cubicBezTo>
                  <a:lnTo>
                    <a:pt x="55" y="243"/>
                  </a:lnTo>
                  <a:lnTo>
                    <a:pt x="36" y="241"/>
                  </a:lnTo>
                  <a:lnTo>
                    <a:pt x="36" y="242"/>
                  </a:lnTo>
                  <a:lnTo>
                    <a:pt x="55" y="244"/>
                  </a:lnTo>
                  <a:lnTo>
                    <a:pt x="54" y="253"/>
                  </a:lnTo>
                  <a:cubicBezTo>
                    <a:pt x="54" y="253"/>
                    <a:pt x="55" y="252"/>
                    <a:pt x="55" y="252"/>
                  </a:cubicBezTo>
                  <a:lnTo>
                    <a:pt x="56" y="244"/>
                  </a:lnTo>
                  <a:lnTo>
                    <a:pt x="80" y="246"/>
                  </a:lnTo>
                  <a:lnTo>
                    <a:pt x="77" y="270"/>
                  </a:lnTo>
                  <a:lnTo>
                    <a:pt x="75" y="270"/>
                  </a:lnTo>
                  <a:cubicBezTo>
                    <a:pt x="75" y="270"/>
                    <a:pt x="75" y="270"/>
                    <a:pt x="75" y="270"/>
                  </a:cubicBezTo>
                  <a:lnTo>
                    <a:pt x="77" y="271"/>
                  </a:lnTo>
                  <a:lnTo>
                    <a:pt x="75" y="295"/>
                  </a:lnTo>
                  <a:lnTo>
                    <a:pt x="51" y="292"/>
                  </a:lnTo>
                  <a:lnTo>
                    <a:pt x="53" y="276"/>
                  </a:lnTo>
                  <a:cubicBezTo>
                    <a:pt x="52" y="276"/>
                    <a:pt x="52" y="275"/>
                    <a:pt x="52" y="275"/>
                  </a:cubicBezTo>
                  <a:lnTo>
                    <a:pt x="51" y="292"/>
                  </a:lnTo>
                  <a:lnTo>
                    <a:pt x="43" y="292"/>
                  </a:lnTo>
                  <a:cubicBezTo>
                    <a:pt x="43" y="292"/>
                    <a:pt x="43" y="292"/>
                    <a:pt x="44" y="292"/>
                  </a:cubicBezTo>
                  <a:lnTo>
                    <a:pt x="44" y="292"/>
                  </a:lnTo>
                  <a:lnTo>
                    <a:pt x="44" y="292"/>
                  </a:lnTo>
                  <a:lnTo>
                    <a:pt x="50" y="293"/>
                  </a:lnTo>
                  <a:lnTo>
                    <a:pt x="50" y="296"/>
                  </a:lnTo>
                  <a:cubicBezTo>
                    <a:pt x="50" y="296"/>
                    <a:pt x="50" y="296"/>
                    <a:pt x="50" y="296"/>
                  </a:cubicBezTo>
                  <a:cubicBezTo>
                    <a:pt x="51" y="296"/>
                    <a:pt x="51" y="296"/>
                    <a:pt x="51" y="296"/>
                  </a:cubicBezTo>
                  <a:lnTo>
                    <a:pt x="51" y="293"/>
                  </a:lnTo>
                  <a:lnTo>
                    <a:pt x="75" y="295"/>
                  </a:lnTo>
                  <a:lnTo>
                    <a:pt x="73" y="319"/>
                  </a:lnTo>
                  <a:lnTo>
                    <a:pt x="68" y="319"/>
                  </a:lnTo>
                  <a:cubicBezTo>
                    <a:pt x="68" y="319"/>
                    <a:pt x="68" y="319"/>
                    <a:pt x="68" y="319"/>
                  </a:cubicBezTo>
                  <a:lnTo>
                    <a:pt x="73" y="320"/>
                  </a:lnTo>
                  <a:lnTo>
                    <a:pt x="71" y="344"/>
                  </a:lnTo>
                  <a:lnTo>
                    <a:pt x="64" y="343"/>
                  </a:lnTo>
                  <a:cubicBezTo>
                    <a:pt x="64" y="344"/>
                    <a:pt x="64" y="344"/>
                    <a:pt x="64" y="344"/>
                  </a:cubicBezTo>
                  <a:lnTo>
                    <a:pt x="71" y="345"/>
                  </a:lnTo>
                  <a:lnTo>
                    <a:pt x="68" y="369"/>
                  </a:lnTo>
                  <a:lnTo>
                    <a:pt x="68" y="369"/>
                  </a:lnTo>
                  <a:lnTo>
                    <a:pt x="57" y="368"/>
                  </a:lnTo>
                  <a:cubicBezTo>
                    <a:pt x="56" y="368"/>
                    <a:pt x="55" y="368"/>
                    <a:pt x="54" y="368"/>
                  </a:cubicBezTo>
                  <a:lnTo>
                    <a:pt x="68" y="369"/>
                  </a:lnTo>
                  <a:lnTo>
                    <a:pt x="66" y="393"/>
                  </a:lnTo>
                  <a:lnTo>
                    <a:pt x="63" y="393"/>
                  </a:lnTo>
                  <a:cubicBezTo>
                    <a:pt x="63" y="393"/>
                    <a:pt x="63" y="393"/>
                    <a:pt x="63" y="394"/>
                  </a:cubicBezTo>
                  <a:lnTo>
                    <a:pt x="66" y="394"/>
                  </a:lnTo>
                  <a:lnTo>
                    <a:pt x="64" y="418"/>
                  </a:lnTo>
                  <a:lnTo>
                    <a:pt x="40" y="416"/>
                  </a:lnTo>
                  <a:lnTo>
                    <a:pt x="41" y="409"/>
                  </a:lnTo>
                  <a:cubicBezTo>
                    <a:pt x="40" y="409"/>
                    <a:pt x="40" y="409"/>
                    <a:pt x="40" y="409"/>
                  </a:cubicBezTo>
                  <a:lnTo>
                    <a:pt x="39" y="416"/>
                  </a:lnTo>
                  <a:lnTo>
                    <a:pt x="20" y="414"/>
                  </a:lnTo>
                  <a:lnTo>
                    <a:pt x="20" y="415"/>
                  </a:lnTo>
                  <a:lnTo>
                    <a:pt x="39" y="416"/>
                  </a:lnTo>
                  <a:lnTo>
                    <a:pt x="38" y="427"/>
                  </a:lnTo>
                  <a:cubicBezTo>
                    <a:pt x="38" y="427"/>
                    <a:pt x="39" y="427"/>
                    <a:pt x="39" y="427"/>
                  </a:cubicBezTo>
                  <a:lnTo>
                    <a:pt x="40" y="416"/>
                  </a:lnTo>
                  <a:lnTo>
                    <a:pt x="64" y="419"/>
                  </a:lnTo>
                  <a:lnTo>
                    <a:pt x="62" y="443"/>
                  </a:lnTo>
                  <a:lnTo>
                    <a:pt x="60" y="442"/>
                  </a:lnTo>
                  <a:cubicBezTo>
                    <a:pt x="60" y="443"/>
                    <a:pt x="60" y="443"/>
                    <a:pt x="60" y="443"/>
                  </a:cubicBezTo>
                  <a:lnTo>
                    <a:pt x="62" y="443"/>
                  </a:lnTo>
                  <a:lnTo>
                    <a:pt x="59" y="467"/>
                  </a:lnTo>
                  <a:lnTo>
                    <a:pt x="35" y="465"/>
                  </a:lnTo>
                  <a:lnTo>
                    <a:pt x="36" y="454"/>
                  </a:lnTo>
                  <a:cubicBezTo>
                    <a:pt x="36" y="453"/>
                    <a:pt x="36" y="453"/>
                    <a:pt x="36" y="453"/>
                  </a:cubicBezTo>
                  <a:lnTo>
                    <a:pt x="35" y="465"/>
                  </a:lnTo>
                  <a:lnTo>
                    <a:pt x="16" y="463"/>
                  </a:lnTo>
                  <a:lnTo>
                    <a:pt x="16" y="464"/>
                  </a:lnTo>
                  <a:lnTo>
                    <a:pt x="35" y="466"/>
                  </a:lnTo>
                  <a:lnTo>
                    <a:pt x="34" y="475"/>
                  </a:lnTo>
                  <a:cubicBezTo>
                    <a:pt x="34" y="475"/>
                    <a:pt x="34" y="475"/>
                    <a:pt x="34" y="475"/>
                  </a:cubicBezTo>
                  <a:cubicBezTo>
                    <a:pt x="34" y="475"/>
                    <a:pt x="34" y="475"/>
                    <a:pt x="35" y="475"/>
                  </a:cubicBezTo>
                  <a:lnTo>
                    <a:pt x="35" y="466"/>
                  </a:lnTo>
                  <a:lnTo>
                    <a:pt x="59" y="468"/>
                  </a:lnTo>
                  <a:lnTo>
                    <a:pt x="57" y="492"/>
                  </a:lnTo>
                  <a:lnTo>
                    <a:pt x="55" y="492"/>
                  </a:lnTo>
                  <a:cubicBezTo>
                    <a:pt x="55" y="492"/>
                    <a:pt x="55" y="492"/>
                    <a:pt x="55" y="492"/>
                  </a:cubicBezTo>
                  <a:lnTo>
                    <a:pt x="57" y="493"/>
                  </a:lnTo>
                  <a:lnTo>
                    <a:pt x="55" y="517"/>
                  </a:lnTo>
                  <a:lnTo>
                    <a:pt x="31" y="514"/>
                  </a:lnTo>
                  <a:lnTo>
                    <a:pt x="32" y="498"/>
                  </a:lnTo>
                  <a:cubicBezTo>
                    <a:pt x="32" y="498"/>
                    <a:pt x="32" y="498"/>
                    <a:pt x="32" y="497"/>
                  </a:cubicBezTo>
                  <a:lnTo>
                    <a:pt x="30" y="514"/>
                  </a:lnTo>
                  <a:lnTo>
                    <a:pt x="11" y="513"/>
                  </a:lnTo>
                  <a:lnTo>
                    <a:pt x="11" y="513"/>
                  </a:lnTo>
                  <a:lnTo>
                    <a:pt x="30" y="515"/>
                  </a:lnTo>
                  <a:lnTo>
                    <a:pt x="30" y="519"/>
                  </a:lnTo>
                  <a:cubicBezTo>
                    <a:pt x="30" y="519"/>
                    <a:pt x="30" y="519"/>
                    <a:pt x="30" y="519"/>
                  </a:cubicBezTo>
                  <a:lnTo>
                    <a:pt x="31" y="519"/>
                  </a:lnTo>
                  <a:lnTo>
                    <a:pt x="31" y="515"/>
                  </a:lnTo>
                  <a:lnTo>
                    <a:pt x="55" y="517"/>
                  </a:lnTo>
                  <a:lnTo>
                    <a:pt x="53" y="541"/>
                  </a:lnTo>
                  <a:lnTo>
                    <a:pt x="48" y="541"/>
                  </a:lnTo>
                  <a:cubicBezTo>
                    <a:pt x="48" y="541"/>
                    <a:pt x="48" y="541"/>
                    <a:pt x="48" y="541"/>
                  </a:cubicBezTo>
                  <a:lnTo>
                    <a:pt x="53" y="542"/>
                  </a:lnTo>
                  <a:lnTo>
                    <a:pt x="50" y="566"/>
                  </a:lnTo>
                  <a:lnTo>
                    <a:pt x="43" y="565"/>
                  </a:lnTo>
                  <a:cubicBezTo>
                    <a:pt x="43" y="566"/>
                    <a:pt x="44" y="566"/>
                    <a:pt x="44" y="566"/>
                  </a:cubicBezTo>
                  <a:lnTo>
                    <a:pt x="50" y="567"/>
                  </a:lnTo>
                  <a:lnTo>
                    <a:pt x="48" y="591"/>
                  </a:lnTo>
                  <a:lnTo>
                    <a:pt x="37" y="590"/>
                  </a:lnTo>
                  <a:cubicBezTo>
                    <a:pt x="36" y="590"/>
                    <a:pt x="36" y="590"/>
                    <a:pt x="35" y="590"/>
                  </a:cubicBezTo>
                  <a:lnTo>
                    <a:pt x="48" y="591"/>
                  </a:lnTo>
                  <a:lnTo>
                    <a:pt x="46" y="615"/>
                  </a:lnTo>
                  <a:lnTo>
                    <a:pt x="43" y="615"/>
                  </a:lnTo>
                  <a:cubicBezTo>
                    <a:pt x="43" y="615"/>
                    <a:pt x="43" y="615"/>
                    <a:pt x="43" y="616"/>
                  </a:cubicBezTo>
                  <a:lnTo>
                    <a:pt x="46" y="616"/>
                  </a:lnTo>
                  <a:lnTo>
                    <a:pt x="44" y="640"/>
                  </a:lnTo>
                  <a:lnTo>
                    <a:pt x="20" y="638"/>
                  </a:lnTo>
                  <a:lnTo>
                    <a:pt x="20" y="631"/>
                  </a:lnTo>
                  <a:cubicBezTo>
                    <a:pt x="20" y="631"/>
                    <a:pt x="20" y="631"/>
                    <a:pt x="20" y="631"/>
                  </a:cubicBezTo>
                  <a:lnTo>
                    <a:pt x="19" y="638"/>
                  </a:lnTo>
                  <a:lnTo>
                    <a:pt x="0" y="636"/>
                  </a:lnTo>
                  <a:lnTo>
                    <a:pt x="0" y="637"/>
                  </a:lnTo>
                  <a:lnTo>
                    <a:pt x="19" y="638"/>
                  </a:lnTo>
                  <a:lnTo>
                    <a:pt x="17" y="661"/>
                  </a:lnTo>
                  <a:cubicBezTo>
                    <a:pt x="17" y="661"/>
                    <a:pt x="17" y="661"/>
                    <a:pt x="17" y="661"/>
                  </a:cubicBezTo>
                  <a:lnTo>
                    <a:pt x="20" y="638"/>
                  </a:lnTo>
                  <a:lnTo>
                    <a:pt x="44" y="641"/>
                  </a:lnTo>
                  <a:lnTo>
                    <a:pt x="42" y="664"/>
                  </a:lnTo>
                  <a:lnTo>
                    <a:pt x="42" y="664"/>
                  </a:lnTo>
                  <a:lnTo>
                    <a:pt x="44" y="641"/>
                  </a:lnTo>
                  <a:lnTo>
                    <a:pt x="68" y="643"/>
                  </a:lnTo>
                  <a:lnTo>
                    <a:pt x="66" y="666"/>
                  </a:lnTo>
                  <a:lnTo>
                    <a:pt x="67" y="666"/>
                  </a:lnTo>
                  <a:lnTo>
                    <a:pt x="69" y="643"/>
                  </a:lnTo>
                  <a:lnTo>
                    <a:pt x="93" y="645"/>
                  </a:lnTo>
                  <a:lnTo>
                    <a:pt x="91" y="668"/>
                  </a:lnTo>
                  <a:lnTo>
                    <a:pt x="92" y="668"/>
                  </a:lnTo>
                  <a:lnTo>
                    <a:pt x="94" y="645"/>
                  </a:lnTo>
                  <a:lnTo>
                    <a:pt x="118" y="647"/>
                  </a:lnTo>
                  <a:lnTo>
                    <a:pt x="116" y="670"/>
                  </a:lnTo>
                  <a:lnTo>
                    <a:pt x="116" y="670"/>
                  </a:lnTo>
                  <a:lnTo>
                    <a:pt x="118" y="647"/>
                  </a:lnTo>
                  <a:lnTo>
                    <a:pt x="142" y="650"/>
                  </a:lnTo>
                  <a:lnTo>
                    <a:pt x="140" y="673"/>
                  </a:lnTo>
                  <a:lnTo>
                    <a:pt x="141" y="673"/>
                  </a:lnTo>
                  <a:lnTo>
                    <a:pt x="143" y="650"/>
                  </a:lnTo>
                  <a:lnTo>
                    <a:pt x="167" y="652"/>
                  </a:lnTo>
                  <a:lnTo>
                    <a:pt x="165" y="675"/>
                  </a:lnTo>
                  <a:lnTo>
                    <a:pt x="166" y="675"/>
                  </a:lnTo>
                  <a:lnTo>
                    <a:pt x="168" y="652"/>
                  </a:lnTo>
                  <a:lnTo>
                    <a:pt x="192" y="654"/>
                  </a:lnTo>
                  <a:lnTo>
                    <a:pt x="190" y="677"/>
                  </a:lnTo>
                  <a:lnTo>
                    <a:pt x="190" y="677"/>
                  </a:lnTo>
                  <a:lnTo>
                    <a:pt x="192" y="654"/>
                  </a:lnTo>
                  <a:lnTo>
                    <a:pt x="217" y="656"/>
                  </a:lnTo>
                  <a:lnTo>
                    <a:pt x="214" y="679"/>
                  </a:lnTo>
                  <a:lnTo>
                    <a:pt x="215" y="679"/>
                  </a:lnTo>
                  <a:lnTo>
                    <a:pt x="217" y="656"/>
                  </a:lnTo>
                  <a:lnTo>
                    <a:pt x="241" y="659"/>
                  </a:lnTo>
                  <a:lnTo>
                    <a:pt x="239" y="682"/>
                  </a:lnTo>
                  <a:lnTo>
                    <a:pt x="240" y="682"/>
                  </a:lnTo>
                  <a:lnTo>
                    <a:pt x="242" y="659"/>
                  </a:lnTo>
                  <a:lnTo>
                    <a:pt x="266" y="661"/>
                  </a:lnTo>
                  <a:lnTo>
                    <a:pt x="264" y="684"/>
                  </a:lnTo>
                  <a:lnTo>
                    <a:pt x="264" y="684"/>
                  </a:lnTo>
                  <a:lnTo>
                    <a:pt x="267" y="661"/>
                  </a:lnTo>
                  <a:lnTo>
                    <a:pt x="291" y="663"/>
                  </a:lnTo>
                  <a:lnTo>
                    <a:pt x="288" y="686"/>
                  </a:lnTo>
                  <a:lnTo>
                    <a:pt x="289" y="686"/>
                  </a:lnTo>
                  <a:lnTo>
                    <a:pt x="291" y="663"/>
                  </a:lnTo>
                  <a:lnTo>
                    <a:pt x="315" y="665"/>
                  </a:lnTo>
                  <a:lnTo>
                    <a:pt x="313" y="688"/>
                  </a:lnTo>
                  <a:lnTo>
                    <a:pt x="314" y="688"/>
                  </a:lnTo>
                  <a:lnTo>
                    <a:pt x="316" y="665"/>
                  </a:lnTo>
                  <a:lnTo>
                    <a:pt x="340" y="668"/>
                  </a:lnTo>
                  <a:lnTo>
                    <a:pt x="338" y="691"/>
                  </a:lnTo>
                  <a:lnTo>
                    <a:pt x="339" y="691"/>
                  </a:lnTo>
                  <a:lnTo>
                    <a:pt x="341" y="668"/>
                  </a:lnTo>
                  <a:lnTo>
                    <a:pt x="365" y="670"/>
                  </a:lnTo>
                  <a:lnTo>
                    <a:pt x="363" y="693"/>
                  </a:lnTo>
                  <a:lnTo>
                    <a:pt x="363" y="693"/>
                  </a:lnTo>
                  <a:lnTo>
                    <a:pt x="365" y="670"/>
                  </a:lnTo>
                  <a:lnTo>
                    <a:pt x="389" y="672"/>
                  </a:lnTo>
                  <a:lnTo>
                    <a:pt x="387" y="695"/>
                  </a:lnTo>
                  <a:lnTo>
                    <a:pt x="388" y="695"/>
                  </a:lnTo>
                  <a:lnTo>
                    <a:pt x="390" y="672"/>
                  </a:lnTo>
                  <a:lnTo>
                    <a:pt x="414" y="674"/>
                  </a:lnTo>
                  <a:lnTo>
                    <a:pt x="412" y="697"/>
                  </a:lnTo>
                  <a:lnTo>
                    <a:pt x="413" y="697"/>
                  </a:lnTo>
                  <a:lnTo>
                    <a:pt x="415" y="674"/>
                  </a:lnTo>
                  <a:lnTo>
                    <a:pt x="439" y="677"/>
                  </a:lnTo>
                  <a:lnTo>
                    <a:pt x="437" y="700"/>
                  </a:lnTo>
                  <a:lnTo>
                    <a:pt x="437" y="700"/>
                  </a:lnTo>
                  <a:lnTo>
                    <a:pt x="439" y="677"/>
                  </a:lnTo>
                  <a:lnTo>
                    <a:pt x="462" y="679"/>
                  </a:lnTo>
                  <a:lnTo>
                    <a:pt x="462" y="678"/>
                  </a:lnTo>
                  <a:lnTo>
                    <a:pt x="439" y="676"/>
                  </a:lnTo>
                  <a:lnTo>
                    <a:pt x="442" y="652"/>
                  </a:lnTo>
                  <a:lnTo>
                    <a:pt x="464" y="654"/>
                  </a:lnTo>
                  <a:lnTo>
                    <a:pt x="464" y="653"/>
                  </a:lnTo>
                  <a:lnTo>
                    <a:pt x="442" y="651"/>
                  </a:lnTo>
                  <a:lnTo>
                    <a:pt x="444" y="627"/>
                  </a:lnTo>
                  <a:lnTo>
                    <a:pt x="466" y="629"/>
                  </a:lnTo>
                  <a:lnTo>
                    <a:pt x="466" y="629"/>
                  </a:lnTo>
                  <a:lnTo>
                    <a:pt x="444" y="627"/>
                  </a:lnTo>
                  <a:lnTo>
                    <a:pt x="446" y="603"/>
                  </a:lnTo>
                  <a:lnTo>
                    <a:pt x="469" y="605"/>
                  </a:lnTo>
                  <a:lnTo>
                    <a:pt x="469" y="604"/>
                  </a:lnTo>
                  <a:lnTo>
                    <a:pt x="446" y="602"/>
                  </a:lnTo>
                  <a:lnTo>
                    <a:pt x="448" y="578"/>
                  </a:lnTo>
                  <a:lnTo>
                    <a:pt x="471" y="580"/>
                  </a:lnTo>
                  <a:lnTo>
                    <a:pt x="471" y="579"/>
                  </a:lnTo>
                  <a:lnTo>
                    <a:pt x="448" y="577"/>
                  </a:lnTo>
                  <a:lnTo>
                    <a:pt x="451" y="553"/>
                  </a:lnTo>
                  <a:lnTo>
                    <a:pt x="473" y="555"/>
                  </a:lnTo>
                  <a:lnTo>
                    <a:pt x="473" y="555"/>
                  </a:lnTo>
                  <a:lnTo>
                    <a:pt x="451" y="553"/>
                  </a:lnTo>
                  <a:lnTo>
                    <a:pt x="453" y="529"/>
                  </a:lnTo>
                  <a:lnTo>
                    <a:pt x="475" y="531"/>
                  </a:lnTo>
                  <a:lnTo>
                    <a:pt x="475" y="530"/>
                  </a:lnTo>
                  <a:lnTo>
                    <a:pt x="453" y="528"/>
                  </a:lnTo>
                  <a:lnTo>
                    <a:pt x="455" y="504"/>
                  </a:lnTo>
                  <a:lnTo>
                    <a:pt x="478" y="506"/>
                  </a:lnTo>
                  <a:lnTo>
                    <a:pt x="478" y="505"/>
                  </a:lnTo>
                  <a:lnTo>
                    <a:pt x="455" y="503"/>
                  </a:lnTo>
                  <a:lnTo>
                    <a:pt x="457" y="479"/>
                  </a:lnTo>
                  <a:lnTo>
                    <a:pt x="480" y="481"/>
                  </a:lnTo>
                  <a:lnTo>
                    <a:pt x="480" y="481"/>
                  </a:lnTo>
                  <a:lnTo>
                    <a:pt x="457" y="479"/>
                  </a:lnTo>
                  <a:lnTo>
                    <a:pt x="460" y="455"/>
                  </a:lnTo>
                  <a:lnTo>
                    <a:pt x="482" y="457"/>
                  </a:lnTo>
                  <a:lnTo>
                    <a:pt x="482" y="456"/>
                  </a:lnTo>
                  <a:lnTo>
                    <a:pt x="460" y="454"/>
                  </a:lnTo>
                  <a:lnTo>
                    <a:pt x="462" y="430"/>
                  </a:lnTo>
                  <a:lnTo>
                    <a:pt x="484" y="432"/>
                  </a:lnTo>
                  <a:lnTo>
                    <a:pt x="484" y="431"/>
                  </a:lnTo>
                  <a:lnTo>
                    <a:pt x="462" y="429"/>
                  </a:lnTo>
                  <a:lnTo>
                    <a:pt x="464" y="405"/>
                  </a:lnTo>
                  <a:lnTo>
                    <a:pt x="487" y="407"/>
                  </a:lnTo>
                  <a:lnTo>
                    <a:pt x="487" y="407"/>
                  </a:lnTo>
                  <a:lnTo>
                    <a:pt x="464" y="405"/>
                  </a:lnTo>
                  <a:lnTo>
                    <a:pt x="466" y="381"/>
                  </a:lnTo>
                  <a:lnTo>
                    <a:pt x="489" y="383"/>
                  </a:lnTo>
                  <a:lnTo>
                    <a:pt x="489" y="382"/>
                  </a:lnTo>
                  <a:lnTo>
                    <a:pt x="466" y="380"/>
                  </a:lnTo>
                  <a:lnTo>
                    <a:pt x="469" y="356"/>
                  </a:lnTo>
                  <a:lnTo>
                    <a:pt x="491" y="358"/>
                  </a:lnTo>
                  <a:lnTo>
                    <a:pt x="491" y="357"/>
                  </a:lnTo>
                  <a:lnTo>
                    <a:pt x="469" y="355"/>
                  </a:lnTo>
                  <a:lnTo>
                    <a:pt x="471" y="331"/>
                  </a:lnTo>
                  <a:lnTo>
                    <a:pt x="493" y="333"/>
                  </a:lnTo>
                  <a:lnTo>
                    <a:pt x="493" y="333"/>
                  </a:lnTo>
                  <a:lnTo>
                    <a:pt x="471" y="331"/>
                  </a:lnTo>
                  <a:lnTo>
                    <a:pt x="473" y="307"/>
                  </a:lnTo>
                  <a:lnTo>
                    <a:pt x="496" y="309"/>
                  </a:lnTo>
                  <a:lnTo>
                    <a:pt x="496" y="308"/>
                  </a:lnTo>
                  <a:lnTo>
                    <a:pt x="473" y="306"/>
                  </a:lnTo>
                  <a:lnTo>
                    <a:pt x="475" y="282"/>
                  </a:lnTo>
                  <a:lnTo>
                    <a:pt x="498" y="284"/>
                  </a:lnTo>
                  <a:lnTo>
                    <a:pt x="498" y="283"/>
                  </a:lnTo>
                  <a:lnTo>
                    <a:pt x="475" y="281"/>
                  </a:lnTo>
                  <a:lnTo>
                    <a:pt x="478" y="257"/>
                  </a:lnTo>
                  <a:lnTo>
                    <a:pt x="500" y="259"/>
                  </a:lnTo>
                  <a:lnTo>
                    <a:pt x="500" y="259"/>
                  </a:lnTo>
                  <a:lnTo>
                    <a:pt x="478" y="257"/>
                  </a:lnTo>
                  <a:lnTo>
                    <a:pt x="480" y="233"/>
                  </a:lnTo>
                  <a:lnTo>
                    <a:pt x="502" y="235"/>
                  </a:lnTo>
                  <a:lnTo>
                    <a:pt x="502" y="234"/>
                  </a:lnTo>
                  <a:lnTo>
                    <a:pt x="480" y="232"/>
                  </a:lnTo>
                  <a:lnTo>
                    <a:pt x="482" y="208"/>
                  </a:lnTo>
                  <a:lnTo>
                    <a:pt x="505" y="210"/>
                  </a:lnTo>
                  <a:lnTo>
                    <a:pt x="505" y="209"/>
                  </a:lnTo>
                  <a:lnTo>
                    <a:pt x="482" y="207"/>
                  </a:lnTo>
                  <a:lnTo>
                    <a:pt x="484" y="183"/>
                  </a:lnTo>
                  <a:lnTo>
                    <a:pt x="507" y="185"/>
                  </a:lnTo>
                  <a:lnTo>
                    <a:pt x="507" y="185"/>
                  </a:lnTo>
                  <a:lnTo>
                    <a:pt x="485" y="183"/>
                  </a:lnTo>
                  <a:lnTo>
                    <a:pt x="487" y="159"/>
                  </a:lnTo>
                  <a:lnTo>
                    <a:pt x="509" y="161"/>
                  </a:lnTo>
                  <a:lnTo>
                    <a:pt x="509" y="160"/>
                  </a:lnTo>
                  <a:lnTo>
                    <a:pt x="487" y="158"/>
                  </a:lnTo>
                  <a:lnTo>
                    <a:pt x="489" y="134"/>
                  </a:lnTo>
                  <a:lnTo>
                    <a:pt x="511" y="136"/>
                  </a:lnTo>
                  <a:lnTo>
                    <a:pt x="511" y="135"/>
                  </a:lnTo>
                  <a:lnTo>
                    <a:pt x="489" y="133"/>
                  </a:lnTo>
                  <a:lnTo>
                    <a:pt x="491" y="109"/>
                  </a:lnTo>
                  <a:lnTo>
                    <a:pt x="514" y="111"/>
                  </a:lnTo>
                  <a:lnTo>
                    <a:pt x="514" y="111"/>
                  </a:lnTo>
                  <a:lnTo>
                    <a:pt x="491" y="109"/>
                  </a:lnTo>
                  <a:lnTo>
                    <a:pt x="493" y="85"/>
                  </a:lnTo>
                  <a:lnTo>
                    <a:pt x="516" y="87"/>
                  </a:lnTo>
                  <a:lnTo>
                    <a:pt x="516" y="86"/>
                  </a:lnTo>
                  <a:lnTo>
                    <a:pt x="494" y="84"/>
                  </a:lnTo>
                  <a:lnTo>
                    <a:pt x="496" y="60"/>
                  </a:lnTo>
                  <a:lnTo>
                    <a:pt x="518" y="62"/>
                  </a:lnTo>
                  <a:close/>
                  <a:moveTo>
                    <a:pt x="68" y="642"/>
                  </a:moveTo>
                  <a:lnTo>
                    <a:pt x="68" y="642"/>
                  </a:lnTo>
                  <a:lnTo>
                    <a:pt x="44" y="640"/>
                  </a:lnTo>
                  <a:lnTo>
                    <a:pt x="47" y="616"/>
                  </a:lnTo>
                  <a:lnTo>
                    <a:pt x="71" y="618"/>
                  </a:lnTo>
                  <a:lnTo>
                    <a:pt x="68" y="642"/>
                  </a:lnTo>
                  <a:close/>
                  <a:moveTo>
                    <a:pt x="71" y="618"/>
                  </a:moveTo>
                  <a:lnTo>
                    <a:pt x="71" y="618"/>
                  </a:lnTo>
                  <a:lnTo>
                    <a:pt x="47" y="615"/>
                  </a:lnTo>
                  <a:lnTo>
                    <a:pt x="49" y="591"/>
                  </a:lnTo>
                  <a:lnTo>
                    <a:pt x="73" y="594"/>
                  </a:lnTo>
                  <a:lnTo>
                    <a:pt x="71" y="618"/>
                  </a:lnTo>
                  <a:close/>
                  <a:moveTo>
                    <a:pt x="73" y="593"/>
                  </a:moveTo>
                  <a:lnTo>
                    <a:pt x="73" y="593"/>
                  </a:lnTo>
                  <a:lnTo>
                    <a:pt x="49" y="591"/>
                  </a:lnTo>
                  <a:lnTo>
                    <a:pt x="51" y="567"/>
                  </a:lnTo>
                  <a:lnTo>
                    <a:pt x="75" y="569"/>
                  </a:lnTo>
                  <a:lnTo>
                    <a:pt x="73" y="593"/>
                  </a:lnTo>
                  <a:close/>
                  <a:moveTo>
                    <a:pt x="75" y="568"/>
                  </a:moveTo>
                  <a:lnTo>
                    <a:pt x="75" y="568"/>
                  </a:lnTo>
                  <a:lnTo>
                    <a:pt x="51" y="566"/>
                  </a:lnTo>
                  <a:lnTo>
                    <a:pt x="53" y="542"/>
                  </a:lnTo>
                  <a:lnTo>
                    <a:pt x="77" y="544"/>
                  </a:lnTo>
                  <a:lnTo>
                    <a:pt x="75" y="568"/>
                  </a:lnTo>
                  <a:close/>
                  <a:moveTo>
                    <a:pt x="77" y="544"/>
                  </a:moveTo>
                  <a:lnTo>
                    <a:pt x="77" y="544"/>
                  </a:lnTo>
                  <a:lnTo>
                    <a:pt x="53" y="541"/>
                  </a:lnTo>
                  <a:lnTo>
                    <a:pt x="56" y="517"/>
                  </a:lnTo>
                  <a:lnTo>
                    <a:pt x="80" y="520"/>
                  </a:lnTo>
                  <a:lnTo>
                    <a:pt x="77" y="544"/>
                  </a:lnTo>
                  <a:close/>
                  <a:moveTo>
                    <a:pt x="80" y="519"/>
                  </a:moveTo>
                  <a:lnTo>
                    <a:pt x="80" y="519"/>
                  </a:lnTo>
                  <a:lnTo>
                    <a:pt x="56" y="517"/>
                  </a:lnTo>
                  <a:lnTo>
                    <a:pt x="58" y="493"/>
                  </a:lnTo>
                  <a:lnTo>
                    <a:pt x="82" y="495"/>
                  </a:lnTo>
                  <a:lnTo>
                    <a:pt x="80" y="519"/>
                  </a:lnTo>
                  <a:close/>
                  <a:moveTo>
                    <a:pt x="82" y="494"/>
                  </a:moveTo>
                  <a:lnTo>
                    <a:pt x="82" y="494"/>
                  </a:lnTo>
                  <a:lnTo>
                    <a:pt x="58" y="492"/>
                  </a:lnTo>
                  <a:lnTo>
                    <a:pt x="60" y="468"/>
                  </a:lnTo>
                  <a:lnTo>
                    <a:pt x="84" y="470"/>
                  </a:lnTo>
                  <a:lnTo>
                    <a:pt x="82" y="494"/>
                  </a:lnTo>
                  <a:close/>
                  <a:moveTo>
                    <a:pt x="84" y="470"/>
                  </a:moveTo>
                  <a:lnTo>
                    <a:pt x="84" y="470"/>
                  </a:lnTo>
                  <a:lnTo>
                    <a:pt x="60" y="467"/>
                  </a:lnTo>
                  <a:lnTo>
                    <a:pt x="62" y="443"/>
                  </a:lnTo>
                  <a:lnTo>
                    <a:pt x="86" y="446"/>
                  </a:lnTo>
                  <a:lnTo>
                    <a:pt x="84" y="470"/>
                  </a:lnTo>
                  <a:close/>
                  <a:moveTo>
                    <a:pt x="86" y="445"/>
                  </a:moveTo>
                  <a:lnTo>
                    <a:pt x="86" y="445"/>
                  </a:lnTo>
                  <a:lnTo>
                    <a:pt x="62" y="443"/>
                  </a:lnTo>
                  <a:lnTo>
                    <a:pt x="65" y="419"/>
                  </a:lnTo>
                  <a:lnTo>
                    <a:pt x="89" y="421"/>
                  </a:lnTo>
                  <a:lnTo>
                    <a:pt x="86" y="445"/>
                  </a:lnTo>
                  <a:close/>
                  <a:moveTo>
                    <a:pt x="89" y="420"/>
                  </a:moveTo>
                  <a:lnTo>
                    <a:pt x="89" y="420"/>
                  </a:lnTo>
                  <a:lnTo>
                    <a:pt x="65" y="418"/>
                  </a:lnTo>
                  <a:lnTo>
                    <a:pt x="67" y="394"/>
                  </a:lnTo>
                  <a:lnTo>
                    <a:pt x="91" y="396"/>
                  </a:lnTo>
                  <a:lnTo>
                    <a:pt x="89" y="420"/>
                  </a:lnTo>
                  <a:close/>
                  <a:moveTo>
                    <a:pt x="91" y="396"/>
                  </a:moveTo>
                  <a:lnTo>
                    <a:pt x="91" y="396"/>
                  </a:lnTo>
                  <a:lnTo>
                    <a:pt x="67" y="393"/>
                  </a:lnTo>
                  <a:lnTo>
                    <a:pt x="69" y="369"/>
                  </a:lnTo>
                  <a:lnTo>
                    <a:pt x="93" y="372"/>
                  </a:lnTo>
                  <a:lnTo>
                    <a:pt x="91" y="396"/>
                  </a:lnTo>
                  <a:close/>
                  <a:moveTo>
                    <a:pt x="93" y="371"/>
                  </a:moveTo>
                  <a:lnTo>
                    <a:pt x="93" y="371"/>
                  </a:lnTo>
                  <a:lnTo>
                    <a:pt x="69" y="369"/>
                  </a:lnTo>
                  <a:lnTo>
                    <a:pt x="71" y="345"/>
                  </a:lnTo>
                  <a:lnTo>
                    <a:pt x="95" y="347"/>
                  </a:lnTo>
                  <a:lnTo>
                    <a:pt x="93" y="371"/>
                  </a:lnTo>
                  <a:close/>
                  <a:moveTo>
                    <a:pt x="95" y="346"/>
                  </a:moveTo>
                  <a:lnTo>
                    <a:pt x="95" y="346"/>
                  </a:lnTo>
                  <a:lnTo>
                    <a:pt x="71" y="344"/>
                  </a:lnTo>
                  <a:lnTo>
                    <a:pt x="74" y="320"/>
                  </a:lnTo>
                  <a:lnTo>
                    <a:pt x="98" y="322"/>
                  </a:lnTo>
                  <a:lnTo>
                    <a:pt x="95" y="346"/>
                  </a:lnTo>
                  <a:close/>
                  <a:moveTo>
                    <a:pt x="98" y="322"/>
                  </a:moveTo>
                  <a:lnTo>
                    <a:pt x="98" y="322"/>
                  </a:lnTo>
                  <a:lnTo>
                    <a:pt x="74" y="319"/>
                  </a:lnTo>
                  <a:lnTo>
                    <a:pt x="76" y="295"/>
                  </a:lnTo>
                  <a:lnTo>
                    <a:pt x="100" y="298"/>
                  </a:lnTo>
                  <a:lnTo>
                    <a:pt x="98" y="322"/>
                  </a:lnTo>
                  <a:close/>
                  <a:moveTo>
                    <a:pt x="100" y="297"/>
                  </a:moveTo>
                  <a:lnTo>
                    <a:pt x="100" y="297"/>
                  </a:lnTo>
                  <a:lnTo>
                    <a:pt x="76" y="295"/>
                  </a:lnTo>
                  <a:lnTo>
                    <a:pt x="78" y="271"/>
                  </a:lnTo>
                  <a:lnTo>
                    <a:pt x="102" y="273"/>
                  </a:lnTo>
                  <a:lnTo>
                    <a:pt x="100" y="297"/>
                  </a:lnTo>
                  <a:close/>
                  <a:moveTo>
                    <a:pt x="102" y="272"/>
                  </a:moveTo>
                  <a:lnTo>
                    <a:pt x="102" y="272"/>
                  </a:lnTo>
                  <a:lnTo>
                    <a:pt x="78" y="270"/>
                  </a:lnTo>
                  <a:lnTo>
                    <a:pt x="80" y="246"/>
                  </a:lnTo>
                  <a:lnTo>
                    <a:pt x="104" y="248"/>
                  </a:lnTo>
                  <a:lnTo>
                    <a:pt x="102" y="272"/>
                  </a:lnTo>
                  <a:close/>
                  <a:moveTo>
                    <a:pt x="104" y="248"/>
                  </a:moveTo>
                  <a:lnTo>
                    <a:pt x="104" y="248"/>
                  </a:lnTo>
                  <a:lnTo>
                    <a:pt x="80" y="245"/>
                  </a:lnTo>
                  <a:lnTo>
                    <a:pt x="83" y="221"/>
                  </a:lnTo>
                  <a:lnTo>
                    <a:pt x="107" y="224"/>
                  </a:lnTo>
                  <a:lnTo>
                    <a:pt x="104" y="248"/>
                  </a:lnTo>
                  <a:close/>
                  <a:moveTo>
                    <a:pt x="107" y="223"/>
                  </a:moveTo>
                  <a:lnTo>
                    <a:pt x="107" y="223"/>
                  </a:lnTo>
                  <a:lnTo>
                    <a:pt x="83" y="221"/>
                  </a:lnTo>
                  <a:lnTo>
                    <a:pt x="85" y="197"/>
                  </a:lnTo>
                  <a:lnTo>
                    <a:pt x="109" y="199"/>
                  </a:lnTo>
                  <a:lnTo>
                    <a:pt x="107" y="223"/>
                  </a:lnTo>
                  <a:close/>
                  <a:moveTo>
                    <a:pt x="109" y="198"/>
                  </a:moveTo>
                  <a:lnTo>
                    <a:pt x="109" y="198"/>
                  </a:lnTo>
                  <a:lnTo>
                    <a:pt x="85" y="196"/>
                  </a:lnTo>
                  <a:lnTo>
                    <a:pt x="87" y="172"/>
                  </a:lnTo>
                  <a:lnTo>
                    <a:pt x="111" y="174"/>
                  </a:lnTo>
                  <a:lnTo>
                    <a:pt x="109" y="198"/>
                  </a:lnTo>
                  <a:close/>
                  <a:moveTo>
                    <a:pt x="111" y="174"/>
                  </a:moveTo>
                  <a:lnTo>
                    <a:pt x="111" y="174"/>
                  </a:lnTo>
                  <a:lnTo>
                    <a:pt x="87" y="171"/>
                  </a:lnTo>
                  <a:lnTo>
                    <a:pt x="89" y="147"/>
                  </a:lnTo>
                  <a:lnTo>
                    <a:pt x="113" y="150"/>
                  </a:lnTo>
                  <a:lnTo>
                    <a:pt x="111" y="174"/>
                  </a:lnTo>
                  <a:close/>
                  <a:moveTo>
                    <a:pt x="113" y="149"/>
                  </a:moveTo>
                  <a:lnTo>
                    <a:pt x="113" y="149"/>
                  </a:lnTo>
                  <a:lnTo>
                    <a:pt x="89" y="147"/>
                  </a:lnTo>
                  <a:lnTo>
                    <a:pt x="92" y="123"/>
                  </a:lnTo>
                  <a:lnTo>
                    <a:pt x="116" y="125"/>
                  </a:lnTo>
                  <a:lnTo>
                    <a:pt x="113" y="149"/>
                  </a:lnTo>
                  <a:close/>
                  <a:moveTo>
                    <a:pt x="116" y="124"/>
                  </a:moveTo>
                  <a:lnTo>
                    <a:pt x="116" y="124"/>
                  </a:lnTo>
                  <a:lnTo>
                    <a:pt x="92" y="122"/>
                  </a:lnTo>
                  <a:lnTo>
                    <a:pt x="94" y="98"/>
                  </a:lnTo>
                  <a:lnTo>
                    <a:pt x="118" y="100"/>
                  </a:lnTo>
                  <a:lnTo>
                    <a:pt x="116" y="124"/>
                  </a:lnTo>
                  <a:close/>
                  <a:moveTo>
                    <a:pt x="118" y="100"/>
                  </a:moveTo>
                  <a:lnTo>
                    <a:pt x="118" y="100"/>
                  </a:lnTo>
                  <a:lnTo>
                    <a:pt x="94" y="97"/>
                  </a:lnTo>
                  <a:lnTo>
                    <a:pt x="96" y="73"/>
                  </a:lnTo>
                  <a:lnTo>
                    <a:pt x="120" y="76"/>
                  </a:lnTo>
                  <a:lnTo>
                    <a:pt x="118" y="100"/>
                  </a:lnTo>
                  <a:close/>
                  <a:moveTo>
                    <a:pt x="120" y="75"/>
                  </a:moveTo>
                  <a:lnTo>
                    <a:pt x="120" y="75"/>
                  </a:lnTo>
                  <a:lnTo>
                    <a:pt x="96" y="73"/>
                  </a:lnTo>
                  <a:lnTo>
                    <a:pt x="98" y="49"/>
                  </a:lnTo>
                  <a:lnTo>
                    <a:pt x="122" y="51"/>
                  </a:lnTo>
                  <a:lnTo>
                    <a:pt x="120" y="75"/>
                  </a:lnTo>
                  <a:close/>
                  <a:moveTo>
                    <a:pt x="122" y="50"/>
                  </a:moveTo>
                  <a:lnTo>
                    <a:pt x="122" y="50"/>
                  </a:lnTo>
                  <a:lnTo>
                    <a:pt x="98" y="48"/>
                  </a:lnTo>
                  <a:lnTo>
                    <a:pt x="101" y="24"/>
                  </a:lnTo>
                  <a:lnTo>
                    <a:pt x="125" y="26"/>
                  </a:lnTo>
                  <a:lnTo>
                    <a:pt x="122" y="50"/>
                  </a:lnTo>
                  <a:close/>
                  <a:moveTo>
                    <a:pt x="93" y="644"/>
                  </a:moveTo>
                  <a:lnTo>
                    <a:pt x="93" y="644"/>
                  </a:lnTo>
                  <a:lnTo>
                    <a:pt x="69" y="642"/>
                  </a:lnTo>
                  <a:lnTo>
                    <a:pt x="71" y="618"/>
                  </a:lnTo>
                  <a:lnTo>
                    <a:pt x="95" y="620"/>
                  </a:lnTo>
                  <a:lnTo>
                    <a:pt x="93" y="644"/>
                  </a:lnTo>
                  <a:close/>
                  <a:moveTo>
                    <a:pt x="95" y="620"/>
                  </a:moveTo>
                  <a:lnTo>
                    <a:pt x="95" y="620"/>
                  </a:lnTo>
                  <a:lnTo>
                    <a:pt x="71" y="618"/>
                  </a:lnTo>
                  <a:lnTo>
                    <a:pt x="73" y="594"/>
                  </a:lnTo>
                  <a:lnTo>
                    <a:pt x="98" y="596"/>
                  </a:lnTo>
                  <a:lnTo>
                    <a:pt x="95" y="620"/>
                  </a:lnTo>
                  <a:close/>
                  <a:moveTo>
                    <a:pt x="98" y="595"/>
                  </a:moveTo>
                  <a:lnTo>
                    <a:pt x="98" y="595"/>
                  </a:lnTo>
                  <a:lnTo>
                    <a:pt x="74" y="593"/>
                  </a:lnTo>
                  <a:lnTo>
                    <a:pt x="76" y="569"/>
                  </a:lnTo>
                  <a:lnTo>
                    <a:pt x="100" y="571"/>
                  </a:lnTo>
                  <a:lnTo>
                    <a:pt x="98" y="595"/>
                  </a:lnTo>
                  <a:close/>
                  <a:moveTo>
                    <a:pt x="100" y="570"/>
                  </a:moveTo>
                  <a:lnTo>
                    <a:pt x="100" y="570"/>
                  </a:lnTo>
                  <a:lnTo>
                    <a:pt x="76" y="568"/>
                  </a:lnTo>
                  <a:lnTo>
                    <a:pt x="78" y="544"/>
                  </a:lnTo>
                  <a:lnTo>
                    <a:pt x="102" y="546"/>
                  </a:lnTo>
                  <a:lnTo>
                    <a:pt x="100" y="570"/>
                  </a:lnTo>
                  <a:close/>
                  <a:moveTo>
                    <a:pt x="102" y="546"/>
                  </a:moveTo>
                  <a:lnTo>
                    <a:pt x="102" y="546"/>
                  </a:lnTo>
                  <a:lnTo>
                    <a:pt x="78" y="544"/>
                  </a:lnTo>
                  <a:lnTo>
                    <a:pt x="80" y="520"/>
                  </a:lnTo>
                  <a:lnTo>
                    <a:pt x="104" y="522"/>
                  </a:lnTo>
                  <a:lnTo>
                    <a:pt x="102" y="546"/>
                  </a:lnTo>
                  <a:close/>
                  <a:moveTo>
                    <a:pt x="104" y="521"/>
                  </a:moveTo>
                  <a:lnTo>
                    <a:pt x="104" y="521"/>
                  </a:lnTo>
                  <a:lnTo>
                    <a:pt x="80" y="519"/>
                  </a:lnTo>
                  <a:lnTo>
                    <a:pt x="82" y="495"/>
                  </a:lnTo>
                  <a:lnTo>
                    <a:pt x="107" y="497"/>
                  </a:lnTo>
                  <a:lnTo>
                    <a:pt x="104" y="521"/>
                  </a:lnTo>
                  <a:close/>
                  <a:moveTo>
                    <a:pt x="107" y="496"/>
                  </a:moveTo>
                  <a:lnTo>
                    <a:pt x="107" y="496"/>
                  </a:lnTo>
                  <a:lnTo>
                    <a:pt x="83" y="494"/>
                  </a:lnTo>
                  <a:lnTo>
                    <a:pt x="85" y="470"/>
                  </a:lnTo>
                  <a:lnTo>
                    <a:pt x="109" y="472"/>
                  </a:lnTo>
                  <a:lnTo>
                    <a:pt x="107" y="496"/>
                  </a:lnTo>
                  <a:close/>
                  <a:moveTo>
                    <a:pt x="109" y="472"/>
                  </a:moveTo>
                  <a:lnTo>
                    <a:pt x="109" y="472"/>
                  </a:lnTo>
                  <a:lnTo>
                    <a:pt x="85" y="470"/>
                  </a:lnTo>
                  <a:lnTo>
                    <a:pt x="87" y="446"/>
                  </a:lnTo>
                  <a:lnTo>
                    <a:pt x="111" y="448"/>
                  </a:lnTo>
                  <a:lnTo>
                    <a:pt x="109" y="472"/>
                  </a:lnTo>
                  <a:close/>
                  <a:moveTo>
                    <a:pt x="111" y="447"/>
                  </a:moveTo>
                  <a:lnTo>
                    <a:pt x="111" y="447"/>
                  </a:lnTo>
                  <a:lnTo>
                    <a:pt x="87" y="445"/>
                  </a:lnTo>
                  <a:lnTo>
                    <a:pt x="89" y="421"/>
                  </a:lnTo>
                  <a:lnTo>
                    <a:pt x="113" y="423"/>
                  </a:lnTo>
                  <a:lnTo>
                    <a:pt x="111" y="447"/>
                  </a:lnTo>
                  <a:close/>
                  <a:moveTo>
                    <a:pt x="113" y="422"/>
                  </a:moveTo>
                  <a:lnTo>
                    <a:pt x="113" y="422"/>
                  </a:lnTo>
                  <a:lnTo>
                    <a:pt x="89" y="420"/>
                  </a:lnTo>
                  <a:lnTo>
                    <a:pt x="91" y="396"/>
                  </a:lnTo>
                  <a:lnTo>
                    <a:pt x="116" y="398"/>
                  </a:lnTo>
                  <a:lnTo>
                    <a:pt x="113" y="422"/>
                  </a:lnTo>
                  <a:close/>
                  <a:moveTo>
                    <a:pt x="116" y="398"/>
                  </a:moveTo>
                  <a:lnTo>
                    <a:pt x="116" y="398"/>
                  </a:lnTo>
                  <a:lnTo>
                    <a:pt x="92" y="396"/>
                  </a:lnTo>
                  <a:lnTo>
                    <a:pt x="94" y="372"/>
                  </a:lnTo>
                  <a:lnTo>
                    <a:pt x="118" y="374"/>
                  </a:lnTo>
                  <a:lnTo>
                    <a:pt x="116" y="398"/>
                  </a:lnTo>
                  <a:close/>
                  <a:moveTo>
                    <a:pt x="118" y="373"/>
                  </a:moveTo>
                  <a:lnTo>
                    <a:pt x="118" y="373"/>
                  </a:lnTo>
                  <a:lnTo>
                    <a:pt x="94" y="371"/>
                  </a:lnTo>
                  <a:lnTo>
                    <a:pt x="96" y="347"/>
                  </a:lnTo>
                  <a:lnTo>
                    <a:pt x="120" y="349"/>
                  </a:lnTo>
                  <a:lnTo>
                    <a:pt x="118" y="373"/>
                  </a:lnTo>
                  <a:close/>
                  <a:moveTo>
                    <a:pt x="120" y="348"/>
                  </a:moveTo>
                  <a:lnTo>
                    <a:pt x="120" y="348"/>
                  </a:lnTo>
                  <a:lnTo>
                    <a:pt x="96" y="346"/>
                  </a:lnTo>
                  <a:lnTo>
                    <a:pt x="98" y="322"/>
                  </a:lnTo>
                  <a:lnTo>
                    <a:pt x="122" y="324"/>
                  </a:lnTo>
                  <a:lnTo>
                    <a:pt x="120" y="348"/>
                  </a:lnTo>
                  <a:close/>
                  <a:moveTo>
                    <a:pt x="122" y="324"/>
                  </a:moveTo>
                  <a:lnTo>
                    <a:pt x="122" y="324"/>
                  </a:lnTo>
                  <a:lnTo>
                    <a:pt x="98" y="322"/>
                  </a:lnTo>
                  <a:lnTo>
                    <a:pt x="100" y="298"/>
                  </a:lnTo>
                  <a:lnTo>
                    <a:pt x="125" y="300"/>
                  </a:lnTo>
                  <a:lnTo>
                    <a:pt x="122" y="324"/>
                  </a:lnTo>
                  <a:close/>
                  <a:moveTo>
                    <a:pt x="125" y="299"/>
                  </a:moveTo>
                  <a:lnTo>
                    <a:pt x="125" y="299"/>
                  </a:lnTo>
                  <a:lnTo>
                    <a:pt x="101" y="297"/>
                  </a:lnTo>
                  <a:lnTo>
                    <a:pt x="103" y="273"/>
                  </a:lnTo>
                  <a:lnTo>
                    <a:pt x="127" y="275"/>
                  </a:lnTo>
                  <a:lnTo>
                    <a:pt x="125" y="299"/>
                  </a:lnTo>
                  <a:close/>
                  <a:moveTo>
                    <a:pt x="127" y="274"/>
                  </a:moveTo>
                  <a:lnTo>
                    <a:pt x="127" y="274"/>
                  </a:lnTo>
                  <a:lnTo>
                    <a:pt x="103" y="272"/>
                  </a:lnTo>
                  <a:lnTo>
                    <a:pt x="105" y="248"/>
                  </a:lnTo>
                  <a:lnTo>
                    <a:pt x="129" y="250"/>
                  </a:lnTo>
                  <a:lnTo>
                    <a:pt x="127" y="274"/>
                  </a:lnTo>
                  <a:close/>
                  <a:moveTo>
                    <a:pt x="129" y="250"/>
                  </a:moveTo>
                  <a:lnTo>
                    <a:pt x="129" y="250"/>
                  </a:lnTo>
                  <a:lnTo>
                    <a:pt x="105" y="248"/>
                  </a:lnTo>
                  <a:lnTo>
                    <a:pt x="107" y="224"/>
                  </a:lnTo>
                  <a:lnTo>
                    <a:pt x="131" y="226"/>
                  </a:lnTo>
                  <a:lnTo>
                    <a:pt x="129" y="250"/>
                  </a:lnTo>
                  <a:close/>
                  <a:moveTo>
                    <a:pt x="131" y="225"/>
                  </a:moveTo>
                  <a:lnTo>
                    <a:pt x="131" y="225"/>
                  </a:lnTo>
                  <a:lnTo>
                    <a:pt x="107" y="223"/>
                  </a:lnTo>
                  <a:lnTo>
                    <a:pt x="109" y="199"/>
                  </a:lnTo>
                  <a:lnTo>
                    <a:pt x="134" y="201"/>
                  </a:lnTo>
                  <a:lnTo>
                    <a:pt x="131" y="225"/>
                  </a:lnTo>
                  <a:close/>
                  <a:moveTo>
                    <a:pt x="134" y="200"/>
                  </a:moveTo>
                  <a:lnTo>
                    <a:pt x="134" y="200"/>
                  </a:lnTo>
                  <a:lnTo>
                    <a:pt x="110" y="198"/>
                  </a:lnTo>
                  <a:lnTo>
                    <a:pt x="112" y="174"/>
                  </a:lnTo>
                  <a:lnTo>
                    <a:pt x="136" y="176"/>
                  </a:lnTo>
                  <a:lnTo>
                    <a:pt x="134" y="200"/>
                  </a:lnTo>
                  <a:close/>
                  <a:moveTo>
                    <a:pt x="136" y="176"/>
                  </a:moveTo>
                  <a:lnTo>
                    <a:pt x="136" y="176"/>
                  </a:lnTo>
                  <a:lnTo>
                    <a:pt x="112" y="174"/>
                  </a:lnTo>
                  <a:lnTo>
                    <a:pt x="114" y="150"/>
                  </a:lnTo>
                  <a:lnTo>
                    <a:pt x="138" y="152"/>
                  </a:lnTo>
                  <a:lnTo>
                    <a:pt x="136" y="176"/>
                  </a:lnTo>
                  <a:close/>
                  <a:moveTo>
                    <a:pt x="138" y="151"/>
                  </a:moveTo>
                  <a:lnTo>
                    <a:pt x="138" y="151"/>
                  </a:lnTo>
                  <a:lnTo>
                    <a:pt x="114" y="149"/>
                  </a:lnTo>
                  <a:lnTo>
                    <a:pt x="116" y="125"/>
                  </a:lnTo>
                  <a:lnTo>
                    <a:pt x="140" y="127"/>
                  </a:lnTo>
                  <a:lnTo>
                    <a:pt x="138" y="151"/>
                  </a:lnTo>
                  <a:close/>
                  <a:moveTo>
                    <a:pt x="140" y="126"/>
                  </a:moveTo>
                  <a:lnTo>
                    <a:pt x="140" y="126"/>
                  </a:lnTo>
                  <a:lnTo>
                    <a:pt x="116" y="124"/>
                  </a:lnTo>
                  <a:lnTo>
                    <a:pt x="118" y="100"/>
                  </a:lnTo>
                  <a:lnTo>
                    <a:pt x="143" y="102"/>
                  </a:lnTo>
                  <a:lnTo>
                    <a:pt x="140" y="126"/>
                  </a:lnTo>
                  <a:close/>
                  <a:moveTo>
                    <a:pt x="143" y="102"/>
                  </a:moveTo>
                  <a:lnTo>
                    <a:pt x="143" y="102"/>
                  </a:lnTo>
                  <a:lnTo>
                    <a:pt x="119" y="100"/>
                  </a:lnTo>
                  <a:lnTo>
                    <a:pt x="121" y="76"/>
                  </a:lnTo>
                  <a:lnTo>
                    <a:pt x="145" y="78"/>
                  </a:lnTo>
                  <a:lnTo>
                    <a:pt x="143" y="102"/>
                  </a:lnTo>
                  <a:close/>
                  <a:moveTo>
                    <a:pt x="145" y="77"/>
                  </a:moveTo>
                  <a:lnTo>
                    <a:pt x="145" y="77"/>
                  </a:lnTo>
                  <a:lnTo>
                    <a:pt x="121" y="75"/>
                  </a:lnTo>
                  <a:lnTo>
                    <a:pt x="123" y="51"/>
                  </a:lnTo>
                  <a:lnTo>
                    <a:pt x="147" y="53"/>
                  </a:lnTo>
                  <a:lnTo>
                    <a:pt x="145" y="77"/>
                  </a:lnTo>
                  <a:close/>
                  <a:moveTo>
                    <a:pt x="147" y="52"/>
                  </a:moveTo>
                  <a:lnTo>
                    <a:pt x="147" y="52"/>
                  </a:lnTo>
                  <a:lnTo>
                    <a:pt x="123" y="50"/>
                  </a:lnTo>
                  <a:lnTo>
                    <a:pt x="125" y="26"/>
                  </a:lnTo>
                  <a:lnTo>
                    <a:pt x="149" y="28"/>
                  </a:lnTo>
                  <a:lnTo>
                    <a:pt x="147" y="52"/>
                  </a:lnTo>
                  <a:close/>
                  <a:moveTo>
                    <a:pt x="118" y="647"/>
                  </a:moveTo>
                  <a:lnTo>
                    <a:pt x="118" y="647"/>
                  </a:lnTo>
                  <a:lnTo>
                    <a:pt x="94" y="645"/>
                  </a:lnTo>
                  <a:lnTo>
                    <a:pt x="96" y="620"/>
                  </a:lnTo>
                  <a:lnTo>
                    <a:pt x="120" y="623"/>
                  </a:lnTo>
                  <a:lnTo>
                    <a:pt x="118" y="647"/>
                  </a:lnTo>
                  <a:close/>
                  <a:moveTo>
                    <a:pt x="120" y="622"/>
                  </a:moveTo>
                  <a:lnTo>
                    <a:pt x="120" y="622"/>
                  </a:lnTo>
                  <a:lnTo>
                    <a:pt x="96" y="620"/>
                  </a:lnTo>
                  <a:lnTo>
                    <a:pt x="98" y="596"/>
                  </a:lnTo>
                  <a:lnTo>
                    <a:pt x="122" y="598"/>
                  </a:lnTo>
                  <a:lnTo>
                    <a:pt x="120" y="622"/>
                  </a:lnTo>
                  <a:close/>
                  <a:moveTo>
                    <a:pt x="122" y="597"/>
                  </a:moveTo>
                  <a:lnTo>
                    <a:pt x="122" y="597"/>
                  </a:lnTo>
                  <a:lnTo>
                    <a:pt x="98" y="595"/>
                  </a:lnTo>
                  <a:lnTo>
                    <a:pt x="100" y="571"/>
                  </a:lnTo>
                  <a:lnTo>
                    <a:pt x="124" y="573"/>
                  </a:lnTo>
                  <a:lnTo>
                    <a:pt x="122" y="597"/>
                  </a:lnTo>
                  <a:close/>
                  <a:moveTo>
                    <a:pt x="125" y="573"/>
                  </a:moveTo>
                  <a:lnTo>
                    <a:pt x="125" y="573"/>
                  </a:lnTo>
                  <a:lnTo>
                    <a:pt x="100" y="571"/>
                  </a:lnTo>
                  <a:lnTo>
                    <a:pt x="103" y="546"/>
                  </a:lnTo>
                  <a:lnTo>
                    <a:pt x="127" y="549"/>
                  </a:lnTo>
                  <a:lnTo>
                    <a:pt x="125" y="573"/>
                  </a:lnTo>
                  <a:close/>
                  <a:moveTo>
                    <a:pt x="127" y="548"/>
                  </a:moveTo>
                  <a:lnTo>
                    <a:pt x="127" y="548"/>
                  </a:lnTo>
                  <a:lnTo>
                    <a:pt x="103" y="546"/>
                  </a:lnTo>
                  <a:lnTo>
                    <a:pt x="105" y="522"/>
                  </a:lnTo>
                  <a:lnTo>
                    <a:pt x="129" y="524"/>
                  </a:lnTo>
                  <a:lnTo>
                    <a:pt x="127" y="548"/>
                  </a:lnTo>
                  <a:close/>
                  <a:moveTo>
                    <a:pt x="129" y="523"/>
                  </a:moveTo>
                  <a:lnTo>
                    <a:pt x="129" y="523"/>
                  </a:lnTo>
                  <a:lnTo>
                    <a:pt x="105" y="521"/>
                  </a:lnTo>
                  <a:lnTo>
                    <a:pt x="107" y="497"/>
                  </a:lnTo>
                  <a:lnTo>
                    <a:pt x="131" y="499"/>
                  </a:lnTo>
                  <a:lnTo>
                    <a:pt x="129" y="523"/>
                  </a:lnTo>
                  <a:close/>
                  <a:moveTo>
                    <a:pt x="131" y="499"/>
                  </a:moveTo>
                  <a:lnTo>
                    <a:pt x="131" y="499"/>
                  </a:lnTo>
                  <a:lnTo>
                    <a:pt x="107" y="497"/>
                  </a:lnTo>
                  <a:lnTo>
                    <a:pt x="109" y="472"/>
                  </a:lnTo>
                  <a:lnTo>
                    <a:pt x="133" y="475"/>
                  </a:lnTo>
                  <a:lnTo>
                    <a:pt x="131" y="499"/>
                  </a:lnTo>
                  <a:close/>
                  <a:moveTo>
                    <a:pt x="134" y="474"/>
                  </a:moveTo>
                  <a:lnTo>
                    <a:pt x="134" y="474"/>
                  </a:lnTo>
                  <a:lnTo>
                    <a:pt x="109" y="472"/>
                  </a:lnTo>
                  <a:lnTo>
                    <a:pt x="112" y="448"/>
                  </a:lnTo>
                  <a:lnTo>
                    <a:pt x="136" y="450"/>
                  </a:lnTo>
                  <a:lnTo>
                    <a:pt x="134" y="474"/>
                  </a:lnTo>
                  <a:close/>
                  <a:moveTo>
                    <a:pt x="136" y="449"/>
                  </a:moveTo>
                  <a:lnTo>
                    <a:pt x="136" y="449"/>
                  </a:lnTo>
                  <a:lnTo>
                    <a:pt x="112" y="447"/>
                  </a:lnTo>
                  <a:lnTo>
                    <a:pt x="114" y="423"/>
                  </a:lnTo>
                  <a:lnTo>
                    <a:pt x="138" y="425"/>
                  </a:lnTo>
                  <a:lnTo>
                    <a:pt x="136" y="449"/>
                  </a:lnTo>
                  <a:close/>
                  <a:moveTo>
                    <a:pt x="138" y="425"/>
                  </a:moveTo>
                  <a:lnTo>
                    <a:pt x="138" y="425"/>
                  </a:lnTo>
                  <a:lnTo>
                    <a:pt x="114" y="423"/>
                  </a:lnTo>
                  <a:lnTo>
                    <a:pt x="116" y="398"/>
                  </a:lnTo>
                  <a:lnTo>
                    <a:pt x="140" y="401"/>
                  </a:lnTo>
                  <a:lnTo>
                    <a:pt x="138" y="425"/>
                  </a:lnTo>
                  <a:close/>
                  <a:moveTo>
                    <a:pt x="140" y="400"/>
                  </a:moveTo>
                  <a:lnTo>
                    <a:pt x="140" y="400"/>
                  </a:lnTo>
                  <a:lnTo>
                    <a:pt x="116" y="398"/>
                  </a:lnTo>
                  <a:lnTo>
                    <a:pt x="118" y="374"/>
                  </a:lnTo>
                  <a:lnTo>
                    <a:pt x="142" y="376"/>
                  </a:lnTo>
                  <a:lnTo>
                    <a:pt x="140" y="400"/>
                  </a:lnTo>
                  <a:close/>
                  <a:moveTo>
                    <a:pt x="143" y="375"/>
                  </a:moveTo>
                  <a:lnTo>
                    <a:pt x="143" y="375"/>
                  </a:lnTo>
                  <a:lnTo>
                    <a:pt x="118" y="373"/>
                  </a:lnTo>
                  <a:lnTo>
                    <a:pt x="121" y="349"/>
                  </a:lnTo>
                  <a:lnTo>
                    <a:pt x="145" y="351"/>
                  </a:lnTo>
                  <a:lnTo>
                    <a:pt x="143" y="375"/>
                  </a:lnTo>
                  <a:close/>
                  <a:moveTo>
                    <a:pt x="145" y="351"/>
                  </a:moveTo>
                  <a:lnTo>
                    <a:pt x="145" y="351"/>
                  </a:lnTo>
                  <a:lnTo>
                    <a:pt x="121" y="349"/>
                  </a:lnTo>
                  <a:lnTo>
                    <a:pt x="123" y="324"/>
                  </a:lnTo>
                  <a:lnTo>
                    <a:pt x="147" y="327"/>
                  </a:lnTo>
                  <a:lnTo>
                    <a:pt x="145" y="351"/>
                  </a:lnTo>
                  <a:close/>
                  <a:moveTo>
                    <a:pt x="147" y="326"/>
                  </a:moveTo>
                  <a:lnTo>
                    <a:pt x="147" y="326"/>
                  </a:lnTo>
                  <a:lnTo>
                    <a:pt x="123" y="324"/>
                  </a:lnTo>
                  <a:lnTo>
                    <a:pt x="125" y="300"/>
                  </a:lnTo>
                  <a:lnTo>
                    <a:pt x="149" y="302"/>
                  </a:lnTo>
                  <a:lnTo>
                    <a:pt x="147" y="326"/>
                  </a:lnTo>
                  <a:close/>
                  <a:moveTo>
                    <a:pt x="149" y="301"/>
                  </a:moveTo>
                  <a:lnTo>
                    <a:pt x="149" y="301"/>
                  </a:lnTo>
                  <a:lnTo>
                    <a:pt x="125" y="299"/>
                  </a:lnTo>
                  <a:lnTo>
                    <a:pt x="127" y="275"/>
                  </a:lnTo>
                  <a:lnTo>
                    <a:pt x="151" y="277"/>
                  </a:lnTo>
                  <a:lnTo>
                    <a:pt x="149" y="301"/>
                  </a:lnTo>
                  <a:close/>
                  <a:moveTo>
                    <a:pt x="152" y="277"/>
                  </a:moveTo>
                  <a:lnTo>
                    <a:pt x="152" y="277"/>
                  </a:lnTo>
                  <a:lnTo>
                    <a:pt x="127" y="275"/>
                  </a:lnTo>
                  <a:lnTo>
                    <a:pt x="130" y="250"/>
                  </a:lnTo>
                  <a:lnTo>
                    <a:pt x="154" y="253"/>
                  </a:lnTo>
                  <a:lnTo>
                    <a:pt x="152" y="277"/>
                  </a:lnTo>
                  <a:close/>
                  <a:moveTo>
                    <a:pt x="154" y="252"/>
                  </a:moveTo>
                  <a:lnTo>
                    <a:pt x="154" y="252"/>
                  </a:lnTo>
                  <a:lnTo>
                    <a:pt x="130" y="250"/>
                  </a:lnTo>
                  <a:lnTo>
                    <a:pt x="132" y="226"/>
                  </a:lnTo>
                  <a:lnTo>
                    <a:pt x="156" y="228"/>
                  </a:lnTo>
                  <a:lnTo>
                    <a:pt x="154" y="252"/>
                  </a:lnTo>
                  <a:close/>
                  <a:moveTo>
                    <a:pt x="156" y="227"/>
                  </a:moveTo>
                  <a:lnTo>
                    <a:pt x="156" y="227"/>
                  </a:lnTo>
                  <a:lnTo>
                    <a:pt x="132" y="225"/>
                  </a:lnTo>
                  <a:lnTo>
                    <a:pt x="134" y="201"/>
                  </a:lnTo>
                  <a:lnTo>
                    <a:pt x="158" y="203"/>
                  </a:lnTo>
                  <a:lnTo>
                    <a:pt x="156" y="227"/>
                  </a:lnTo>
                  <a:close/>
                  <a:moveTo>
                    <a:pt x="158" y="203"/>
                  </a:moveTo>
                  <a:lnTo>
                    <a:pt x="158" y="203"/>
                  </a:lnTo>
                  <a:lnTo>
                    <a:pt x="134" y="201"/>
                  </a:lnTo>
                  <a:lnTo>
                    <a:pt x="136" y="176"/>
                  </a:lnTo>
                  <a:lnTo>
                    <a:pt x="160" y="179"/>
                  </a:lnTo>
                  <a:lnTo>
                    <a:pt x="158" y="203"/>
                  </a:lnTo>
                  <a:close/>
                  <a:moveTo>
                    <a:pt x="161" y="178"/>
                  </a:moveTo>
                  <a:lnTo>
                    <a:pt x="161" y="178"/>
                  </a:lnTo>
                  <a:lnTo>
                    <a:pt x="137" y="176"/>
                  </a:lnTo>
                  <a:lnTo>
                    <a:pt x="139" y="152"/>
                  </a:lnTo>
                  <a:lnTo>
                    <a:pt x="163" y="154"/>
                  </a:lnTo>
                  <a:lnTo>
                    <a:pt x="161" y="178"/>
                  </a:lnTo>
                  <a:close/>
                  <a:moveTo>
                    <a:pt x="163" y="153"/>
                  </a:moveTo>
                  <a:lnTo>
                    <a:pt x="163" y="153"/>
                  </a:lnTo>
                  <a:lnTo>
                    <a:pt x="139" y="151"/>
                  </a:lnTo>
                  <a:lnTo>
                    <a:pt x="141" y="127"/>
                  </a:lnTo>
                  <a:lnTo>
                    <a:pt x="165" y="129"/>
                  </a:lnTo>
                  <a:lnTo>
                    <a:pt x="163" y="153"/>
                  </a:lnTo>
                  <a:close/>
                  <a:moveTo>
                    <a:pt x="165" y="129"/>
                  </a:moveTo>
                  <a:lnTo>
                    <a:pt x="165" y="129"/>
                  </a:lnTo>
                  <a:lnTo>
                    <a:pt x="141" y="127"/>
                  </a:lnTo>
                  <a:lnTo>
                    <a:pt x="143" y="102"/>
                  </a:lnTo>
                  <a:lnTo>
                    <a:pt x="167" y="105"/>
                  </a:lnTo>
                  <a:lnTo>
                    <a:pt x="165" y="129"/>
                  </a:lnTo>
                  <a:close/>
                  <a:moveTo>
                    <a:pt x="167" y="104"/>
                  </a:moveTo>
                  <a:lnTo>
                    <a:pt x="167" y="104"/>
                  </a:lnTo>
                  <a:lnTo>
                    <a:pt x="143" y="102"/>
                  </a:lnTo>
                  <a:lnTo>
                    <a:pt x="145" y="78"/>
                  </a:lnTo>
                  <a:lnTo>
                    <a:pt x="169" y="80"/>
                  </a:lnTo>
                  <a:lnTo>
                    <a:pt x="167" y="104"/>
                  </a:lnTo>
                  <a:close/>
                  <a:moveTo>
                    <a:pt x="170" y="79"/>
                  </a:moveTo>
                  <a:lnTo>
                    <a:pt x="170" y="79"/>
                  </a:lnTo>
                  <a:lnTo>
                    <a:pt x="146" y="77"/>
                  </a:lnTo>
                  <a:lnTo>
                    <a:pt x="148" y="53"/>
                  </a:lnTo>
                  <a:lnTo>
                    <a:pt x="172" y="55"/>
                  </a:lnTo>
                  <a:lnTo>
                    <a:pt x="170" y="79"/>
                  </a:lnTo>
                  <a:close/>
                  <a:moveTo>
                    <a:pt x="172" y="55"/>
                  </a:moveTo>
                  <a:lnTo>
                    <a:pt x="172" y="55"/>
                  </a:lnTo>
                  <a:lnTo>
                    <a:pt x="148" y="53"/>
                  </a:lnTo>
                  <a:lnTo>
                    <a:pt x="150" y="28"/>
                  </a:lnTo>
                  <a:lnTo>
                    <a:pt x="174" y="31"/>
                  </a:lnTo>
                  <a:lnTo>
                    <a:pt x="172" y="55"/>
                  </a:lnTo>
                  <a:close/>
                  <a:moveTo>
                    <a:pt x="142" y="649"/>
                  </a:moveTo>
                  <a:lnTo>
                    <a:pt x="142" y="649"/>
                  </a:lnTo>
                  <a:lnTo>
                    <a:pt x="118" y="647"/>
                  </a:lnTo>
                  <a:lnTo>
                    <a:pt x="121" y="623"/>
                  </a:lnTo>
                  <a:lnTo>
                    <a:pt x="145" y="625"/>
                  </a:lnTo>
                  <a:lnTo>
                    <a:pt x="142" y="649"/>
                  </a:lnTo>
                  <a:close/>
                  <a:moveTo>
                    <a:pt x="145" y="624"/>
                  </a:moveTo>
                  <a:lnTo>
                    <a:pt x="145" y="624"/>
                  </a:lnTo>
                  <a:lnTo>
                    <a:pt x="121" y="622"/>
                  </a:lnTo>
                  <a:lnTo>
                    <a:pt x="123" y="598"/>
                  </a:lnTo>
                  <a:lnTo>
                    <a:pt x="147" y="600"/>
                  </a:lnTo>
                  <a:lnTo>
                    <a:pt x="145" y="624"/>
                  </a:lnTo>
                  <a:close/>
                  <a:moveTo>
                    <a:pt x="147" y="600"/>
                  </a:moveTo>
                  <a:lnTo>
                    <a:pt x="147" y="600"/>
                  </a:lnTo>
                  <a:lnTo>
                    <a:pt x="123" y="597"/>
                  </a:lnTo>
                  <a:lnTo>
                    <a:pt x="125" y="573"/>
                  </a:lnTo>
                  <a:lnTo>
                    <a:pt x="149" y="576"/>
                  </a:lnTo>
                  <a:lnTo>
                    <a:pt x="147" y="600"/>
                  </a:lnTo>
                  <a:close/>
                  <a:moveTo>
                    <a:pt x="149" y="575"/>
                  </a:moveTo>
                  <a:lnTo>
                    <a:pt x="149" y="575"/>
                  </a:lnTo>
                  <a:lnTo>
                    <a:pt x="125" y="573"/>
                  </a:lnTo>
                  <a:lnTo>
                    <a:pt x="127" y="549"/>
                  </a:lnTo>
                  <a:lnTo>
                    <a:pt x="151" y="551"/>
                  </a:lnTo>
                  <a:lnTo>
                    <a:pt x="149" y="575"/>
                  </a:lnTo>
                  <a:close/>
                  <a:moveTo>
                    <a:pt x="151" y="550"/>
                  </a:moveTo>
                  <a:lnTo>
                    <a:pt x="151" y="550"/>
                  </a:lnTo>
                  <a:lnTo>
                    <a:pt x="127" y="548"/>
                  </a:lnTo>
                  <a:lnTo>
                    <a:pt x="130" y="524"/>
                  </a:lnTo>
                  <a:lnTo>
                    <a:pt x="154" y="526"/>
                  </a:lnTo>
                  <a:lnTo>
                    <a:pt x="151" y="550"/>
                  </a:lnTo>
                  <a:close/>
                  <a:moveTo>
                    <a:pt x="154" y="526"/>
                  </a:moveTo>
                  <a:lnTo>
                    <a:pt x="154" y="526"/>
                  </a:lnTo>
                  <a:lnTo>
                    <a:pt x="130" y="523"/>
                  </a:lnTo>
                  <a:lnTo>
                    <a:pt x="132" y="499"/>
                  </a:lnTo>
                  <a:lnTo>
                    <a:pt x="156" y="502"/>
                  </a:lnTo>
                  <a:lnTo>
                    <a:pt x="154" y="526"/>
                  </a:lnTo>
                  <a:close/>
                  <a:moveTo>
                    <a:pt x="156" y="501"/>
                  </a:moveTo>
                  <a:lnTo>
                    <a:pt x="156" y="501"/>
                  </a:lnTo>
                  <a:lnTo>
                    <a:pt x="132" y="499"/>
                  </a:lnTo>
                  <a:lnTo>
                    <a:pt x="134" y="475"/>
                  </a:lnTo>
                  <a:lnTo>
                    <a:pt x="158" y="477"/>
                  </a:lnTo>
                  <a:lnTo>
                    <a:pt x="156" y="501"/>
                  </a:lnTo>
                  <a:close/>
                  <a:moveTo>
                    <a:pt x="158" y="476"/>
                  </a:moveTo>
                  <a:lnTo>
                    <a:pt x="158" y="476"/>
                  </a:lnTo>
                  <a:lnTo>
                    <a:pt x="134" y="474"/>
                  </a:lnTo>
                  <a:lnTo>
                    <a:pt x="136" y="450"/>
                  </a:lnTo>
                  <a:lnTo>
                    <a:pt x="160" y="452"/>
                  </a:lnTo>
                  <a:lnTo>
                    <a:pt x="158" y="476"/>
                  </a:lnTo>
                  <a:close/>
                  <a:moveTo>
                    <a:pt x="160" y="452"/>
                  </a:moveTo>
                  <a:lnTo>
                    <a:pt x="160" y="452"/>
                  </a:lnTo>
                  <a:lnTo>
                    <a:pt x="136" y="449"/>
                  </a:lnTo>
                  <a:lnTo>
                    <a:pt x="139" y="425"/>
                  </a:lnTo>
                  <a:lnTo>
                    <a:pt x="163" y="428"/>
                  </a:lnTo>
                  <a:lnTo>
                    <a:pt x="160" y="452"/>
                  </a:lnTo>
                  <a:close/>
                  <a:moveTo>
                    <a:pt x="163" y="427"/>
                  </a:moveTo>
                  <a:lnTo>
                    <a:pt x="163" y="427"/>
                  </a:lnTo>
                  <a:lnTo>
                    <a:pt x="139" y="425"/>
                  </a:lnTo>
                  <a:lnTo>
                    <a:pt x="141" y="401"/>
                  </a:lnTo>
                  <a:lnTo>
                    <a:pt x="165" y="403"/>
                  </a:lnTo>
                  <a:lnTo>
                    <a:pt x="163" y="427"/>
                  </a:lnTo>
                  <a:close/>
                  <a:moveTo>
                    <a:pt x="165" y="402"/>
                  </a:moveTo>
                  <a:lnTo>
                    <a:pt x="165" y="402"/>
                  </a:lnTo>
                  <a:lnTo>
                    <a:pt x="141" y="400"/>
                  </a:lnTo>
                  <a:lnTo>
                    <a:pt x="143" y="376"/>
                  </a:lnTo>
                  <a:lnTo>
                    <a:pt x="167" y="378"/>
                  </a:lnTo>
                  <a:lnTo>
                    <a:pt x="165" y="402"/>
                  </a:lnTo>
                  <a:close/>
                  <a:moveTo>
                    <a:pt x="167" y="378"/>
                  </a:moveTo>
                  <a:lnTo>
                    <a:pt x="167" y="378"/>
                  </a:lnTo>
                  <a:lnTo>
                    <a:pt x="143" y="375"/>
                  </a:lnTo>
                  <a:lnTo>
                    <a:pt x="145" y="351"/>
                  </a:lnTo>
                  <a:lnTo>
                    <a:pt x="169" y="354"/>
                  </a:lnTo>
                  <a:lnTo>
                    <a:pt x="167" y="378"/>
                  </a:lnTo>
                  <a:close/>
                  <a:moveTo>
                    <a:pt x="169" y="353"/>
                  </a:moveTo>
                  <a:lnTo>
                    <a:pt x="169" y="353"/>
                  </a:lnTo>
                  <a:lnTo>
                    <a:pt x="145" y="351"/>
                  </a:lnTo>
                  <a:lnTo>
                    <a:pt x="148" y="327"/>
                  </a:lnTo>
                  <a:lnTo>
                    <a:pt x="172" y="329"/>
                  </a:lnTo>
                  <a:lnTo>
                    <a:pt x="169" y="353"/>
                  </a:lnTo>
                  <a:close/>
                  <a:moveTo>
                    <a:pt x="172" y="328"/>
                  </a:moveTo>
                  <a:lnTo>
                    <a:pt x="172" y="328"/>
                  </a:lnTo>
                  <a:lnTo>
                    <a:pt x="148" y="326"/>
                  </a:lnTo>
                  <a:lnTo>
                    <a:pt x="150" y="302"/>
                  </a:lnTo>
                  <a:lnTo>
                    <a:pt x="174" y="304"/>
                  </a:lnTo>
                  <a:lnTo>
                    <a:pt x="172" y="328"/>
                  </a:lnTo>
                  <a:close/>
                  <a:moveTo>
                    <a:pt x="174" y="304"/>
                  </a:moveTo>
                  <a:lnTo>
                    <a:pt x="174" y="304"/>
                  </a:lnTo>
                  <a:lnTo>
                    <a:pt x="150" y="301"/>
                  </a:lnTo>
                  <a:lnTo>
                    <a:pt x="152" y="277"/>
                  </a:lnTo>
                  <a:lnTo>
                    <a:pt x="176" y="280"/>
                  </a:lnTo>
                  <a:lnTo>
                    <a:pt x="174" y="304"/>
                  </a:lnTo>
                  <a:close/>
                  <a:moveTo>
                    <a:pt x="176" y="279"/>
                  </a:moveTo>
                  <a:lnTo>
                    <a:pt x="176" y="279"/>
                  </a:lnTo>
                  <a:lnTo>
                    <a:pt x="152" y="277"/>
                  </a:lnTo>
                  <a:lnTo>
                    <a:pt x="154" y="253"/>
                  </a:lnTo>
                  <a:lnTo>
                    <a:pt x="178" y="255"/>
                  </a:lnTo>
                  <a:lnTo>
                    <a:pt x="176" y="279"/>
                  </a:lnTo>
                  <a:close/>
                  <a:moveTo>
                    <a:pt x="178" y="254"/>
                  </a:moveTo>
                  <a:lnTo>
                    <a:pt x="178" y="254"/>
                  </a:lnTo>
                  <a:lnTo>
                    <a:pt x="154" y="252"/>
                  </a:lnTo>
                  <a:lnTo>
                    <a:pt x="157" y="228"/>
                  </a:lnTo>
                  <a:lnTo>
                    <a:pt x="181" y="230"/>
                  </a:lnTo>
                  <a:lnTo>
                    <a:pt x="178" y="254"/>
                  </a:lnTo>
                  <a:close/>
                  <a:moveTo>
                    <a:pt x="181" y="230"/>
                  </a:moveTo>
                  <a:lnTo>
                    <a:pt x="181" y="230"/>
                  </a:lnTo>
                  <a:lnTo>
                    <a:pt x="157" y="227"/>
                  </a:lnTo>
                  <a:lnTo>
                    <a:pt x="159" y="203"/>
                  </a:lnTo>
                  <a:lnTo>
                    <a:pt x="183" y="206"/>
                  </a:lnTo>
                  <a:lnTo>
                    <a:pt x="181" y="230"/>
                  </a:lnTo>
                  <a:close/>
                  <a:moveTo>
                    <a:pt x="183" y="205"/>
                  </a:moveTo>
                  <a:lnTo>
                    <a:pt x="183" y="205"/>
                  </a:lnTo>
                  <a:lnTo>
                    <a:pt x="159" y="203"/>
                  </a:lnTo>
                  <a:lnTo>
                    <a:pt x="161" y="179"/>
                  </a:lnTo>
                  <a:lnTo>
                    <a:pt x="185" y="181"/>
                  </a:lnTo>
                  <a:lnTo>
                    <a:pt x="183" y="205"/>
                  </a:lnTo>
                  <a:close/>
                  <a:moveTo>
                    <a:pt x="185" y="180"/>
                  </a:moveTo>
                  <a:lnTo>
                    <a:pt x="185" y="180"/>
                  </a:lnTo>
                  <a:lnTo>
                    <a:pt x="161" y="178"/>
                  </a:lnTo>
                  <a:lnTo>
                    <a:pt x="163" y="154"/>
                  </a:lnTo>
                  <a:lnTo>
                    <a:pt x="187" y="156"/>
                  </a:lnTo>
                  <a:lnTo>
                    <a:pt x="185" y="180"/>
                  </a:lnTo>
                  <a:close/>
                  <a:moveTo>
                    <a:pt x="187" y="156"/>
                  </a:moveTo>
                  <a:lnTo>
                    <a:pt x="187" y="156"/>
                  </a:lnTo>
                  <a:lnTo>
                    <a:pt x="163" y="153"/>
                  </a:lnTo>
                  <a:lnTo>
                    <a:pt x="166" y="129"/>
                  </a:lnTo>
                  <a:lnTo>
                    <a:pt x="190" y="132"/>
                  </a:lnTo>
                  <a:lnTo>
                    <a:pt x="187" y="156"/>
                  </a:lnTo>
                  <a:close/>
                  <a:moveTo>
                    <a:pt x="190" y="131"/>
                  </a:moveTo>
                  <a:lnTo>
                    <a:pt x="190" y="131"/>
                  </a:lnTo>
                  <a:lnTo>
                    <a:pt x="166" y="129"/>
                  </a:lnTo>
                  <a:lnTo>
                    <a:pt x="168" y="105"/>
                  </a:lnTo>
                  <a:lnTo>
                    <a:pt x="192" y="107"/>
                  </a:lnTo>
                  <a:lnTo>
                    <a:pt x="190" y="131"/>
                  </a:lnTo>
                  <a:close/>
                  <a:moveTo>
                    <a:pt x="192" y="106"/>
                  </a:moveTo>
                  <a:lnTo>
                    <a:pt x="192" y="106"/>
                  </a:lnTo>
                  <a:lnTo>
                    <a:pt x="168" y="104"/>
                  </a:lnTo>
                  <a:lnTo>
                    <a:pt x="170" y="80"/>
                  </a:lnTo>
                  <a:lnTo>
                    <a:pt x="194" y="82"/>
                  </a:lnTo>
                  <a:lnTo>
                    <a:pt x="192" y="106"/>
                  </a:lnTo>
                  <a:close/>
                  <a:moveTo>
                    <a:pt x="194" y="82"/>
                  </a:moveTo>
                  <a:lnTo>
                    <a:pt x="194" y="82"/>
                  </a:lnTo>
                  <a:lnTo>
                    <a:pt x="170" y="79"/>
                  </a:lnTo>
                  <a:lnTo>
                    <a:pt x="172" y="55"/>
                  </a:lnTo>
                  <a:lnTo>
                    <a:pt x="196" y="58"/>
                  </a:lnTo>
                  <a:lnTo>
                    <a:pt x="194" y="82"/>
                  </a:lnTo>
                  <a:close/>
                  <a:moveTo>
                    <a:pt x="196" y="57"/>
                  </a:moveTo>
                  <a:lnTo>
                    <a:pt x="196" y="57"/>
                  </a:lnTo>
                  <a:lnTo>
                    <a:pt x="172" y="55"/>
                  </a:lnTo>
                  <a:lnTo>
                    <a:pt x="175" y="31"/>
                  </a:lnTo>
                  <a:lnTo>
                    <a:pt x="199" y="33"/>
                  </a:lnTo>
                  <a:lnTo>
                    <a:pt x="196" y="57"/>
                  </a:lnTo>
                  <a:close/>
                  <a:moveTo>
                    <a:pt x="167" y="651"/>
                  </a:moveTo>
                  <a:lnTo>
                    <a:pt x="167" y="651"/>
                  </a:lnTo>
                  <a:lnTo>
                    <a:pt x="143" y="649"/>
                  </a:lnTo>
                  <a:lnTo>
                    <a:pt x="145" y="625"/>
                  </a:lnTo>
                  <a:lnTo>
                    <a:pt x="169" y="627"/>
                  </a:lnTo>
                  <a:lnTo>
                    <a:pt x="167" y="651"/>
                  </a:lnTo>
                  <a:close/>
                  <a:moveTo>
                    <a:pt x="169" y="627"/>
                  </a:moveTo>
                  <a:lnTo>
                    <a:pt x="169" y="627"/>
                  </a:lnTo>
                  <a:lnTo>
                    <a:pt x="145" y="624"/>
                  </a:lnTo>
                  <a:lnTo>
                    <a:pt x="148" y="600"/>
                  </a:lnTo>
                  <a:lnTo>
                    <a:pt x="172" y="603"/>
                  </a:lnTo>
                  <a:lnTo>
                    <a:pt x="169" y="627"/>
                  </a:lnTo>
                  <a:close/>
                  <a:moveTo>
                    <a:pt x="172" y="602"/>
                  </a:moveTo>
                  <a:lnTo>
                    <a:pt x="172" y="602"/>
                  </a:lnTo>
                  <a:lnTo>
                    <a:pt x="148" y="600"/>
                  </a:lnTo>
                  <a:lnTo>
                    <a:pt x="150" y="576"/>
                  </a:lnTo>
                  <a:lnTo>
                    <a:pt x="174" y="578"/>
                  </a:lnTo>
                  <a:lnTo>
                    <a:pt x="172" y="602"/>
                  </a:lnTo>
                  <a:close/>
                  <a:moveTo>
                    <a:pt x="174" y="577"/>
                  </a:moveTo>
                  <a:lnTo>
                    <a:pt x="174" y="577"/>
                  </a:lnTo>
                  <a:lnTo>
                    <a:pt x="150" y="575"/>
                  </a:lnTo>
                  <a:lnTo>
                    <a:pt x="152" y="551"/>
                  </a:lnTo>
                  <a:lnTo>
                    <a:pt x="176" y="553"/>
                  </a:lnTo>
                  <a:lnTo>
                    <a:pt x="174" y="577"/>
                  </a:lnTo>
                  <a:close/>
                  <a:moveTo>
                    <a:pt x="176" y="553"/>
                  </a:moveTo>
                  <a:lnTo>
                    <a:pt x="176" y="553"/>
                  </a:lnTo>
                  <a:lnTo>
                    <a:pt x="152" y="550"/>
                  </a:lnTo>
                  <a:lnTo>
                    <a:pt x="154" y="526"/>
                  </a:lnTo>
                  <a:lnTo>
                    <a:pt x="178" y="529"/>
                  </a:lnTo>
                  <a:lnTo>
                    <a:pt x="176" y="553"/>
                  </a:lnTo>
                  <a:close/>
                  <a:moveTo>
                    <a:pt x="178" y="528"/>
                  </a:moveTo>
                  <a:lnTo>
                    <a:pt x="178" y="528"/>
                  </a:lnTo>
                  <a:lnTo>
                    <a:pt x="154" y="526"/>
                  </a:lnTo>
                  <a:lnTo>
                    <a:pt x="157" y="502"/>
                  </a:lnTo>
                  <a:lnTo>
                    <a:pt x="181" y="504"/>
                  </a:lnTo>
                  <a:lnTo>
                    <a:pt x="178" y="528"/>
                  </a:lnTo>
                  <a:close/>
                  <a:moveTo>
                    <a:pt x="181" y="503"/>
                  </a:moveTo>
                  <a:lnTo>
                    <a:pt x="181" y="503"/>
                  </a:lnTo>
                  <a:lnTo>
                    <a:pt x="157" y="501"/>
                  </a:lnTo>
                  <a:lnTo>
                    <a:pt x="159" y="477"/>
                  </a:lnTo>
                  <a:lnTo>
                    <a:pt x="183" y="479"/>
                  </a:lnTo>
                  <a:lnTo>
                    <a:pt x="181" y="503"/>
                  </a:lnTo>
                  <a:close/>
                  <a:moveTo>
                    <a:pt x="183" y="479"/>
                  </a:moveTo>
                  <a:lnTo>
                    <a:pt x="183" y="479"/>
                  </a:lnTo>
                  <a:lnTo>
                    <a:pt x="159" y="476"/>
                  </a:lnTo>
                  <a:lnTo>
                    <a:pt x="161" y="452"/>
                  </a:lnTo>
                  <a:lnTo>
                    <a:pt x="185" y="455"/>
                  </a:lnTo>
                  <a:lnTo>
                    <a:pt x="183" y="479"/>
                  </a:lnTo>
                  <a:close/>
                  <a:moveTo>
                    <a:pt x="185" y="454"/>
                  </a:moveTo>
                  <a:lnTo>
                    <a:pt x="185" y="454"/>
                  </a:lnTo>
                  <a:lnTo>
                    <a:pt x="161" y="452"/>
                  </a:lnTo>
                  <a:lnTo>
                    <a:pt x="163" y="428"/>
                  </a:lnTo>
                  <a:lnTo>
                    <a:pt x="187" y="430"/>
                  </a:lnTo>
                  <a:lnTo>
                    <a:pt x="185" y="454"/>
                  </a:lnTo>
                  <a:close/>
                  <a:moveTo>
                    <a:pt x="187" y="429"/>
                  </a:moveTo>
                  <a:lnTo>
                    <a:pt x="187" y="429"/>
                  </a:lnTo>
                  <a:lnTo>
                    <a:pt x="163" y="427"/>
                  </a:lnTo>
                  <a:lnTo>
                    <a:pt x="166" y="403"/>
                  </a:lnTo>
                  <a:lnTo>
                    <a:pt x="190" y="405"/>
                  </a:lnTo>
                  <a:lnTo>
                    <a:pt x="187" y="429"/>
                  </a:lnTo>
                  <a:close/>
                  <a:moveTo>
                    <a:pt x="190" y="405"/>
                  </a:moveTo>
                  <a:lnTo>
                    <a:pt x="190" y="405"/>
                  </a:lnTo>
                  <a:lnTo>
                    <a:pt x="166" y="402"/>
                  </a:lnTo>
                  <a:lnTo>
                    <a:pt x="168" y="378"/>
                  </a:lnTo>
                  <a:lnTo>
                    <a:pt x="192" y="381"/>
                  </a:lnTo>
                  <a:lnTo>
                    <a:pt x="190" y="405"/>
                  </a:lnTo>
                  <a:close/>
                  <a:moveTo>
                    <a:pt x="192" y="380"/>
                  </a:moveTo>
                  <a:lnTo>
                    <a:pt x="192" y="380"/>
                  </a:lnTo>
                  <a:lnTo>
                    <a:pt x="168" y="378"/>
                  </a:lnTo>
                  <a:lnTo>
                    <a:pt x="170" y="354"/>
                  </a:lnTo>
                  <a:lnTo>
                    <a:pt x="194" y="356"/>
                  </a:lnTo>
                  <a:lnTo>
                    <a:pt x="192" y="380"/>
                  </a:lnTo>
                  <a:close/>
                  <a:moveTo>
                    <a:pt x="194" y="355"/>
                  </a:moveTo>
                  <a:lnTo>
                    <a:pt x="194" y="355"/>
                  </a:lnTo>
                  <a:lnTo>
                    <a:pt x="170" y="353"/>
                  </a:lnTo>
                  <a:lnTo>
                    <a:pt x="172" y="329"/>
                  </a:lnTo>
                  <a:lnTo>
                    <a:pt x="196" y="331"/>
                  </a:lnTo>
                  <a:lnTo>
                    <a:pt x="194" y="355"/>
                  </a:lnTo>
                  <a:close/>
                  <a:moveTo>
                    <a:pt x="196" y="331"/>
                  </a:moveTo>
                  <a:lnTo>
                    <a:pt x="196" y="331"/>
                  </a:lnTo>
                  <a:lnTo>
                    <a:pt x="172" y="328"/>
                  </a:lnTo>
                  <a:lnTo>
                    <a:pt x="175" y="304"/>
                  </a:lnTo>
                  <a:lnTo>
                    <a:pt x="199" y="307"/>
                  </a:lnTo>
                  <a:lnTo>
                    <a:pt x="196" y="331"/>
                  </a:lnTo>
                  <a:close/>
                  <a:moveTo>
                    <a:pt x="199" y="306"/>
                  </a:moveTo>
                  <a:lnTo>
                    <a:pt x="199" y="306"/>
                  </a:lnTo>
                  <a:lnTo>
                    <a:pt x="175" y="304"/>
                  </a:lnTo>
                  <a:lnTo>
                    <a:pt x="177" y="280"/>
                  </a:lnTo>
                  <a:lnTo>
                    <a:pt x="201" y="282"/>
                  </a:lnTo>
                  <a:lnTo>
                    <a:pt x="199" y="306"/>
                  </a:lnTo>
                  <a:close/>
                  <a:moveTo>
                    <a:pt x="201" y="281"/>
                  </a:moveTo>
                  <a:lnTo>
                    <a:pt x="201" y="281"/>
                  </a:lnTo>
                  <a:lnTo>
                    <a:pt x="177" y="279"/>
                  </a:lnTo>
                  <a:lnTo>
                    <a:pt x="179" y="255"/>
                  </a:lnTo>
                  <a:lnTo>
                    <a:pt x="203" y="257"/>
                  </a:lnTo>
                  <a:lnTo>
                    <a:pt x="201" y="281"/>
                  </a:lnTo>
                  <a:close/>
                  <a:moveTo>
                    <a:pt x="203" y="257"/>
                  </a:moveTo>
                  <a:lnTo>
                    <a:pt x="203" y="257"/>
                  </a:lnTo>
                  <a:lnTo>
                    <a:pt x="179" y="254"/>
                  </a:lnTo>
                  <a:lnTo>
                    <a:pt x="181" y="230"/>
                  </a:lnTo>
                  <a:lnTo>
                    <a:pt x="205" y="233"/>
                  </a:lnTo>
                  <a:lnTo>
                    <a:pt x="203" y="257"/>
                  </a:lnTo>
                  <a:close/>
                  <a:moveTo>
                    <a:pt x="205" y="232"/>
                  </a:moveTo>
                  <a:lnTo>
                    <a:pt x="205" y="232"/>
                  </a:lnTo>
                  <a:lnTo>
                    <a:pt x="181" y="230"/>
                  </a:lnTo>
                  <a:lnTo>
                    <a:pt x="184" y="206"/>
                  </a:lnTo>
                  <a:lnTo>
                    <a:pt x="208" y="208"/>
                  </a:lnTo>
                  <a:lnTo>
                    <a:pt x="205" y="232"/>
                  </a:lnTo>
                  <a:close/>
                  <a:moveTo>
                    <a:pt x="208" y="207"/>
                  </a:moveTo>
                  <a:lnTo>
                    <a:pt x="208" y="207"/>
                  </a:lnTo>
                  <a:lnTo>
                    <a:pt x="184" y="205"/>
                  </a:lnTo>
                  <a:lnTo>
                    <a:pt x="186" y="181"/>
                  </a:lnTo>
                  <a:lnTo>
                    <a:pt x="210" y="183"/>
                  </a:lnTo>
                  <a:lnTo>
                    <a:pt x="208" y="207"/>
                  </a:lnTo>
                  <a:close/>
                  <a:moveTo>
                    <a:pt x="210" y="183"/>
                  </a:moveTo>
                  <a:lnTo>
                    <a:pt x="210" y="183"/>
                  </a:lnTo>
                  <a:lnTo>
                    <a:pt x="186" y="180"/>
                  </a:lnTo>
                  <a:lnTo>
                    <a:pt x="188" y="156"/>
                  </a:lnTo>
                  <a:lnTo>
                    <a:pt x="212" y="159"/>
                  </a:lnTo>
                  <a:lnTo>
                    <a:pt x="210" y="183"/>
                  </a:lnTo>
                  <a:close/>
                  <a:moveTo>
                    <a:pt x="212" y="158"/>
                  </a:moveTo>
                  <a:lnTo>
                    <a:pt x="212" y="158"/>
                  </a:lnTo>
                  <a:lnTo>
                    <a:pt x="188" y="156"/>
                  </a:lnTo>
                  <a:lnTo>
                    <a:pt x="190" y="132"/>
                  </a:lnTo>
                  <a:lnTo>
                    <a:pt x="214" y="134"/>
                  </a:lnTo>
                  <a:lnTo>
                    <a:pt x="212" y="158"/>
                  </a:lnTo>
                  <a:close/>
                  <a:moveTo>
                    <a:pt x="214" y="133"/>
                  </a:moveTo>
                  <a:lnTo>
                    <a:pt x="214" y="133"/>
                  </a:lnTo>
                  <a:lnTo>
                    <a:pt x="190" y="131"/>
                  </a:lnTo>
                  <a:lnTo>
                    <a:pt x="193" y="107"/>
                  </a:lnTo>
                  <a:lnTo>
                    <a:pt x="217" y="109"/>
                  </a:lnTo>
                  <a:lnTo>
                    <a:pt x="214" y="133"/>
                  </a:lnTo>
                  <a:close/>
                  <a:moveTo>
                    <a:pt x="217" y="109"/>
                  </a:moveTo>
                  <a:lnTo>
                    <a:pt x="217" y="109"/>
                  </a:lnTo>
                  <a:lnTo>
                    <a:pt x="193" y="106"/>
                  </a:lnTo>
                  <a:lnTo>
                    <a:pt x="195" y="82"/>
                  </a:lnTo>
                  <a:lnTo>
                    <a:pt x="219" y="85"/>
                  </a:lnTo>
                  <a:lnTo>
                    <a:pt x="217" y="109"/>
                  </a:lnTo>
                  <a:close/>
                  <a:moveTo>
                    <a:pt x="219" y="84"/>
                  </a:moveTo>
                  <a:lnTo>
                    <a:pt x="219" y="84"/>
                  </a:lnTo>
                  <a:lnTo>
                    <a:pt x="195" y="82"/>
                  </a:lnTo>
                  <a:lnTo>
                    <a:pt x="197" y="58"/>
                  </a:lnTo>
                  <a:lnTo>
                    <a:pt x="221" y="60"/>
                  </a:lnTo>
                  <a:lnTo>
                    <a:pt x="219" y="84"/>
                  </a:lnTo>
                  <a:close/>
                  <a:moveTo>
                    <a:pt x="221" y="59"/>
                  </a:moveTo>
                  <a:lnTo>
                    <a:pt x="221" y="59"/>
                  </a:lnTo>
                  <a:lnTo>
                    <a:pt x="197" y="57"/>
                  </a:lnTo>
                  <a:lnTo>
                    <a:pt x="199" y="33"/>
                  </a:lnTo>
                  <a:lnTo>
                    <a:pt x="223" y="35"/>
                  </a:lnTo>
                  <a:lnTo>
                    <a:pt x="221" y="59"/>
                  </a:lnTo>
                  <a:close/>
                  <a:moveTo>
                    <a:pt x="192" y="653"/>
                  </a:moveTo>
                  <a:lnTo>
                    <a:pt x="192" y="653"/>
                  </a:lnTo>
                  <a:lnTo>
                    <a:pt x="168" y="651"/>
                  </a:lnTo>
                  <a:lnTo>
                    <a:pt x="170" y="627"/>
                  </a:lnTo>
                  <a:lnTo>
                    <a:pt x="194" y="629"/>
                  </a:lnTo>
                  <a:lnTo>
                    <a:pt x="192" y="653"/>
                  </a:lnTo>
                  <a:close/>
                  <a:moveTo>
                    <a:pt x="194" y="629"/>
                  </a:moveTo>
                  <a:lnTo>
                    <a:pt x="194" y="629"/>
                  </a:lnTo>
                  <a:lnTo>
                    <a:pt x="170" y="627"/>
                  </a:lnTo>
                  <a:lnTo>
                    <a:pt x="172" y="603"/>
                  </a:lnTo>
                  <a:lnTo>
                    <a:pt x="196" y="605"/>
                  </a:lnTo>
                  <a:lnTo>
                    <a:pt x="194" y="629"/>
                  </a:lnTo>
                  <a:close/>
                  <a:moveTo>
                    <a:pt x="196" y="604"/>
                  </a:moveTo>
                  <a:lnTo>
                    <a:pt x="196" y="604"/>
                  </a:lnTo>
                  <a:lnTo>
                    <a:pt x="172" y="602"/>
                  </a:lnTo>
                  <a:lnTo>
                    <a:pt x="175" y="578"/>
                  </a:lnTo>
                  <a:lnTo>
                    <a:pt x="199" y="580"/>
                  </a:lnTo>
                  <a:lnTo>
                    <a:pt x="196" y="604"/>
                  </a:lnTo>
                  <a:close/>
                  <a:moveTo>
                    <a:pt x="199" y="579"/>
                  </a:moveTo>
                  <a:lnTo>
                    <a:pt x="199" y="579"/>
                  </a:lnTo>
                  <a:lnTo>
                    <a:pt x="175" y="577"/>
                  </a:lnTo>
                  <a:lnTo>
                    <a:pt x="177" y="553"/>
                  </a:lnTo>
                  <a:lnTo>
                    <a:pt x="201" y="555"/>
                  </a:lnTo>
                  <a:lnTo>
                    <a:pt x="199" y="579"/>
                  </a:lnTo>
                  <a:close/>
                  <a:moveTo>
                    <a:pt x="201" y="555"/>
                  </a:moveTo>
                  <a:lnTo>
                    <a:pt x="201" y="555"/>
                  </a:lnTo>
                  <a:lnTo>
                    <a:pt x="177" y="553"/>
                  </a:lnTo>
                  <a:lnTo>
                    <a:pt x="179" y="529"/>
                  </a:lnTo>
                  <a:lnTo>
                    <a:pt x="203" y="531"/>
                  </a:lnTo>
                  <a:lnTo>
                    <a:pt x="201" y="555"/>
                  </a:lnTo>
                  <a:close/>
                  <a:moveTo>
                    <a:pt x="203" y="530"/>
                  </a:moveTo>
                  <a:lnTo>
                    <a:pt x="203" y="530"/>
                  </a:lnTo>
                  <a:lnTo>
                    <a:pt x="179" y="528"/>
                  </a:lnTo>
                  <a:lnTo>
                    <a:pt x="181" y="504"/>
                  </a:lnTo>
                  <a:lnTo>
                    <a:pt x="205" y="506"/>
                  </a:lnTo>
                  <a:lnTo>
                    <a:pt x="203" y="530"/>
                  </a:lnTo>
                  <a:close/>
                  <a:moveTo>
                    <a:pt x="205" y="505"/>
                  </a:moveTo>
                  <a:lnTo>
                    <a:pt x="205" y="505"/>
                  </a:lnTo>
                  <a:lnTo>
                    <a:pt x="181" y="503"/>
                  </a:lnTo>
                  <a:lnTo>
                    <a:pt x="184" y="479"/>
                  </a:lnTo>
                  <a:lnTo>
                    <a:pt x="208" y="481"/>
                  </a:lnTo>
                  <a:lnTo>
                    <a:pt x="205" y="505"/>
                  </a:lnTo>
                  <a:close/>
                  <a:moveTo>
                    <a:pt x="208" y="481"/>
                  </a:moveTo>
                  <a:lnTo>
                    <a:pt x="208" y="481"/>
                  </a:lnTo>
                  <a:lnTo>
                    <a:pt x="184" y="479"/>
                  </a:lnTo>
                  <a:lnTo>
                    <a:pt x="186" y="455"/>
                  </a:lnTo>
                  <a:lnTo>
                    <a:pt x="210" y="457"/>
                  </a:lnTo>
                  <a:lnTo>
                    <a:pt x="208" y="481"/>
                  </a:lnTo>
                  <a:close/>
                  <a:moveTo>
                    <a:pt x="210" y="456"/>
                  </a:moveTo>
                  <a:lnTo>
                    <a:pt x="210" y="456"/>
                  </a:lnTo>
                  <a:lnTo>
                    <a:pt x="186" y="454"/>
                  </a:lnTo>
                  <a:lnTo>
                    <a:pt x="188" y="430"/>
                  </a:lnTo>
                  <a:lnTo>
                    <a:pt x="212" y="432"/>
                  </a:lnTo>
                  <a:lnTo>
                    <a:pt x="210" y="456"/>
                  </a:lnTo>
                  <a:close/>
                  <a:moveTo>
                    <a:pt x="212" y="431"/>
                  </a:moveTo>
                  <a:lnTo>
                    <a:pt x="212" y="431"/>
                  </a:lnTo>
                  <a:lnTo>
                    <a:pt x="188" y="429"/>
                  </a:lnTo>
                  <a:lnTo>
                    <a:pt x="190" y="405"/>
                  </a:lnTo>
                  <a:lnTo>
                    <a:pt x="214" y="407"/>
                  </a:lnTo>
                  <a:lnTo>
                    <a:pt x="212" y="431"/>
                  </a:lnTo>
                  <a:close/>
                  <a:moveTo>
                    <a:pt x="214" y="407"/>
                  </a:moveTo>
                  <a:lnTo>
                    <a:pt x="214" y="407"/>
                  </a:lnTo>
                  <a:lnTo>
                    <a:pt x="190" y="405"/>
                  </a:lnTo>
                  <a:lnTo>
                    <a:pt x="193" y="381"/>
                  </a:lnTo>
                  <a:lnTo>
                    <a:pt x="217" y="383"/>
                  </a:lnTo>
                  <a:lnTo>
                    <a:pt x="214" y="407"/>
                  </a:lnTo>
                  <a:close/>
                  <a:moveTo>
                    <a:pt x="217" y="382"/>
                  </a:moveTo>
                  <a:lnTo>
                    <a:pt x="217" y="382"/>
                  </a:lnTo>
                  <a:lnTo>
                    <a:pt x="193" y="380"/>
                  </a:lnTo>
                  <a:lnTo>
                    <a:pt x="195" y="356"/>
                  </a:lnTo>
                  <a:lnTo>
                    <a:pt x="219" y="358"/>
                  </a:lnTo>
                  <a:lnTo>
                    <a:pt x="217" y="382"/>
                  </a:lnTo>
                  <a:close/>
                  <a:moveTo>
                    <a:pt x="219" y="357"/>
                  </a:moveTo>
                  <a:lnTo>
                    <a:pt x="219" y="357"/>
                  </a:lnTo>
                  <a:lnTo>
                    <a:pt x="195" y="355"/>
                  </a:lnTo>
                  <a:lnTo>
                    <a:pt x="197" y="331"/>
                  </a:lnTo>
                  <a:lnTo>
                    <a:pt x="221" y="333"/>
                  </a:lnTo>
                  <a:lnTo>
                    <a:pt x="219" y="357"/>
                  </a:lnTo>
                  <a:close/>
                  <a:moveTo>
                    <a:pt x="221" y="333"/>
                  </a:moveTo>
                  <a:lnTo>
                    <a:pt x="221" y="333"/>
                  </a:lnTo>
                  <a:lnTo>
                    <a:pt x="197" y="331"/>
                  </a:lnTo>
                  <a:lnTo>
                    <a:pt x="199" y="307"/>
                  </a:lnTo>
                  <a:lnTo>
                    <a:pt x="223" y="309"/>
                  </a:lnTo>
                  <a:lnTo>
                    <a:pt x="221" y="333"/>
                  </a:lnTo>
                  <a:close/>
                  <a:moveTo>
                    <a:pt x="223" y="308"/>
                  </a:moveTo>
                  <a:lnTo>
                    <a:pt x="223" y="308"/>
                  </a:lnTo>
                  <a:lnTo>
                    <a:pt x="199" y="306"/>
                  </a:lnTo>
                  <a:lnTo>
                    <a:pt x="202" y="282"/>
                  </a:lnTo>
                  <a:lnTo>
                    <a:pt x="226" y="284"/>
                  </a:lnTo>
                  <a:lnTo>
                    <a:pt x="223" y="308"/>
                  </a:lnTo>
                  <a:close/>
                  <a:moveTo>
                    <a:pt x="226" y="283"/>
                  </a:moveTo>
                  <a:lnTo>
                    <a:pt x="226" y="283"/>
                  </a:lnTo>
                  <a:lnTo>
                    <a:pt x="202" y="281"/>
                  </a:lnTo>
                  <a:lnTo>
                    <a:pt x="204" y="257"/>
                  </a:lnTo>
                  <a:lnTo>
                    <a:pt x="228" y="259"/>
                  </a:lnTo>
                  <a:lnTo>
                    <a:pt x="226" y="283"/>
                  </a:lnTo>
                  <a:close/>
                  <a:moveTo>
                    <a:pt x="228" y="259"/>
                  </a:moveTo>
                  <a:lnTo>
                    <a:pt x="228" y="259"/>
                  </a:lnTo>
                  <a:lnTo>
                    <a:pt x="204" y="257"/>
                  </a:lnTo>
                  <a:lnTo>
                    <a:pt x="206" y="233"/>
                  </a:lnTo>
                  <a:lnTo>
                    <a:pt x="230" y="235"/>
                  </a:lnTo>
                  <a:lnTo>
                    <a:pt x="228" y="259"/>
                  </a:lnTo>
                  <a:close/>
                  <a:moveTo>
                    <a:pt x="230" y="234"/>
                  </a:moveTo>
                  <a:lnTo>
                    <a:pt x="230" y="234"/>
                  </a:lnTo>
                  <a:lnTo>
                    <a:pt x="206" y="232"/>
                  </a:lnTo>
                  <a:lnTo>
                    <a:pt x="208" y="208"/>
                  </a:lnTo>
                  <a:lnTo>
                    <a:pt x="232" y="210"/>
                  </a:lnTo>
                  <a:lnTo>
                    <a:pt x="230" y="234"/>
                  </a:lnTo>
                  <a:close/>
                  <a:moveTo>
                    <a:pt x="232" y="209"/>
                  </a:moveTo>
                  <a:lnTo>
                    <a:pt x="232" y="209"/>
                  </a:lnTo>
                  <a:lnTo>
                    <a:pt x="208" y="207"/>
                  </a:lnTo>
                  <a:lnTo>
                    <a:pt x="211" y="183"/>
                  </a:lnTo>
                  <a:lnTo>
                    <a:pt x="235" y="185"/>
                  </a:lnTo>
                  <a:lnTo>
                    <a:pt x="232" y="209"/>
                  </a:lnTo>
                  <a:close/>
                  <a:moveTo>
                    <a:pt x="235" y="185"/>
                  </a:moveTo>
                  <a:lnTo>
                    <a:pt x="235" y="185"/>
                  </a:lnTo>
                  <a:lnTo>
                    <a:pt x="211" y="183"/>
                  </a:lnTo>
                  <a:lnTo>
                    <a:pt x="213" y="159"/>
                  </a:lnTo>
                  <a:lnTo>
                    <a:pt x="237" y="161"/>
                  </a:lnTo>
                  <a:lnTo>
                    <a:pt x="235" y="185"/>
                  </a:lnTo>
                  <a:close/>
                  <a:moveTo>
                    <a:pt x="237" y="160"/>
                  </a:moveTo>
                  <a:lnTo>
                    <a:pt x="237" y="160"/>
                  </a:lnTo>
                  <a:lnTo>
                    <a:pt x="213" y="158"/>
                  </a:lnTo>
                  <a:lnTo>
                    <a:pt x="215" y="134"/>
                  </a:lnTo>
                  <a:lnTo>
                    <a:pt x="239" y="136"/>
                  </a:lnTo>
                  <a:lnTo>
                    <a:pt x="237" y="160"/>
                  </a:lnTo>
                  <a:close/>
                  <a:moveTo>
                    <a:pt x="239" y="135"/>
                  </a:moveTo>
                  <a:lnTo>
                    <a:pt x="239" y="135"/>
                  </a:lnTo>
                  <a:lnTo>
                    <a:pt x="215" y="133"/>
                  </a:lnTo>
                  <a:lnTo>
                    <a:pt x="217" y="109"/>
                  </a:lnTo>
                  <a:lnTo>
                    <a:pt x="241" y="111"/>
                  </a:lnTo>
                  <a:lnTo>
                    <a:pt x="239" y="135"/>
                  </a:lnTo>
                  <a:close/>
                  <a:moveTo>
                    <a:pt x="241" y="111"/>
                  </a:moveTo>
                  <a:lnTo>
                    <a:pt x="241" y="111"/>
                  </a:lnTo>
                  <a:lnTo>
                    <a:pt x="217" y="109"/>
                  </a:lnTo>
                  <a:lnTo>
                    <a:pt x="220" y="85"/>
                  </a:lnTo>
                  <a:lnTo>
                    <a:pt x="244" y="87"/>
                  </a:lnTo>
                  <a:lnTo>
                    <a:pt x="241" y="111"/>
                  </a:lnTo>
                  <a:close/>
                  <a:moveTo>
                    <a:pt x="244" y="86"/>
                  </a:moveTo>
                  <a:lnTo>
                    <a:pt x="244" y="86"/>
                  </a:lnTo>
                  <a:lnTo>
                    <a:pt x="220" y="84"/>
                  </a:lnTo>
                  <a:lnTo>
                    <a:pt x="222" y="60"/>
                  </a:lnTo>
                  <a:lnTo>
                    <a:pt x="246" y="62"/>
                  </a:lnTo>
                  <a:lnTo>
                    <a:pt x="244" y="86"/>
                  </a:lnTo>
                  <a:close/>
                  <a:moveTo>
                    <a:pt x="246" y="61"/>
                  </a:moveTo>
                  <a:lnTo>
                    <a:pt x="246" y="61"/>
                  </a:lnTo>
                  <a:lnTo>
                    <a:pt x="222" y="59"/>
                  </a:lnTo>
                  <a:lnTo>
                    <a:pt x="224" y="35"/>
                  </a:lnTo>
                  <a:lnTo>
                    <a:pt x="248" y="37"/>
                  </a:lnTo>
                  <a:lnTo>
                    <a:pt x="246" y="61"/>
                  </a:lnTo>
                  <a:close/>
                  <a:moveTo>
                    <a:pt x="217" y="656"/>
                  </a:moveTo>
                  <a:lnTo>
                    <a:pt x="217" y="656"/>
                  </a:lnTo>
                  <a:lnTo>
                    <a:pt x="193" y="653"/>
                  </a:lnTo>
                  <a:lnTo>
                    <a:pt x="195" y="629"/>
                  </a:lnTo>
                  <a:lnTo>
                    <a:pt x="219" y="632"/>
                  </a:lnTo>
                  <a:lnTo>
                    <a:pt x="217" y="656"/>
                  </a:lnTo>
                  <a:close/>
                  <a:moveTo>
                    <a:pt x="219" y="631"/>
                  </a:moveTo>
                  <a:lnTo>
                    <a:pt x="219" y="631"/>
                  </a:lnTo>
                  <a:lnTo>
                    <a:pt x="195" y="629"/>
                  </a:lnTo>
                  <a:lnTo>
                    <a:pt x="197" y="605"/>
                  </a:lnTo>
                  <a:lnTo>
                    <a:pt x="221" y="607"/>
                  </a:lnTo>
                  <a:lnTo>
                    <a:pt x="219" y="631"/>
                  </a:lnTo>
                  <a:close/>
                  <a:moveTo>
                    <a:pt x="221" y="606"/>
                  </a:moveTo>
                  <a:lnTo>
                    <a:pt x="221" y="606"/>
                  </a:lnTo>
                  <a:lnTo>
                    <a:pt x="197" y="604"/>
                  </a:lnTo>
                  <a:lnTo>
                    <a:pt x="199" y="580"/>
                  </a:lnTo>
                  <a:lnTo>
                    <a:pt x="223" y="582"/>
                  </a:lnTo>
                  <a:lnTo>
                    <a:pt x="221" y="606"/>
                  </a:lnTo>
                  <a:close/>
                  <a:moveTo>
                    <a:pt x="223" y="582"/>
                  </a:moveTo>
                  <a:lnTo>
                    <a:pt x="223" y="582"/>
                  </a:lnTo>
                  <a:lnTo>
                    <a:pt x="199" y="580"/>
                  </a:lnTo>
                  <a:lnTo>
                    <a:pt x="201" y="555"/>
                  </a:lnTo>
                  <a:lnTo>
                    <a:pt x="226" y="558"/>
                  </a:lnTo>
                  <a:lnTo>
                    <a:pt x="223" y="582"/>
                  </a:lnTo>
                  <a:close/>
                  <a:moveTo>
                    <a:pt x="226" y="557"/>
                  </a:moveTo>
                  <a:lnTo>
                    <a:pt x="226" y="557"/>
                  </a:lnTo>
                  <a:lnTo>
                    <a:pt x="202" y="555"/>
                  </a:lnTo>
                  <a:lnTo>
                    <a:pt x="204" y="531"/>
                  </a:lnTo>
                  <a:lnTo>
                    <a:pt x="228" y="533"/>
                  </a:lnTo>
                  <a:lnTo>
                    <a:pt x="226" y="557"/>
                  </a:lnTo>
                  <a:close/>
                  <a:moveTo>
                    <a:pt x="228" y="532"/>
                  </a:moveTo>
                  <a:lnTo>
                    <a:pt x="228" y="532"/>
                  </a:lnTo>
                  <a:lnTo>
                    <a:pt x="204" y="530"/>
                  </a:lnTo>
                  <a:lnTo>
                    <a:pt x="206" y="506"/>
                  </a:lnTo>
                  <a:lnTo>
                    <a:pt x="230" y="508"/>
                  </a:lnTo>
                  <a:lnTo>
                    <a:pt x="228" y="532"/>
                  </a:lnTo>
                  <a:close/>
                  <a:moveTo>
                    <a:pt x="230" y="508"/>
                  </a:moveTo>
                  <a:lnTo>
                    <a:pt x="230" y="508"/>
                  </a:lnTo>
                  <a:lnTo>
                    <a:pt x="206" y="506"/>
                  </a:lnTo>
                  <a:lnTo>
                    <a:pt x="208" y="481"/>
                  </a:lnTo>
                  <a:lnTo>
                    <a:pt x="232" y="484"/>
                  </a:lnTo>
                  <a:lnTo>
                    <a:pt x="230" y="508"/>
                  </a:lnTo>
                  <a:close/>
                  <a:moveTo>
                    <a:pt x="232" y="483"/>
                  </a:moveTo>
                  <a:lnTo>
                    <a:pt x="232" y="483"/>
                  </a:lnTo>
                  <a:lnTo>
                    <a:pt x="208" y="481"/>
                  </a:lnTo>
                  <a:lnTo>
                    <a:pt x="210" y="457"/>
                  </a:lnTo>
                  <a:lnTo>
                    <a:pt x="235" y="459"/>
                  </a:lnTo>
                  <a:lnTo>
                    <a:pt x="232" y="483"/>
                  </a:lnTo>
                  <a:close/>
                  <a:moveTo>
                    <a:pt x="235" y="458"/>
                  </a:moveTo>
                  <a:lnTo>
                    <a:pt x="235" y="458"/>
                  </a:lnTo>
                  <a:lnTo>
                    <a:pt x="211" y="456"/>
                  </a:lnTo>
                  <a:lnTo>
                    <a:pt x="213" y="432"/>
                  </a:lnTo>
                  <a:lnTo>
                    <a:pt x="237" y="434"/>
                  </a:lnTo>
                  <a:lnTo>
                    <a:pt x="235" y="458"/>
                  </a:lnTo>
                  <a:close/>
                  <a:moveTo>
                    <a:pt x="237" y="434"/>
                  </a:moveTo>
                  <a:lnTo>
                    <a:pt x="237" y="434"/>
                  </a:lnTo>
                  <a:lnTo>
                    <a:pt x="213" y="431"/>
                  </a:lnTo>
                  <a:lnTo>
                    <a:pt x="215" y="407"/>
                  </a:lnTo>
                  <a:lnTo>
                    <a:pt x="239" y="410"/>
                  </a:lnTo>
                  <a:lnTo>
                    <a:pt x="237" y="434"/>
                  </a:lnTo>
                  <a:close/>
                  <a:moveTo>
                    <a:pt x="239" y="409"/>
                  </a:moveTo>
                  <a:lnTo>
                    <a:pt x="239" y="409"/>
                  </a:lnTo>
                  <a:lnTo>
                    <a:pt x="215" y="407"/>
                  </a:lnTo>
                  <a:lnTo>
                    <a:pt x="217" y="383"/>
                  </a:lnTo>
                  <a:lnTo>
                    <a:pt x="241" y="385"/>
                  </a:lnTo>
                  <a:lnTo>
                    <a:pt x="239" y="409"/>
                  </a:lnTo>
                  <a:close/>
                  <a:moveTo>
                    <a:pt x="241" y="384"/>
                  </a:moveTo>
                  <a:lnTo>
                    <a:pt x="241" y="384"/>
                  </a:lnTo>
                  <a:lnTo>
                    <a:pt x="217" y="382"/>
                  </a:lnTo>
                  <a:lnTo>
                    <a:pt x="219" y="358"/>
                  </a:lnTo>
                  <a:lnTo>
                    <a:pt x="244" y="360"/>
                  </a:lnTo>
                  <a:lnTo>
                    <a:pt x="241" y="384"/>
                  </a:lnTo>
                  <a:close/>
                  <a:moveTo>
                    <a:pt x="244" y="360"/>
                  </a:moveTo>
                  <a:lnTo>
                    <a:pt x="244" y="360"/>
                  </a:lnTo>
                  <a:lnTo>
                    <a:pt x="220" y="358"/>
                  </a:lnTo>
                  <a:lnTo>
                    <a:pt x="222" y="333"/>
                  </a:lnTo>
                  <a:lnTo>
                    <a:pt x="246" y="336"/>
                  </a:lnTo>
                  <a:lnTo>
                    <a:pt x="244" y="360"/>
                  </a:lnTo>
                  <a:close/>
                  <a:moveTo>
                    <a:pt x="246" y="335"/>
                  </a:moveTo>
                  <a:lnTo>
                    <a:pt x="246" y="335"/>
                  </a:lnTo>
                  <a:lnTo>
                    <a:pt x="222" y="333"/>
                  </a:lnTo>
                  <a:lnTo>
                    <a:pt x="224" y="309"/>
                  </a:lnTo>
                  <a:lnTo>
                    <a:pt x="248" y="311"/>
                  </a:lnTo>
                  <a:lnTo>
                    <a:pt x="246" y="335"/>
                  </a:lnTo>
                  <a:close/>
                  <a:moveTo>
                    <a:pt x="248" y="310"/>
                  </a:moveTo>
                  <a:lnTo>
                    <a:pt x="248" y="310"/>
                  </a:lnTo>
                  <a:lnTo>
                    <a:pt x="224" y="308"/>
                  </a:lnTo>
                  <a:lnTo>
                    <a:pt x="226" y="284"/>
                  </a:lnTo>
                  <a:lnTo>
                    <a:pt x="250" y="286"/>
                  </a:lnTo>
                  <a:lnTo>
                    <a:pt x="248" y="310"/>
                  </a:lnTo>
                  <a:close/>
                  <a:moveTo>
                    <a:pt x="250" y="286"/>
                  </a:moveTo>
                  <a:lnTo>
                    <a:pt x="250" y="286"/>
                  </a:lnTo>
                  <a:lnTo>
                    <a:pt x="226" y="284"/>
                  </a:lnTo>
                  <a:lnTo>
                    <a:pt x="228" y="259"/>
                  </a:lnTo>
                  <a:lnTo>
                    <a:pt x="253" y="262"/>
                  </a:lnTo>
                  <a:lnTo>
                    <a:pt x="250" y="286"/>
                  </a:lnTo>
                  <a:close/>
                  <a:moveTo>
                    <a:pt x="253" y="261"/>
                  </a:moveTo>
                  <a:lnTo>
                    <a:pt x="253" y="261"/>
                  </a:lnTo>
                  <a:lnTo>
                    <a:pt x="229" y="259"/>
                  </a:lnTo>
                  <a:lnTo>
                    <a:pt x="231" y="235"/>
                  </a:lnTo>
                  <a:lnTo>
                    <a:pt x="255" y="237"/>
                  </a:lnTo>
                  <a:lnTo>
                    <a:pt x="253" y="261"/>
                  </a:lnTo>
                  <a:close/>
                  <a:moveTo>
                    <a:pt x="255" y="236"/>
                  </a:moveTo>
                  <a:lnTo>
                    <a:pt x="255" y="236"/>
                  </a:lnTo>
                  <a:lnTo>
                    <a:pt x="231" y="234"/>
                  </a:lnTo>
                  <a:lnTo>
                    <a:pt x="233" y="210"/>
                  </a:lnTo>
                  <a:lnTo>
                    <a:pt x="257" y="212"/>
                  </a:lnTo>
                  <a:lnTo>
                    <a:pt x="255" y="236"/>
                  </a:lnTo>
                  <a:close/>
                  <a:moveTo>
                    <a:pt x="257" y="212"/>
                  </a:moveTo>
                  <a:lnTo>
                    <a:pt x="257" y="212"/>
                  </a:lnTo>
                  <a:lnTo>
                    <a:pt x="233" y="210"/>
                  </a:lnTo>
                  <a:lnTo>
                    <a:pt x="235" y="185"/>
                  </a:lnTo>
                  <a:lnTo>
                    <a:pt x="259" y="188"/>
                  </a:lnTo>
                  <a:lnTo>
                    <a:pt x="257" y="212"/>
                  </a:lnTo>
                  <a:close/>
                  <a:moveTo>
                    <a:pt x="259" y="187"/>
                  </a:moveTo>
                  <a:lnTo>
                    <a:pt x="259" y="187"/>
                  </a:lnTo>
                  <a:lnTo>
                    <a:pt x="235" y="185"/>
                  </a:lnTo>
                  <a:lnTo>
                    <a:pt x="237" y="161"/>
                  </a:lnTo>
                  <a:lnTo>
                    <a:pt x="262" y="163"/>
                  </a:lnTo>
                  <a:lnTo>
                    <a:pt x="259" y="187"/>
                  </a:lnTo>
                  <a:close/>
                  <a:moveTo>
                    <a:pt x="262" y="162"/>
                  </a:moveTo>
                  <a:lnTo>
                    <a:pt x="262" y="162"/>
                  </a:lnTo>
                  <a:lnTo>
                    <a:pt x="238" y="160"/>
                  </a:lnTo>
                  <a:lnTo>
                    <a:pt x="240" y="136"/>
                  </a:lnTo>
                  <a:lnTo>
                    <a:pt x="264" y="138"/>
                  </a:lnTo>
                  <a:lnTo>
                    <a:pt x="262" y="162"/>
                  </a:lnTo>
                  <a:close/>
                  <a:moveTo>
                    <a:pt x="264" y="138"/>
                  </a:moveTo>
                  <a:lnTo>
                    <a:pt x="264" y="138"/>
                  </a:lnTo>
                  <a:lnTo>
                    <a:pt x="240" y="136"/>
                  </a:lnTo>
                  <a:lnTo>
                    <a:pt x="242" y="111"/>
                  </a:lnTo>
                  <a:lnTo>
                    <a:pt x="266" y="114"/>
                  </a:lnTo>
                  <a:lnTo>
                    <a:pt x="264" y="138"/>
                  </a:lnTo>
                  <a:close/>
                  <a:moveTo>
                    <a:pt x="266" y="113"/>
                  </a:moveTo>
                  <a:lnTo>
                    <a:pt x="266" y="113"/>
                  </a:lnTo>
                  <a:lnTo>
                    <a:pt x="242" y="111"/>
                  </a:lnTo>
                  <a:lnTo>
                    <a:pt x="244" y="87"/>
                  </a:lnTo>
                  <a:lnTo>
                    <a:pt x="268" y="89"/>
                  </a:lnTo>
                  <a:lnTo>
                    <a:pt x="266" y="113"/>
                  </a:lnTo>
                  <a:close/>
                  <a:moveTo>
                    <a:pt x="268" y="88"/>
                  </a:moveTo>
                  <a:lnTo>
                    <a:pt x="268" y="88"/>
                  </a:lnTo>
                  <a:lnTo>
                    <a:pt x="244" y="86"/>
                  </a:lnTo>
                  <a:lnTo>
                    <a:pt x="246" y="62"/>
                  </a:lnTo>
                  <a:lnTo>
                    <a:pt x="271" y="64"/>
                  </a:lnTo>
                  <a:lnTo>
                    <a:pt x="268" y="88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47" y="62"/>
                  </a:lnTo>
                  <a:lnTo>
                    <a:pt x="249" y="37"/>
                  </a:lnTo>
                  <a:lnTo>
                    <a:pt x="273" y="40"/>
                  </a:lnTo>
                  <a:lnTo>
                    <a:pt x="271" y="64"/>
                  </a:lnTo>
                  <a:close/>
                  <a:moveTo>
                    <a:pt x="241" y="658"/>
                  </a:moveTo>
                  <a:lnTo>
                    <a:pt x="241" y="658"/>
                  </a:lnTo>
                  <a:lnTo>
                    <a:pt x="217" y="656"/>
                  </a:lnTo>
                  <a:lnTo>
                    <a:pt x="219" y="632"/>
                  </a:lnTo>
                  <a:lnTo>
                    <a:pt x="243" y="634"/>
                  </a:lnTo>
                  <a:lnTo>
                    <a:pt x="241" y="658"/>
                  </a:lnTo>
                  <a:close/>
                  <a:moveTo>
                    <a:pt x="244" y="633"/>
                  </a:moveTo>
                  <a:lnTo>
                    <a:pt x="244" y="633"/>
                  </a:lnTo>
                  <a:lnTo>
                    <a:pt x="219" y="631"/>
                  </a:lnTo>
                  <a:lnTo>
                    <a:pt x="222" y="607"/>
                  </a:lnTo>
                  <a:lnTo>
                    <a:pt x="246" y="609"/>
                  </a:lnTo>
                  <a:lnTo>
                    <a:pt x="244" y="633"/>
                  </a:lnTo>
                  <a:close/>
                  <a:moveTo>
                    <a:pt x="246" y="609"/>
                  </a:moveTo>
                  <a:lnTo>
                    <a:pt x="246" y="609"/>
                  </a:lnTo>
                  <a:lnTo>
                    <a:pt x="222" y="606"/>
                  </a:lnTo>
                  <a:lnTo>
                    <a:pt x="224" y="582"/>
                  </a:lnTo>
                  <a:lnTo>
                    <a:pt x="248" y="585"/>
                  </a:lnTo>
                  <a:lnTo>
                    <a:pt x="246" y="609"/>
                  </a:lnTo>
                  <a:close/>
                  <a:moveTo>
                    <a:pt x="248" y="584"/>
                  </a:moveTo>
                  <a:lnTo>
                    <a:pt x="248" y="584"/>
                  </a:lnTo>
                  <a:lnTo>
                    <a:pt x="224" y="582"/>
                  </a:lnTo>
                  <a:lnTo>
                    <a:pt x="226" y="558"/>
                  </a:lnTo>
                  <a:lnTo>
                    <a:pt x="250" y="560"/>
                  </a:lnTo>
                  <a:lnTo>
                    <a:pt x="248" y="584"/>
                  </a:lnTo>
                  <a:close/>
                  <a:moveTo>
                    <a:pt x="250" y="559"/>
                  </a:moveTo>
                  <a:lnTo>
                    <a:pt x="250" y="559"/>
                  </a:lnTo>
                  <a:lnTo>
                    <a:pt x="226" y="557"/>
                  </a:lnTo>
                  <a:lnTo>
                    <a:pt x="228" y="533"/>
                  </a:lnTo>
                  <a:lnTo>
                    <a:pt x="252" y="535"/>
                  </a:lnTo>
                  <a:lnTo>
                    <a:pt x="250" y="559"/>
                  </a:lnTo>
                  <a:close/>
                  <a:moveTo>
                    <a:pt x="253" y="535"/>
                  </a:moveTo>
                  <a:lnTo>
                    <a:pt x="253" y="535"/>
                  </a:lnTo>
                  <a:lnTo>
                    <a:pt x="228" y="532"/>
                  </a:lnTo>
                  <a:lnTo>
                    <a:pt x="231" y="508"/>
                  </a:lnTo>
                  <a:lnTo>
                    <a:pt x="255" y="511"/>
                  </a:lnTo>
                  <a:lnTo>
                    <a:pt x="253" y="535"/>
                  </a:lnTo>
                  <a:close/>
                  <a:moveTo>
                    <a:pt x="255" y="510"/>
                  </a:moveTo>
                  <a:lnTo>
                    <a:pt x="255" y="510"/>
                  </a:lnTo>
                  <a:lnTo>
                    <a:pt x="231" y="508"/>
                  </a:lnTo>
                  <a:lnTo>
                    <a:pt x="233" y="484"/>
                  </a:lnTo>
                  <a:lnTo>
                    <a:pt x="257" y="486"/>
                  </a:lnTo>
                  <a:lnTo>
                    <a:pt x="255" y="510"/>
                  </a:lnTo>
                  <a:close/>
                  <a:moveTo>
                    <a:pt x="257" y="485"/>
                  </a:moveTo>
                  <a:lnTo>
                    <a:pt x="257" y="485"/>
                  </a:lnTo>
                  <a:lnTo>
                    <a:pt x="233" y="483"/>
                  </a:lnTo>
                  <a:lnTo>
                    <a:pt x="235" y="459"/>
                  </a:lnTo>
                  <a:lnTo>
                    <a:pt x="259" y="461"/>
                  </a:lnTo>
                  <a:lnTo>
                    <a:pt x="257" y="485"/>
                  </a:lnTo>
                  <a:close/>
                  <a:moveTo>
                    <a:pt x="259" y="461"/>
                  </a:moveTo>
                  <a:lnTo>
                    <a:pt x="259" y="461"/>
                  </a:lnTo>
                  <a:lnTo>
                    <a:pt x="235" y="458"/>
                  </a:lnTo>
                  <a:lnTo>
                    <a:pt x="237" y="434"/>
                  </a:lnTo>
                  <a:lnTo>
                    <a:pt x="261" y="437"/>
                  </a:lnTo>
                  <a:lnTo>
                    <a:pt x="259" y="461"/>
                  </a:lnTo>
                  <a:close/>
                  <a:moveTo>
                    <a:pt x="262" y="436"/>
                  </a:moveTo>
                  <a:lnTo>
                    <a:pt x="262" y="436"/>
                  </a:lnTo>
                  <a:lnTo>
                    <a:pt x="237" y="434"/>
                  </a:lnTo>
                  <a:lnTo>
                    <a:pt x="240" y="410"/>
                  </a:lnTo>
                  <a:lnTo>
                    <a:pt x="264" y="412"/>
                  </a:lnTo>
                  <a:lnTo>
                    <a:pt x="262" y="436"/>
                  </a:lnTo>
                  <a:close/>
                  <a:moveTo>
                    <a:pt x="264" y="411"/>
                  </a:moveTo>
                  <a:lnTo>
                    <a:pt x="264" y="411"/>
                  </a:lnTo>
                  <a:lnTo>
                    <a:pt x="240" y="409"/>
                  </a:lnTo>
                  <a:lnTo>
                    <a:pt x="242" y="385"/>
                  </a:lnTo>
                  <a:lnTo>
                    <a:pt x="266" y="387"/>
                  </a:lnTo>
                  <a:lnTo>
                    <a:pt x="264" y="411"/>
                  </a:lnTo>
                  <a:close/>
                  <a:moveTo>
                    <a:pt x="266" y="387"/>
                  </a:moveTo>
                  <a:lnTo>
                    <a:pt x="266" y="387"/>
                  </a:lnTo>
                  <a:lnTo>
                    <a:pt x="242" y="384"/>
                  </a:lnTo>
                  <a:lnTo>
                    <a:pt x="244" y="360"/>
                  </a:lnTo>
                  <a:lnTo>
                    <a:pt x="268" y="363"/>
                  </a:lnTo>
                  <a:lnTo>
                    <a:pt x="266" y="387"/>
                  </a:lnTo>
                  <a:close/>
                  <a:moveTo>
                    <a:pt x="268" y="362"/>
                  </a:moveTo>
                  <a:lnTo>
                    <a:pt x="268" y="362"/>
                  </a:lnTo>
                  <a:lnTo>
                    <a:pt x="244" y="360"/>
                  </a:lnTo>
                  <a:lnTo>
                    <a:pt x="246" y="336"/>
                  </a:lnTo>
                  <a:lnTo>
                    <a:pt x="270" y="338"/>
                  </a:lnTo>
                  <a:lnTo>
                    <a:pt x="268" y="362"/>
                  </a:lnTo>
                  <a:close/>
                  <a:moveTo>
                    <a:pt x="271" y="337"/>
                  </a:moveTo>
                  <a:lnTo>
                    <a:pt x="271" y="337"/>
                  </a:lnTo>
                  <a:lnTo>
                    <a:pt x="246" y="335"/>
                  </a:lnTo>
                  <a:lnTo>
                    <a:pt x="249" y="311"/>
                  </a:lnTo>
                  <a:lnTo>
                    <a:pt x="273" y="313"/>
                  </a:lnTo>
                  <a:lnTo>
                    <a:pt x="271" y="337"/>
                  </a:lnTo>
                  <a:close/>
                  <a:moveTo>
                    <a:pt x="273" y="313"/>
                  </a:moveTo>
                  <a:lnTo>
                    <a:pt x="273" y="313"/>
                  </a:lnTo>
                  <a:lnTo>
                    <a:pt x="249" y="310"/>
                  </a:lnTo>
                  <a:lnTo>
                    <a:pt x="251" y="286"/>
                  </a:lnTo>
                  <a:lnTo>
                    <a:pt x="275" y="289"/>
                  </a:lnTo>
                  <a:lnTo>
                    <a:pt x="273" y="313"/>
                  </a:lnTo>
                  <a:close/>
                  <a:moveTo>
                    <a:pt x="275" y="288"/>
                  </a:moveTo>
                  <a:lnTo>
                    <a:pt x="275" y="288"/>
                  </a:lnTo>
                  <a:lnTo>
                    <a:pt x="251" y="286"/>
                  </a:lnTo>
                  <a:lnTo>
                    <a:pt x="253" y="262"/>
                  </a:lnTo>
                  <a:lnTo>
                    <a:pt x="277" y="264"/>
                  </a:lnTo>
                  <a:lnTo>
                    <a:pt x="275" y="288"/>
                  </a:lnTo>
                  <a:close/>
                  <a:moveTo>
                    <a:pt x="277" y="263"/>
                  </a:moveTo>
                  <a:lnTo>
                    <a:pt x="277" y="263"/>
                  </a:lnTo>
                  <a:lnTo>
                    <a:pt x="253" y="261"/>
                  </a:lnTo>
                  <a:lnTo>
                    <a:pt x="255" y="237"/>
                  </a:lnTo>
                  <a:lnTo>
                    <a:pt x="279" y="239"/>
                  </a:lnTo>
                  <a:lnTo>
                    <a:pt x="277" y="263"/>
                  </a:lnTo>
                  <a:close/>
                  <a:moveTo>
                    <a:pt x="280" y="239"/>
                  </a:moveTo>
                  <a:lnTo>
                    <a:pt x="280" y="239"/>
                  </a:lnTo>
                  <a:lnTo>
                    <a:pt x="255" y="236"/>
                  </a:lnTo>
                  <a:lnTo>
                    <a:pt x="258" y="212"/>
                  </a:lnTo>
                  <a:lnTo>
                    <a:pt x="282" y="215"/>
                  </a:lnTo>
                  <a:lnTo>
                    <a:pt x="280" y="239"/>
                  </a:lnTo>
                  <a:close/>
                  <a:moveTo>
                    <a:pt x="282" y="214"/>
                  </a:moveTo>
                  <a:lnTo>
                    <a:pt x="282" y="214"/>
                  </a:lnTo>
                  <a:lnTo>
                    <a:pt x="258" y="212"/>
                  </a:lnTo>
                  <a:lnTo>
                    <a:pt x="260" y="188"/>
                  </a:lnTo>
                  <a:lnTo>
                    <a:pt x="284" y="190"/>
                  </a:lnTo>
                  <a:lnTo>
                    <a:pt x="282" y="214"/>
                  </a:lnTo>
                  <a:close/>
                  <a:moveTo>
                    <a:pt x="284" y="189"/>
                  </a:moveTo>
                  <a:lnTo>
                    <a:pt x="284" y="189"/>
                  </a:lnTo>
                  <a:lnTo>
                    <a:pt x="260" y="187"/>
                  </a:lnTo>
                  <a:lnTo>
                    <a:pt x="262" y="163"/>
                  </a:lnTo>
                  <a:lnTo>
                    <a:pt x="286" y="165"/>
                  </a:lnTo>
                  <a:lnTo>
                    <a:pt x="284" y="189"/>
                  </a:lnTo>
                  <a:close/>
                  <a:moveTo>
                    <a:pt x="286" y="165"/>
                  </a:moveTo>
                  <a:lnTo>
                    <a:pt x="286" y="165"/>
                  </a:lnTo>
                  <a:lnTo>
                    <a:pt x="262" y="162"/>
                  </a:lnTo>
                  <a:lnTo>
                    <a:pt x="264" y="138"/>
                  </a:lnTo>
                  <a:lnTo>
                    <a:pt x="288" y="141"/>
                  </a:lnTo>
                  <a:lnTo>
                    <a:pt x="286" y="165"/>
                  </a:lnTo>
                  <a:close/>
                  <a:moveTo>
                    <a:pt x="289" y="140"/>
                  </a:moveTo>
                  <a:lnTo>
                    <a:pt x="289" y="140"/>
                  </a:lnTo>
                  <a:lnTo>
                    <a:pt x="264" y="138"/>
                  </a:lnTo>
                  <a:lnTo>
                    <a:pt x="267" y="114"/>
                  </a:lnTo>
                  <a:lnTo>
                    <a:pt x="291" y="116"/>
                  </a:lnTo>
                  <a:lnTo>
                    <a:pt x="289" y="140"/>
                  </a:lnTo>
                  <a:close/>
                  <a:moveTo>
                    <a:pt x="291" y="115"/>
                  </a:moveTo>
                  <a:lnTo>
                    <a:pt x="291" y="115"/>
                  </a:lnTo>
                  <a:lnTo>
                    <a:pt x="267" y="113"/>
                  </a:lnTo>
                  <a:lnTo>
                    <a:pt x="269" y="89"/>
                  </a:lnTo>
                  <a:lnTo>
                    <a:pt x="293" y="91"/>
                  </a:lnTo>
                  <a:lnTo>
                    <a:pt x="291" y="115"/>
                  </a:lnTo>
                  <a:close/>
                  <a:moveTo>
                    <a:pt x="293" y="91"/>
                  </a:moveTo>
                  <a:lnTo>
                    <a:pt x="293" y="91"/>
                  </a:lnTo>
                  <a:lnTo>
                    <a:pt x="269" y="88"/>
                  </a:lnTo>
                  <a:lnTo>
                    <a:pt x="271" y="64"/>
                  </a:lnTo>
                  <a:lnTo>
                    <a:pt x="295" y="67"/>
                  </a:lnTo>
                  <a:lnTo>
                    <a:pt x="293" y="91"/>
                  </a:lnTo>
                  <a:close/>
                  <a:moveTo>
                    <a:pt x="295" y="66"/>
                  </a:moveTo>
                  <a:lnTo>
                    <a:pt x="295" y="66"/>
                  </a:lnTo>
                  <a:lnTo>
                    <a:pt x="271" y="64"/>
                  </a:lnTo>
                  <a:lnTo>
                    <a:pt x="273" y="40"/>
                  </a:lnTo>
                  <a:lnTo>
                    <a:pt x="297" y="42"/>
                  </a:lnTo>
                  <a:lnTo>
                    <a:pt x="295" y="66"/>
                  </a:lnTo>
                  <a:close/>
                  <a:moveTo>
                    <a:pt x="266" y="660"/>
                  </a:moveTo>
                  <a:lnTo>
                    <a:pt x="266" y="660"/>
                  </a:lnTo>
                  <a:lnTo>
                    <a:pt x="242" y="658"/>
                  </a:lnTo>
                  <a:lnTo>
                    <a:pt x="244" y="634"/>
                  </a:lnTo>
                  <a:lnTo>
                    <a:pt x="268" y="636"/>
                  </a:lnTo>
                  <a:lnTo>
                    <a:pt x="266" y="660"/>
                  </a:lnTo>
                  <a:close/>
                  <a:moveTo>
                    <a:pt x="268" y="636"/>
                  </a:moveTo>
                  <a:lnTo>
                    <a:pt x="268" y="636"/>
                  </a:lnTo>
                  <a:lnTo>
                    <a:pt x="244" y="633"/>
                  </a:lnTo>
                  <a:lnTo>
                    <a:pt x="246" y="609"/>
                  </a:lnTo>
                  <a:lnTo>
                    <a:pt x="270" y="611"/>
                  </a:lnTo>
                  <a:lnTo>
                    <a:pt x="268" y="636"/>
                  </a:lnTo>
                  <a:close/>
                  <a:moveTo>
                    <a:pt x="270" y="611"/>
                  </a:moveTo>
                  <a:lnTo>
                    <a:pt x="270" y="611"/>
                  </a:lnTo>
                  <a:lnTo>
                    <a:pt x="246" y="609"/>
                  </a:lnTo>
                  <a:lnTo>
                    <a:pt x="249" y="585"/>
                  </a:lnTo>
                  <a:lnTo>
                    <a:pt x="273" y="587"/>
                  </a:lnTo>
                  <a:lnTo>
                    <a:pt x="270" y="611"/>
                  </a:lnTo>
                  <a:close/>
                  <a:moveTo>
                    <a:pt x="273" y="586"/>
                  </a:moveTo>
                  <a:lnTo>
                    <a:pt x="273" y="586"/>
                  </a:lnTo>
                  <a:lnTo>
                    <a:pt x="249" y="584"/>
                  </a:lnTo>
                  <a:lnTo>
                    <a:pt x="251" y="560"/>
                  </a:lnTo>
                  <a:lnTo>
                    <a:pt x="275" y="562"/>
                  </a:lnTo>
                  <a:lnTo>
                    <a:pt x="273" y="586"/>
                  </a:lnTo>
                  <a:close/>
                  <a:moveTo>
                    <a:pt x="275" y="562"/>
                  </a:moveTo>
                  <a:lnTo>
                    <a:pt x="275" y="562"/>
                  </a:lnTo>
                  <a:lnTo>
                    <a:pt x="251" y="559"/>
                  </a:lnTo>
                  <a:lnTo>
                    <a:pt x="253" y="535"/>
                  </a:lnTo>
                  <a:lnTo>
                    <a:pt x="277" y="537"/>
                  </a:lnTo>
                  <a:lnTo>
                    <a:pt x="275" y="562"/>
                  </a:lnTo>
                  <a:close/>
                  <a:moveTo>
                    <a:pt x="277" y="537"/>
                  </a:moveTo>
                  <a:lnTo>
                    <a:pt x="277" y="537"/>
                  </a:lnTo>
                  <a:lnTo>
                    <a:pt x="253" y="535"/>
                  </a:lnTo>
                  <a:lnTo>
                    <a:pt x="255" y="511"/>
                  </a:lnTo>
                  <a:lnTo>
                    <a:pt x="279" y="513"/>
                  </a:lnTo>
                  <a:lnTo>
                    <a:pt x="277" y="537"/>
                  </a:lnTo>
                  <a:close/>
                  <a:moveTo>
                    <a:pt x="279" y="512"/>
                  </a:moveTo>
                  <a:lnTo>
                    <a:pt x="279" y="512"/>
                  </a:lnTo>
                  <a:lnTo>
                    <a:pt x="255" y="510"/>
                  </a:lnTo>
                  <a:lnTo>
                    <a:pt x="258" y="486"/>
                  </a:lnTo>
                  <a:lnTo>
                    <a:pt x="282" y="488"/>
                  </a:lnTo>
                  <a:lnTo>
                    <a:pt x="279" y="512"/>
                  </a:lnTo>
                  <a:close/>
                  <a:moveTo>
                    <a:pt x="282" y="488"/>
                  </a:moveTo>
                  <a:lnTo>
                    <a:pt x="282" y="488"/>
                  </a:lnTo>
                  <a:lnTo>
                    <a:pt x="258" y="485"/>
                  </a:lnTo>
                  <a:lnTo>
                    <a:pt x="260" y="461"/>
                  </a:lnTo>
                  <a:lnTo>
                    <a:pt x="284" y="463"/>
                  </a:lnTo>
                  <a:lnTo>
                    <a:pt x="282" y="488"/>
                  </a:lnTo>
                  <a:close/>
                  <a:moveTo>
                    <a:pt x="284" y="463"/>
                  </a:moveTo>
                  <a:lnTo>
                    <a:pt x="284" y="463"/>
                  </a:lnTo>
                  <a:lnTo>
                    <a:pt x="260" y="461"/>
                  </a:lnTo>
                  <a:lnTo>
                    <a:pt x="262" y="437"/>
                  </a:lnTo>
                  <a:lnTo>
                    <a:pt x="286" y="439"/>
                  </a:lnTo>
                  <a:lnTo>
                    <a:pt x="284" y="463"/>
                  </a:lnTo>
                  <a:close/>
                  <a:moveTo>
                    <a:pt x="286" y="438"/>
                  </a:moveTo>
                  <a:lnTo>
                    <a:pt x="286" y="438"/>
                  </a:lnTo>
                  <a:lnTo>
                    <a:pt x="262" y="436"/>
                  </a:lnTo>
                  <a:lnTo>
                    <a:pt x="264" y="412"/>
                  </a:lnTo>
                  <a:lnTo>
                    <a:pt x="288" y="414"/>
                  </a:lnTo>
                  <a:lnTo>
                    <a:pt x="286" y="438"/>
                  </a:lnTo>
                  <a:close/>
                  <a:moveTo>
                    <a:pt x="288" y="414"/>
                  </a:moveTo>
                  <a:lnTo>
                    <a:pt x="288" y="414"/>
                  </a:lnTo>
                  <a:lnTo>
                    <a:pt x="264" y="411"/>
                  </a:lnTo>
                  <a:lnTo>
                    <a:pt x="267" y="387"/>
                  </a:lnTo>
                  <a:lnTo>
                    <a:pt x="291" y="390"/>
                  </a:lnTo>
                  <a:lnTo>
                    <a:pt x="288" y="414"/>
                  </a:lnTo>
                  <a:close/>
                  <a:moveTo>
                    <a:pt x="291" y="389"/>
                  </a:moveTo>
                  <a:lnTo>
                    <a:pt x="291" y="389"/>
                  </a:lnTo>
                  <a:lnTo>
                    <a:pt x="267" y="387"/>
                  </a:lnTo>
                  <a:lnTo>
                    <a:pt x="269" y="363"/>
                  </a:lnTo>
                  <a:lnTo>
                    <a:pt x="293" y="365"/>
                  </a:lnTo>
                  <a:lnTo>
                    <a:pt x="291" y="389"/>
                  </a:lnTo>
                  <a:close/>
                  <a:moveTo>
                    <a:pt x="293" y="364"/>
                  </a:moveTo>
                  <a:lnTo>
                    <a:pt x="293" y="364"/>
                  </a:lnTo>
                  <a:lnTo>
                    <a:pt x="269" y="362"/>
                  </a:lnTo>
                  <a:lnTo>
                    <a:pt x="271" y="338"/>
                  </a:lnTo>
                  <a:lnTo>
                    <a:pt x="295" y="340"/>
                  </a:lnTo>
                  <a:lnTo>
                    <a:pt x="293" y="364"/>
                  </a:lnTo>
                  <a:close/>
                  <a:moveTo>
                    <a:pt x="295" y="340"/>
                  </a:moveTo>
                  <a:lnTo>
                    <a:pt x="295" y="340"/>
                  </a:lnTo>
                  <a:lnTo>
                    <a:pt x="271" y="337"/>
                  </a:lnTo>
                  <a:lnTo>
                    <a:pt x="273" y="313"/>
                  </a:lnTo>
                  <a:lnTo>
                    <a:pt x="297" y="315"/>
                  </a:lnTo>
                  <a:lnTo>
                    <a:pt x="295" y="340"/>
                  </a:lnTo>
                  <a:close/>
                  <a:moveTo>
                    <a:pt x="297" y="315"/>
                  </a:moveTo>
                  <a:lnTo>
                    <a:pt x="297" y="315"/>
                  </a:lnTo>
                  <a:lnTo>
                    <a:pt x="273" y="313"/>
                  </a:lnTo>
                  <a:lnTo>
                    <a:pt x="276" y="289"/>
                  </a:lnTo>
                  <a:lnTo>
                    <a:pt x="300" y="291"/>
                  </a:lnTo>
                  <a:lnTo>
                    <a:pt x="297" y="315"/>
                  </a:lnTo>
                  <a:close/>
                  <a:moveTo>
                    <a:pt x="300" y="290"/>
                  </a:moveTo>
                  <a:lnTo>
                    <a:pt x="300" y="290"/>
                  </a:lnTo>
                  <a:lnTo>
                    <a:pt x="276" y="288"/>
                  </a:lnTo>
                  <a:lnTo>
                    <a:pt x="278" y="264"/>
                  </a:lnTo>
                  <a:lnTo>
                    <a:pt x="302" y="266"/>
                  </a:lnTo>
                  <a:lnTo>
                    <a:pt x="300" y="290"/>
                  </a:lnTo>
                  <a:close/>
                  <a:moveTo>
                    <a:pt x="302" y="266"/>
                  </a:moveTo>
                  <a:lnTo>
                    <a:pt x="302" y="266"/>
                  </a:lnTo>
                  <a:lnTo>
                    <a:pt x="278" y="263"/>
                  </a:lnTo>
                  <a:lnTo>
                    <a:pt x="280" y="239"/>
                  </a:lnTo>
                  <a:lnTo>
                    <a:pt x="304" y="242"/>
                  </a:lnTo>
                  <a:lnTo>
                    <a:pt x="302" y="266"/>
                  </a:lnTo>
                  <a:close/>
                  <a:moveTo>
                    <a:pt x="304" y="241"/>
                  </a:moveTo>
                  <a:lnTo>
                    <a:pt x="304" y="241"/>
                  </a:lnTo>
                  <a:lnTo>
                    <a:pt x="280" y="239"/>
                  </a:lnTo>
                  <a:lnTo>
                    <a:pt x="282" y="215"/>
                  </a:lnTo>
                  <a:lnTo>
                    <a:pt x="306" y="217"/>
                  </a:lnTo>
                  <a:lnTo>
                    <a:pt x="304" y="241"/>
                  </a:lnTo>
                  <a:close/>
                  <a:moveTo>
                    <a:pt x="306" y="216"/>
                  </a:moveTo>
                  <a:lnTo>
                    <a:pt x="306" y="216"/>
                  </a:lnTo>
                  <a:lnTo>
                    <a:pt x="282" y="214"/>
                  </a:lnTo>
                  <a:lnTo>
                    <a:pt x="285" y="190"/>
                  </a:lnTo>
                  <a:lnTo>
                    <a:pt x="309" y="192"/>
                  </a:lnTo>
                  <a:lnTo>
                    <a:pt x="306" y="216"/>
                  </a:lnTo>
                  <a:close/>
                  <a:moveTo>
                    <a:pt x="309" y="192"/>
                  </a:moveTo>
                  <a:lnTo>
                    <a:pt x="309" y="192"/>
                  </a:lnTo>
                  <a:lnTo>
                    <a:pt x="285" y="189"/>
                  </a:lnTo>
                  <a:lnTo>
                    <a:pt x="287" y="165"/>
                  </a:lnTo>
                  <a:lnTo>
                    <a:pt x="311" y="168"/>
                  </a:lnTo>
                  <a:lnTo>
                    <a:pt x="309" y="192"/>
                  </a:lnTo>
                  <a:close/>
                  <a:moveTo>
                    <a:pt x="311" y="167"/>
                  </a:moveTo>
                  <a:lnTo>
                    <a:pt x="311" y="167"/>
                  </a:lnTo>
                  <a:lnTo>
                    <a:pt x="287" y="165"/>
                  </a:lnTo>
                  <a:lnTo>
                    <a:pt x="289" y="141"/>
                  </a:lnTo>
                  <a:lnTo>
                    <a:pt x="313" y="143"/>
                  </a:lnTo>
                  <a:lnTo>
                    <a:pt x="311" y="167"/>
                  </a:lnTo>
                  <a:close/>
                  <a:moveTo>
                    <a:pt x="313" y="142"/>
                  </a:moveTo>
                  <a:lnTo>
                    <a:pt x="313" y="142"/>
                  </a:lnTo>
                  <a:lnTo>
                    <a:pt x="289" y="140"/>
                  </a:lnTo>
                  <a:lnTo>
                    <a:pt x="291" y="116"/>
                  </a:lnTo>
                  <a:lnTo>
                    <a:pt x="315" y="118"/>
                  </a:lnTo>
                  <a:lnTo>
                    <a:pt x="313" y="142"/>
                  </a:lnTo>
                  <a:close/>
                  <a:moveTo>
                    <a:pt x="315" y="118"/>
                  </a:moveTo>
                  <a:lnTo>
                    <a:pt x="315" y="118"/>
                  </a:lnTo>
                  <a:lnTo>
                    <a:pt x="291" y="115"/>
                  </a:lnTo>
                  <a:lnTo>
                    <a:pt x="294" y="91"/>
                  </a:lnTo>
                  <a:lnTo>
                    <a:pt x="318" y="93"/>
                  </a:lnTo>
                  <a:lnTo>
                    <a:pt x="315" y="118"/>
                  </a:lnTo>
                  <a:close/>
                  <a:moveTo>
                    <a:pt x="318" y="93"/>
                  </a:moveTo>
                  <a:lnTo>
                    <a:pt x="318" y="93"/>
                  </a:lnTo>
                  <a:lnTo>
                    <a:pt x="294" y="91"/>
                  </a:lnTo>
                  <a:lnTo>
                    <a:pt x="296" y="67"/>
                  </a:lnTo>
                  <a:lnTo>
                    <a:pt x="320" y="69"/>
                  </a:lnTo>
                  <a:lnTo>
                    <a:pt x="318" y="93"/>
                  </a:lnTo>
                  <a:close/>
                  <a:moveTo>
                    <a:pt x="320" y="68"/>
                  </a:moveTo>
                  <a:lnTo>
                    <a:pt x="320" y="68"/>
                  </a:lnTo>
                  <a:lnTo>
                    <a:pt x="296" y="66"/>
                  </a:lnTo>
                  <a:lnTo>
                    <a:pt x="298" y="42"/>
                  </a:lnTo>
                  <a:lnTo>
                    <a:pt x="322" y="44"/>
                  </a:lnTo>
                  <a:lnTo>
                    <a:pt x="320" y="68"/>
                  </a:lnTo>
                  <a:close/>
                  <a:moveTo>
                    <a:pt x="291" y="662"/>
                  </a:moveTo>
                  <a:lnTo>
                    <a:pt x="291" y="662"/>
                  </a:lnTo>
                  <a:lnTo>
                    <a:pt x="267" y="660"/>
                  </a:lnTo>
                  <a:lnTo>
                    <a:pt x="269" y="636"/>
                  </a:lnTo>
                  <a:lnTo>
                    <a:pt x="293" y="638"/>
                  </a:lnTo>
                  <a:lnTo>
                    <a:pt x="291" y="662"/>
                  </a:lnTo>
                  <a:close/>
                  <a:moveTo>
                    <a:pt x="293" y="638"/>
                  </a:moveTo>
                  <a:lnTo>
                    <a:pt x="293" y="638"/>
                  </a:lnTo>
                  <a:lnTo>
                    <a:pt x="269" y="636"/>
                  </a:lnTo>
                  <a:lnTo>
                    <a:pt x="271" y="612"/>
                  </a:lnTo>
                  <a:lnTo>
                    <a:pt x="295" y="614"/>
                  </a:lnTo>
                  <a:lnTo>
                    <a:pt x="293" y="638"/>
                  </a:lnTo>
                  <a:close/>
                  <a:moveTo>
                    <a:pt x="295" y="613"/>
                  </a:moveTo>
                  <a:lnTo>
                    <a:pt x="295" y="613"/>
                  </a:lnTo>
                  <a:lnTo>
                    <a:pt x="271" y="611"/>
                  </a:lnTo>
                  <a:lnTo>
                    <a:pt x="273" y="587"/>
                  </a:lnTo>
                  <a:lnTo>
                    <a:pt x="297" y="589"/>
                  </a:lnTo>
                  <a:lnTo>
                    <a:pt x="295" y="613"/>
                  </a:lnTo>
                  <a:close/>
                  <a:moveTo>
                    <a:pt x="297" y="588"/>
                  </a:moveTo>
                  <a:lnTo>
                    <a:pt x="297" y="588"/>
                  </a:lnTo>
                  <a:lnTo>
                    <a:pt x="273" y="586"/>
                  </a:lnTo>
                  <a:lnTo>
                    <a:pt x="276" y="562"/>
                  </a:lnTo>
                  <a:lnTo>
                    <a:pt x="300" y="564"/>
                  </a:lnTo>
                  <a:lnTo>
                    <a:pt x="297" y="588"/>
                  </a:lnTo>
                  <a:close/>
                  <a:moveTo>
                    <a:pt x="300" y="564"/>
                  </a:moveTo>
                  <a:lnTo>
                    <a:pt x="300" y="564"/>
                  </a:lnTo>
                  <a:lnTo>
                    <a:pt x="276" y="562"/>
                  </a:lnTo>
                  <a:lnTo>
                    <a:pt x="278" y="538"/>
                  </a:lnTo>
                  <a:lnTo>
                    <a:pt x="302" y="540"/>
                  </a:lnTo>
                  <a:lnTo>
                    <a:pt x="300" y="564"/>
                  </a:lnTo>
                  <a:close/>
                  <a:moveTo>
                    <a:pt x="302" y="539"/>
                  </a:moveTo>
                  <a:lnTo>
                    <a:pt x="302" y="539"/>
                  </a:lnTo>
                  <a:lnTo>
                    <a:pt x="278" y="537"/>
                  </a:lnTo>
                  <a:lnTo>
                    <a:pt x="280" y="513"/>
                  </a:lnTo>
                  <a:lnTo>
                    <a:pt x="304" y="515"/>
                  </a:lnTo>
                  <a:lnTo>
                    <a:pt x="302" y="539"/>
                  </a:lnTo>
                  <a:close/>
                  <a:moveTo>
                    <a:pt x="304" y="514"/>
                  </a:moveTo>
                  <a:lnTo>
                    <a:pt x="304" y="514"/>
                  </a:lnTo>
                  <a:lnTo>
                    <a:pt x="280" y="512"/>
                  </a:lnTo>
                  <a:lnTo>
                    <a:pt x="282" y="488"/>
                  </a:lnTo>
                  <a:lnTo>
                    <a:pt x="306" y="490"/>
                  </a:lnTo>
                  <a:lnTo>
                    <a:pt x="304" y="514"/>
                  </a:lnTo>
                  <a:close/>
                  <a:moveTo>
                    <a:pt x="306" y="490"/>
                  </a:moveTo>
                  <a:lnTo>
                    <a:pt x="306" y="490"/>
                  </a:lnTo>
                  <a:lnTo>
                    <a:pt x="282" y="488"/>
                  </a:lnTo>
                  <a:lnTo>
                    <a:pt x="285" y="464"/>
                  </a:lnTo>
                  <a:lnTo>
                    <a:pt x="309" y="466"/>
                  </a:lnTo>
                  <a:lnTo>
                    <a:pt x="306" y="490"/>
                  </a:lnTo>
                  <a:close/>
                  <a:moveTo>
                    <a:pt x="309" y="465"/>
                  </a:moveTo>
                  <a:lnTo>
                    <a:pt x="309" y="465"/>
                  </a:lnTo>
                  <a:lnTo>
                    <a:pt x="285" y="463"/>
                  </a:lnTo>
                  <a:lnTo>
                    <a:pt x="287" y="439"/>
                  </a:lnTo>
                  <a:lnTo>
                    <a:pt x="311" y="441"/>
                  </a:lnTo>
                  <a:lnTo>
                    <a:pt x="309" y="465"/>
                  </a:lnTo>
                  <a:close/>
                  <a:moveTo>
                    <a:pt x="311" y="440"/>
                  </a:moveTo>
                  <a:lnTo>
                    <a:pt x="311" y="440"/>
                  </a:lnTo>
                  <a:lnTo>
                    <a:pt x="287" y="438"/>
                  </a:lnTo>
                  <a:lnTo>
                    <a:pt x="289" y="414"/>
                  </a:lnTo>
                  <a:lnTo>
                    <a:pt x="313" y="416"/>
                  </a:lnTo>
                  <a:lnTo>
                    <a:pt x="311" y="440"/>
                  </a:lnTo>
                  <a:close/>
                  <a:moveTo>
                    <a:pt x="313" y="416"/>
                  </a:moveTo>
                  <a:lnTo>
                    <a:pt x="313" y="416"/>
                  </a:lnTo>
                  <a:lnTo>
                    <a:pt x="289" y="414"/>
                  </a:lnTo>
                  <a:lnTo>
                    <a:pt x="291" y="390"/>
                  </a:lnTo>
                  <a:lnTo>
                    <a:pt x="315" y="392"/>
                  </a:lnTo>
                  <a:lnTo>
                    <a:pt x="313" y="416"/>
                  </a:lnTo>
                  <a:close/>
                  <a:moveTo>
                    <a:pt x="315" y="391"/>
                  </a:moveTo>
                  <a:lnTo>
                    <a:pt x="315" y="391"/>
                  </a:lnTo>
                  <a:lnTo>
                    <a:pt x="291" y="389"/>
                  </a:lnTo>
                  <a:lnTo>
                    <a:pt x="294" y="365"/>
                  </a:lnTo>
                  <a:lnTo>
                    <a:pt x="318" y="367"/>
                  </a:lnTo>
                  <a:lnTo>
                    <a:pt x="315" y="391"/>
                  </a:lnTo>
                  <a:close/>
                  <a:moveTo>
                    <a:pt x="318" y="366"/>
                  </a:moveTo>
                  <a:lnTo>
                    <a:pt x="318" y="366"/>
                  </a:lnTo>
                  <a:lnTo>
                    <a:pt x="294" y="364"/>
                  </a:lnTo>
                  <a:lnTo>
                    <a:pt x="296" y="340"/>
                  </a:lnTo>
                  <a:lnTo>
                    <a:pt x="320" y="342"/>
                  </a:lnTo>
                  <a:lnTo>
                    <a:pt x="318" y="366"/>
                  </a:lnTo>
                  <a:close/>
                  <a:moveTo>
                    <a:pt x="320" y="342"/>
                  </a:moveTo>
                  <a:lnTo>
                    <a:pt x="320" y="342"/>
                  </a:lnTo>
                  <a:lnTo>
                    <a:pt x="296" y="340"/>
                  </a:lnTo>
                  <a:lnTo>
                    <a:pt x="298" y="316"/>
                  </a:lnTo>
                  <a:lnTo>
                    <a:pt x="322" y="318"/>
                  </a:lnTo>
                  <a:lnTo>
                    <a:pt x="320" y="342"/>
                  </a:lnTo>
                  <a:close/>
                  <a:moveTo>
                    <a:pt x="322" y="317"/>
                  </a:moveTo>
                  <a:lnTo>
                    <a:pt x="322" y="317"/>
                  </a:lnTo>
                  <a:lnTo>
                    <a:pt x="298" y="315"/>
                  </a:lnTo>
                  <a:lnTo>
                    <a:pt x="300" y="291"/>
                  </a:lnTo>
                  <a:lnTo>
                    <a:pt x="324" y="293"/>
                  </a:lnTo>
                  <a:lnTo>
                    <a:pt x="322" y="317"/>
                  </a:lnTo>
                  <a:close/>
                  <a:moveTo>
                    <a:pt x="324" y="292"/>
                  </a:moveTo>
                  <a:lnTo>
                    <a:pt x="324" y="292"/>
                  </a:lnTo>
                  <a:lnTo>
                    <a:pt x="300" y="290"/>
                  </a:lnTo>
                  <a:lnTo>
                    <a:pt x="303" y="266"/>
                  </a:lnTo>
                  <a:lnTo>
                    <a:pt x="327" y="268"/>
                  </a:lnTo>
                  <a:lnTo>
                    <a:pt x="324" y="292"/>
                  </a:lnTo>
                  <a:close/>
                  <a:moveTo>
                    <a:pt x="327" y="268"/>
                  </a:moveTo>
                  <a:lnTo>
                    <a:pt x="327" y="268"/>
                  </a:lnTo>
                  <a:lnTo>
                    <a:pt x="303" y="266"/>
                  </a:lnTo>
                  <a:lnTo>
                    <a:pt x="305" y="242"/>
                  </a:lnTo>
                  <a:lnTo>
                    <a:pt x="329" y="244"/>
                  </a:lnTo>
                  <a:lnTo>
                    <a:pt x="327" y="268"/>
                  </a:lnTo>
                  <a:close/>
                  <a:moveTo>
                    <a:pt x="329" y="243"/>
                  </a:moveTo>
                  <a:lnTo>
                    <a:pt x="329" y="243"/>
                  </a:lnTo>
                  <a:lnTo>
                    <a:pt x="305" y="241"/>
                  </a:lnTo>
                  <a:lnTo>
                    <a:pt x="307" y="217"/>
                  </a:lnTo>
                  <a:lnTo>
                    <a:pt x="331" y="219"/>
                  </a:lnTo>
                  <a:lnTo>
                    <a:pt x="329" y="243"/>
                  </a:lnTo>
                  <a:close/>
                  <a:moveTo>
                    <a:pt x="331" y="218"/>
                  </a:moveTo>
                  <a:lnTo>
                    <a:pt x="331" y="218"/>
                  </a:lnTo>
                  <a:lnTo>
                    <a:pt x="307" y="216"/>
                  </a:lnTo>
                  <a:lnTo>
                    <a:pt x="309" y="192"/>
                  </a:lnTo>
                  <a:lnTo>
                    <a:pt x="333" y="194"/>
                  </a:lnTo>
                  <a:lnTo>
                    <a:pt x="331" y="218"/>
                  </a:lnTo>
                  <a:close/>
                  <a:moveTo>
                    <a:pt x="333" y="194"/>
                  </a:moveTo>
                  <a:lnTo>
                    <a:pt x="333" y="194"/>
                  </a:lnTo>
                  <a:lnTo>
                    <a:pt x="309" y="192"/>
                  </a:lnTo>
                  <a:lnTo>
                    <a:pt x="312" y="168"/>
                  </a:lnTo>
                  <a:lnTo>
                    <a:pt x="336" y="170"/>
                  </a:lnTo>
                  <a:lnTo>
                    <a:pt x="333" y="194"/>
                  </a:lnTo>
                  <a:close/>
                  <a:moveTo>
                    <a:pt x="336" y="169"/>
                  </a:moveTo>
                  <a:lnTo>
                    <a:pt x="336" y="169"/>
                  </a:lnTo>
                  <a:lnTo>
                    <a:pt x="312" y="167"/>
                  </a:lnTo>
                  <a:lnTo>
                    <a:pt x="314" y="143"/>
                  </a:lnTo>
                  <a:lnTo>
                    <a:pt x="338" y="145"/>
                  </a:lnTo>
                  <a:lnTo>
                    <a:pt x="336" y="169"/>
                  </a:lnTo>
                  <a:close/>
                  <a:moveTo>
                    <a:pt x="338" y="144"/>
                  </a:moveTo>
                  <a:lnTo>
                    <a:pt x="338" y="144"/>
                  </a:lnTo>
                  <a:lnTo>
                    <a:pt x="314" y="142"/>
                  </a:lnTo>
                  <a:lnTo>
                    <a:pt x="316" y="118"/>
                  </a:lnTo>
                  <a:lnTo>
                    <a:pt x="340" y="120"/>
                  </a:lnTo>
                  <a:lnTo>
                    <a:pt x="338" y="144"/>
                  </a:lnTo>
                  <a:close/>
                  <a:moveTo>
                    <a:pt x="340" y="120"/>
                  </a:moveTo>
                  <a:lnTo>
                    <a:pt x="340" y="120"/>
                  </a:lnTo>
                  <a:lnTo>
                    <a:pt x="316" y="118"/>
                  </a:lnTo>
                  <a:lnTo>
                    <a:pt x="318" y="94"/>
                  </a:lnTo>
                  <a:lnTo>
                    <a:pt x="342" y="96"/>
                  </a:lnTo>
                  <a:lnTo>
                    <a:pt x="340" y="120"/>
                  </a:lnTo>
                  <a:close/>
                  <a:moveTo>
                    <a:pt x="342" y="95"/>
                  </a:moveTo>
                  <a:lnTo>
                    <a:pt x="342" y="95"/>
                  </a:lnTo>
                  <a:lnTo>
                    <a:pt x="318" y="93"/>
                  </a:lnTo>
                  <a:lnTo>
                    <a:pt x="321" y="69"/>
                  </a:lnTo>
                  <a:lnTo>
                    <a:pt x="345" y="71"/>
                  </a:lnTo>
                  <a:lnTo>
                    <a:pt x="342" y="95"/>
                  </a:lnTo>
                  <a:close/>
                  <a:moveTo>
                    <a:pt x="345" y="70"/>
                  </a:moveTo>
                  <a:lnTo>
                    <a:pt x="345" y="70"/>
                  </a:lnTo>
                  <a:lnTo>
                    <a:pt x="321" y="68"/>
                  </a:lnTo>
                  <a:lnTo>
                    <a:pt x="323" y="44"/>
                  </a:lnTo>
                  <a:lnTo>
                    <a:pt x="347" y="46"/>
                  </a:lnTo>
                  <a:lnTo>
                    <a:pt x="345" y="70"/>
                  </a:lnTo>
                  <a:close/>
                  <a:moveTo>
                    <a:pt x="315" y="665"/>
                  </a:moveTo>
                  <a:lnTo>
                    <a:pt x="315" y="665"/>
                  </a:lnTo>
                  <a:lnTo>
                    <a:pt x="291" y="662"/>
                  </a:lnTo>
                  <a:lnTo>
                    <a:pt x="293" y="638"/>
                  </a:lnTo>
                  <a:lnTo>
                    <a:pt x="318" y="641"/>
                  </a:lnTo>
                  <a:lnTo>
                    <a:pt x="315" y="665"/>
                  </a:lnTo>
                  <a:close/>
                  <a:moveTo>
                    <a:pt x="318" y="640"/>
                  </a:moveTo>
                  <a:lnTo>
                    <a:pt x="318" y="640"/>
                  </a:lnTo>
                  <a:lnTo>
                    <a:pt x="294" y="638"/>
                  </a:lnTo>
                  <a:lnTo>
                    <a:pt x="296" y="614"/>
                  </a:lnTo>
                  <a:lnTo>
                    <a:pt x="320" y="616"/>
                  </a:lnTo>
                  <a:lnTo>
                    <a:pt x="318" y="640"/>
                  </a:lnTo>
                  <a:close/>
                  <a:moveTo>
                    <a:pt x="320" y="615"/>
                  </a:moveTo>
                  <a:lnTo>
                    <a:pt x="320" y="615"/>
                  </a:lnTo>
                  <a:lnTo>
                    <a:pt x="296" y="613"/>
                  </a:lnTo>
                  <a:lnTo>
                    <a:pt x="298" y="589"/>
                  </a:lnTo>
                  <a:lnTo>
                    <a:pt x="322" y="591"/>
                  </a:lnTo>
                  <a:lnTo>
                    <a:pt x="320" y="615"/>
                  </a:lnTo>
                  <a:close/>
                  <a:moveTo>
                    <a:pt x="322" y="591"/>
                  </a:moveTo>
                  <a:lnTo>
                    <a:pt x="322" y="591"/>
                  </a:lnTo>
                  <a:lnTo>
                    <a:pt x="298" y="588"/>
                  </a:lnTo>
                  <a:lnTo>
                    <a:pt x="300" y="564"/>
                  </a:lnTo>
                  <a:lnTo>
                    <a:pt x="324" y="567"/>
                  </a:lnTo>
                  <a:lnTo>
                    <a:pt x="322" y="591"/>
                  </a:lnTo>
                  <a:close/>
                  <a:moveTo>
                    <a:pt x="324" y="566"/>
                  </a:moveTo>
                  <a:lnTo>
                    <a:pt x="324" y="566"/>
                  </a:lnTo>
                  <a:lnTo>
                    <a:pt x="300" y="564"/>
                  </a:lnTo>
                  <a:lnTo>
                    <a:pt x="302" y="540"/>
                  </a:lnTo>
                  <a:lnTo>
                    <a:pt x="327" y="542"/>
                  </a:lnTo>
                  <a:lnTo>
                    <a:pt x="324" y="566"/>
                  </a:lnTo>
                  <a:close/>
                  <a:moveTo>
                    <a:pt x="327" y="541"/>
                  </a:moveTo>
                  <a:lnTo>
                    <a:pt x="327" y="541"/>
                  </a:lnTo>
                  <a:lnTo>
                    <a:pt x="303" y="539"/>
                  </a:lnTo>
                  <a:lnTo>
                    <a:pt x="305" y="515"/>
                  </a:lnTo>
                  <a:lnTo>
                    <a:pt x="329" y="517"/>
                  </a:lnTo>
                  <a:lnTo>
                    <a:pt x="327" y="541"/>
                  </a:lnTo>
                  <a:close/>
                  <a:moveTo>
                    <a:pt x="329" y="517"/>
                  </a:moveTo>
                  <a:lnTo>
                    <a:pt x="329" y="517"/>
                  </a:lnTo>
                  <a:lnTo>
                    <a:pt x="305" y="514"/>
                  </a:lnTo>
                  <a:lnTo>
                    <a:pt x="307" y="490"/>
                  </a:lnTo>
                  <a:lnTo>
                    <a:pt x="331" y="493"/>
                  </a:lnTo>
                  <a:lnTo>
                    <a:pt x="329" y="517"/>
                  </a:lnTo>
                  <a:close/>
                  <a:moveTo>
                    <a:pt x="331" y="492"/>
                  </a:moveTo>
                  <a:lnTo>
                    <a:pt x="331" y="492"/>
                  </a:lnTo>
                  <a:lnTo>
                    <a:pt x="307" y="490"/>
                  </a:lnTo>
                  <a:lnTo>
                    <a:pt x="309" y="466"/>
                  </a:lnTo>
                  <a:lnTo>
                    <a:pt x="333" y="468"/>
                  </a:lnTo>
                  <a:lnTo>
                    <a:pt x="331" y="492"/>
                  </a:lnTo>
                  <a:close/>
                  <a:moveTo>
                    <a:pt x="333" y="467"/>
                  </a:moveTo>
                  <a:lnTo>
                    <a:pt x="333" y="467"/>
                  </a:lnTo>
                  <a:lnTo>
                    <a:pt x="309" y="465"/>
                  </a:lnTo>
                  <a:lnTo>
                    <a:pt x="311" y="441"/>
                  </a:lnTo>
                  <a:lnTo>
                    <a:pt x="336" y="443"/>
                  </a:lnTo>
                  <a:lnTo>
                    <a:pt x="333" y="467"/>
                  </a:lnTo>
                  <a:close/>
                  <a:moveTo>
                    <a:pt x="336" y="443"/>
                  </a:moveTo>
                  <a:lnTo>
                    <a:pt x="336" y="443"/>
                  </a:lnTo>
                  <a:lnTo>
                    <a:pt x="312" y="440"/>
                  </a:lnTo>
                  <a:lnTo>
                    <a:pt x="314" y="416"/>
                  </a:lnTo>
                  <a:lnTo>
                    <a:pt x="338" y="419"/>
                  </a:lnTo>
                  <a:lnTo>
                    <a:pt x="336" y="443"/>
                  </a:lnTo>
                  <a:close/>
                  <a:moveTo>
                    <a:pt x="338" y="418"/>
                  </a:moveTo>
                  <a:lnTo>
                    <a:pt x="338" y="418"/>
                  </a:lnTo>
                  <a:lnTo>
                    <a:pt x="314" y="416"/>
                  </a:lnTo>
                  <a:lnTo>
                    <a:pt x="316" y="392"/>
                  </a:lnTo>
                  <a:lnTo>
                    <a:pt x="340" y="394"/>
                  </a:lnTo>
                  <a:lnTo>
                    <a:pt x="338" y="418"/>
                  </a:lnTo>
                  <a:close/>
                  <a:moveTo>
                    <a:pt x="340" y="393"/>
                  </a:moveTo>
                  <a:lnTo>
                    <a:pt x="340" y="393"/>
                  </a:lnTo>
                  <a:lnTo>
                    <a:pt x="316" y="391"/>
                  </a:lnTo>
                  <a:lnTo>
                    <a:pt x="318" y="367"/>
                  </a:lnTo>
                  <a:lnTo>
                    <a:pt x="342" y="369"/>
                  </a:lnTo>
                  <a:lnTo>
                    <a:pt x="340" y="393"/>
                  </a:lnTo>
                  <a:close/>
                  <a:moveTo>
                    <a:pt x="342" y="369"/>
                  </a:moveTo>
                  <a:lnTo>
                    <a:pt x="342" y="369"/>
                  </a:lnTo>
                  <a:lnTo>
                    <a:pt x="318" y="366"/>
                  </a:lnTo>
                  <a:lnTo>
                    <a:pt x="321" y="342"/>
                  </a:lnTo>
                  <a:lnTo>
                    <a:pt x="345" y="345"/>
                  </a:lnTo>
                  <a:lnTo>
                    <a:pt x="342" y="369"/>
                  </a:lnTo>
                  <a:close/>
                  <a:moveTo>
                    <a:pt x="345" y="344"/>
                  </a:moveTo>
                  <a:lnTo>
                    <a:pt x="345" y="344"/>
                  </a:lnTo>
                  <a:lnTo>
                    <a:pt x="321" y="342"/>
                  </a:lnTo>
                  <a:lnTo>
                    <a:pt x="323" y="318"/>
                  </a:lnTo>
                  <a:lnTo>
                    <a:pt x="347" y="320"/>
                  </a:lnTo>
                  <a:lnTo>
                    <a:pt x="345" y="344"/>
                  </a:lnTo>
                  <a:close/>
                  <a:moveTo>
                    <a:pt x="347" y="319"/>
                  </a:moveTo>
                  <a:lnTo>
                    <a:pt x="347" y="319"/>
                  </a:lnTo>
                  <a:lnTo>
                    <a:pt x="323" y="317"/>
                  </a:lnTo>
                  <a:lnTo>
                    <a:pt x="325" y="293"/>
                  </a:lnTo>
                  <a:lnTo>
                    <a:pt x="349" y="295"/>
                  </a:lnTo>
                  <a:lnTo>
                    <a:pt x="347" y="319"/>
                  </a:lnTo>
                  <a:close/>
                  <a:moveTo>
                    <a:pt x="349" y="295"/>
                  </a:moveTo>
                  <a:lnTo>
                    <a:pt x="349" y="295"/>
                  </a:lnTo>
                  <a:lnTo>
                    <a:pt x="325" y="292"/>
                  </a:lnTo>
                  <a:lnTo>
                    <a:pt x="327" y="268"/>
                  </a:lnTo>
                  <a:lnTo>
                    <a:pt x="351" y="271"/>
                  </a:lnTo>
                  <a:lnTo>
                    <a:pt x="349" y="295"/>
                  </a:lnTo>
                  <a:close/>
                  <a:moveTo>
                    <a:pt x="351" y="270"/>
                  </a:moveTo>
                  <a:lnTo>
                    <a:pt x="351" y="270"/>
                  </a:lnTo>
                  <a:lnTo>
                    <a:pt x="327" y="268"/>
                  </a:lnTo>
                  <a:lnTo>
                    <a:pt x="330" y="244"/>
                  </a:lnTo>
                  <a:lnTo>
                    <a:pt x="354" y="246"/>
                  </a:lnTo>
                  <a:lnTo>
                    <a:pt x="351" y="270"/>
                  </a:lnTo>
                  <a:close/>
                  <a:moveTo>
                    <a:pt x="354" y="245"/>
                  </a:moveTo>
                  <a:lnTo>
                    <a:pt x="354" y="245"/>
                  </a:lnTo>
                  <a:lnTo>
                    <a:pt x="330" y="243"/>
                  </a:lnTo>
                  <a:lnTo>
                    <a:pt x="332" y="219"/>
                  </a:lnTo>
                  <a:lnTo>
                    <a:pt x="356" y="221"/>
                  </a:lnTo>
                  <a:lnTo>
                    <a:pt x="354" y="245"/>
                  </a:lnTo>
                  <a:close/>
                  <a:moveTo>
                    <a:pt x="356" y="221"/>
                  </a:moveTo>
                  <a:lnTo>
                    <a:pt x="356" y="221"/>
                  </a:lnTo>
                  <a:lnTo>
                    <a:pt x="332" y="218"/>
                  </a:lnTo>
                  <a:lnTo>
                    <a:pt x="334" y="194"/>
                  </a:lnTo>
                  <a:lnTo>
                    <a:pt x="358" y="197"/>
                  </a:lnTo>
                  <a:lnTo>
                    <a:pt x="356" y="221"/>
                  </a:lnTo>
                  <a:close/>
                  <a:moveTo>
                    <a:pt x="358" y="196"/>
                  </a:moveTo>
                  <a:lnTo>
                    <a:pt x="358" y="196"/>
                  </a:lnTo>
                  <a:lnTo>
                    <a:pt x="334" y="194"/>
                  </a:lnTo>
                  <a:lnTo>
                    <a:pt x="336" y="170"/>
                  </a:lnTo>
                  <a:lnTo>
                    <a:pt x="360" y="172"/>
                  </a:lnTo>
                  <a:lnTo>
                    <a:pt x="358" y="196"/>
                  </a:lnTo>
                  <a:close/>
                  <a:moveTo>
                    <a:pt x="360" y="171"/>
                  </a:moveTo>
                  <a:lnTo>
                    <a:pt x="360" y="171"/>
                  </a:lnTo>
                  <a:lnTo>
                    <a:pt x="336" y="169"/>
                  </a:lnTo>
                  <a:lnTo>
                    <a:pt x="339" y="145"/>
                  </a:lnTo>
                  <a:lnTo>
                    <a:pt x="363" y="147"/>
                  </a:lnTo>
                  <a:lnTo>
                    <a:pt x="360" y="171"/>
                  </a:lnTo>
                  <a:close/>
                  <a:moveTo>
                    <a:pt x="363" y="147"/>
                  </a:moveTo>
                  <a:lnTo>
                    <a:pt x="363" y="147"/>
                  </a:lnTo>
                  <a:lnTo>
                    <a:pt x="339" y="144"/>
                  </a:lnTo>
                  <a:lnTo>
                    <a:pt x="341" y="120"/>
                  </a:lnTo>
                  <a:lnTo>
                    <a:pt x="365" y="123"/>
                  </a:lnTo>
                  <a:lnTo>
                    <a:pt x="363" y="147"/>
                  </a:lnTo>
                  <a:close/>
                  <a:moveTo>
                    <a:pt x="365" y="122"/>
                  </a:moveTo>
                  <a:lnTo>
                    <a:pt x="365" y="122"/>
                  </a:lnTo>
                  <a:lnTo>
                    <a:pt x="341" y="120"/>
                  </a:lnTo>
                  <a:lnTo>
                    <a:pt x="343" y="96"/>
                  </a:lnTo>
                  <a:lnTo>
                    <a:pt x="367" y="98"/>
                  </a:lnTo>
                  <a:lnTo>
                    <a:pt x="365" y="122"/>
                  </a:lnTo>
                  <a:close/>
                  <a:moveTo>
                    <a:pt x="367" y="97"/>
                  </a:moveTo>
                  <a:lnTo>
                    <a:pt x="367" y="97"/>
                  </a:lnTo>
                  <a:lnTo>
                    <a:pt x="343" y="95"/>
                  </a:lnTo>
                  <a:lnTo>
                    <a:pt x="345" y="71"/>
                  </a:lnTo>
                  <a:lnTo>
                    <a:pt x="369" y="73"/>
                  </a:lnTo>
                  <a:lnTo>
                    <a:pt x="367" y="97"/>
                  </a:lnTo>
                  <a:close/>
                  <a:moveTo>
                    <a:pt x="369" y="73"/>
                  </a:moveTo>
                  <a:lnTo>
                    <a:pt x="369" y="73"/>
                  </a:lnTo>
                  <a:lnTo>
                    <a:pt x="345" y="70"/>
                  </a:lnTo>
                  <a:lnTo>
                    <a:pt x="348" y="46"/>
                  </a:lnTo>
                  <a:lnTo>
                    <a:pt x="372" y="49"/>
                  </a:lnTo>
                  <a:lnTo>
                    <a:pt x="369" y="73"/>
                  </a:lnTo>
                  <a:close/>
                  <a:moveTo>
                    <a:pt x="340" y="667"/>
                  </a:moveTo>
                  <a:lnTo>
                    <a:pt x="340" y="667"/>
                  </a:lnTo>
                  <a:lnTo>
                    <a:pt x="316" y="665"/>
                  </a:lnTo>
                  <a:lnTo>
                    <a:pt x="318" y="641"/>
                  </a:lnTo>
                  <a:lnTo>
                    <a:pt x="342" y="643"/>
                  </a:lnTo>
                  <a:lnTo>
                    <a:pt x="340" y="667"/>
                  </a:lnTo>
                  <a:close/>
                  <a:moveTo>
                    <a:pt x="342" y="642"/>
                  </a:moveTo>
                  <a:lnTo>
                    <a:pt x="342" y="642"/>
                  </a:lnTo>
                  <a:lnTo>
                    <a:pt x="318" y="640"/>
                  </a:lnTo>
                  <a:lnTo>
                    <a:pt x="320" y="616"/>
                  </a:lnTo>
                  <a:lnTo>
                    <a:pt x="344" y="618"/>
                  </a:lnTo>
                  <a:lnTo>
                    <a:pt x="342" y="642"/>
                  </a:lnTo>
                  <a:close/>
                  <a:moveTo>
                    <a:pt x="345" y="618"/>
                  </a:moveTo>
                  <a:lnTo>
                    <a:pt x="345" y="618"/>
                  </a:lnTo>
                  <a:lnTo>
                    <a:pt x="321" y="615"/>
                  </a:lnTo>
                  <a:lnTo>
                    <a:pt x="323" y="591"/>
                  </a:lnTo>
                  <a:lnTo>
                    <a:pt x="347" y="594"/>
                  </a:lnTo>
                  <a:lnTo>
                    <a:pt x="345" y="618"/>
                  </a:lnTo>
                  <a:close/>
                  <a:moveTo>
                    <a:pt x="347" y="593"/>
                  </a:moveTo>
                  <a:lnTo>
                    <a:pt x="347" y="593"/>
                  </a:lnTo>
                  <a:lnTo>
                    <a:pt x="323" y="591"/>
                  </a:lnTo>
                  <a:lnTo>
                    <a:pt x="325" y="567"/>
                  </a:lnTo>
                  <a:lnTo>
                    <a:pt x="349" y="569"/>
                  </a:lnTo>
                  <a:lnTo>
                    <a:pt x="347" y="593"/>
                  </a:lnTo>
                  <a:close/>
                  <a:moveTo>
                    <a:pt x="349" y="568"/>
                  </a:moveTo>
                  <a:lnTo>
                    <a:pt x="349" y="568"/>
                  </a:lnTo>
                  <a:lnTo>
                    <a:pt x="325" y="566"/>
                  </a:lnTo>
                  <a:lnTo>
                    <a:pt x="327" y="542"/>
                  </a:lnTo>
                  <a:lnTo>
                    <a:pt x="351" y="544"/>
                  </a:lnTo>
                  <a:lnTo>
                    <a:pt x="349" y="568"/>
                  </a:lnTo>
                  <a:close/>
                  <a:moveTo>
                    <a:pt x="351" y="544"/>
                  </a:moveTo>
                  <a:lnTo>
                    <a:pt x="351" y="544"/>
                  </a:lnTo>
                  <a:lnTo>
                    <a:pt x="327" y="541"/>
                  </a:lnTo>
                  <a:lnTo>
                    <a:pt x="329" y="517"/>
                  </a:lnTo>
                  <a:lnTo>
                    <a:pt x="353" y="520"/>
                  </a:lnTo>
                  <a:lnTo>
                    <a:pt x="351" y="544"/>
                  </a:lnTo>
                  <a:close/>
                  <a:moveTo>
                    <a:pt x="354" y="519"/>
                  </a:moveTo>
                  <a:lnTo>
                    <a:pt x="354" y="519"/>
                  </a:lnTo>
                  <a:lnTo>
                    <a:pt x="330" y="517"/>
                  </a:lnTo>
                  <a:lnTo>
                    <a:pt x="332" y="493"/>
                  </a:lnTo>
                  <a:lnTo>
                    <a:pt x="356" y="495"/>
                  </a:lnTo>
                  <a:lnTo>
                    <a:pt x="354" y="519"/>
                  </a:lnTo>
                  <a:close/>
                  <a:moveTo>
                    <a:pt x="356" y="494"/>
                  </a:moveTo>
                  <a:lnTo>
                    <a:pt x="356" y="494"/>
                  </a:lnTo>
                  <a:lnTo>
                    <a:pt x="332" y="492"/>
                  </a:lnTo>
                  <a:lnTo>
                    <a:pt x="334" y="468"/>
                  </a:lnTo>
                  <a:lnTo>
                    <a:pt x="358" y="470"/>
                  </a:lnTo>
                  <a:lnTo>
                    <a:pt x="356" y="494"/>
                  </a:lnTo>
                  <a:close/>
                  <a:moveTo>
                    <a:pt x="358" y="470"/>
                  </a:moveTo>
                  <a:lnTo>
                    <a:pt x="358" y="470"/>
                  </a:lnTo>
                  <a:lnTo>
                    <a:pt x="334" y="467"/>
                  </a:lnTo>
                  <a:lnTo>
                    <a:pt x="336" y="443"/>
                  </a:lnTo>
                  <a:lnTo>
                    <a:pt x="360" y="446"/>
                  </a:lnTo>
                  <a:lnTo>
                    <a:pt x="358" y="470"/>
                  </a:lnTo>
                  <a:close/>
                  <a:moveTo>
                    <a:pt x="360" y="445"/>
                  </a:moveTo>
                  <a:lnTo>
                    <a:pt x="360" y="445"/>
                  </a:lnTo>
                  <a:lnTo>
                    <a:pt x="336" y="443"/>
                  </a:lnTo>
                  <a:lnTo>
                    <a:pt x="338" y="419"/>
                  </a:lnTo>
                  <a:lnTo>
                    <a:pt x="363" y="421"/>
                  </a:lnTo>
                  <a:lnTo>
                    <a:pt x="360" y="445"/>
                  </a:lnTo>
                  <a:close/>
                  <a:moveTo>
                    <a:pt x="363" y="420"/>
                  </a:moveTo>
                  <a:lnTo>
                    <a:pt x="363" y="420"/>
                  </a:lnTo>
                  <a:lnTo>
                    <a:pt x="339" y="418"/>
                  </a:lnTo>
                  <a:lnTo>
                    <a:pt x="341" y="394"/>
                  </a:lnTo>
                  <a:lnTo>
                    <a:pt x="365" y="396"/>
                  </a:lnTo>
                  <a:lnTo>
                    <a:pt x="363" y="420"/>
                  </a:lnTo>
                  <a:close/>
                  <a:moveTo>
                    <a:pt x="365" y="396"/>
                  </a:moveTo>
                  <a:lnTo>
                    <a:pt x="365" y="396"/>
                  </a:lnTo>
                  <a:lnTo>
                    <a:pt x="341" y="393"/>
                  </a:lnTo>
                  <a:lnTo>
                    <a:pt x="343" y="369"/>
                  </a:lnTo>
                  <a:lnTo>
                    <a:pt x="367" y="372"/>
                  </a:lnTo>
                  <a:lnTo>
                    <a:pt x="365" y="396"/>
                  </a:lnTo>
                  <a:close/>
                  <a:moveTo>
                    <a:pt x="367" y="371"/>
                  </a:moveTo>
                  <a:lnTo>
                    <a:pt x="367" y="371"/>
                  </a:lnTo>
                  <a:lnTo>
                    <a:pt x="343" y="369"/>
                  </a:lnTo>
                  <a:lnTo>
                    <a:pt x="345" y="345"/>
                  </a:lnTo>
                  <a:lnTo>
                    <a:pt x="369" y="347"/>
                  </a:lnTo>
                  <a:lnTo>
                    <a:pt x="367" y="371"/>
                  </a:lnTo>
                  <a:close/>
                  <a:moveTo>
                    <a:pt x="369" y="346"/>
                  </a:moveTo>
                  <a:lnTo>
                    <a:pt x="369" y="346"/>
                  </a:lnTo>
                  <a:lnTo>
                    <a:pt x="345" y="344"/>
                  </a:lnTo>
                  <a:lnTo>
                    <a:pt x="347" y="320"/>
                  </a:lnTo>
                  <a:lnTo>
                    <a:pt x="372" y="322"/>
                  </a:lnTo>
                  <a:lnTo>
                    <a:pt x="369" y="346"/>
                  </a:lnTo>
                  <a:close/>
                  <a:moveTo>
                    <a:pt x="372" y="322"/>
                  </a:moveTo>
                  <a:lnTo>
                    <a:pt x="372" y="322"/>
                  </a:lnTo>
                  <a:lnTo>
                    <a:pt x="348" y="319"/>
                  </a:lnTo>
                  <a:lnTo>
                    <a:pt x="350" y="295"/>
                  </a:lnTo>
                  <a:lnTo>
                    <a:pt x="374" y="298"/>
                  </a:lnTo>
                  <a:lnTo>
                    <a:pt x="372" y="322"/>
                  </a:lnTo>
                  <a:close/>
                  <a:moveTo>
                    <a:pt x="374" y="297"/>
                  </a:moveTo>
                  <a:lnTo>
                    <a:pt x="374" y="297"/>
                  </a:lnTo>
                  <a:lnTo>
                    <a:pt x="350" y="295"/>
                  </a:lnTo>
                  <a:lnTo>
                    <a:pt x="352" y="271"/>
                  </a:lnTo>
                  <a:lnTo>
                    <a:pt x="376" y="273"/>
                  </a:lnTo>
                  <a:lnTo>
                    <a:pt x="374" y="297"/>
                  </a:lnTo>
                  <a:close/>
                  <a:moveTo>
                    <a:pt x="376" y="272"/>
                  </a:moveTo>
                  <a:lnTo>
                    <a:pt x="376" y="272"/>
                  </a:lnTo>
                  <a:lnTo>
                    <a:pt x="352" y="270"/>
                  </a:lnTo>
                  <a:lnTo>
                    <a:pt x="354" y="246"/>
                  </a:lnTo>
                  <a:lnTo>
                    <a:pt x="378" y="248"/>
                  </a:lnTo>
                  <a:lnTo>
                    <a:pt x="376" y="272"/>
                  </a:lnTo>
                  <a:close/>
                  <a:moveTo>
                    <a:pt x="378" y="248"/>
                  </a:moveTo>
                  <a:lnTo>
                    <a:pt x="378" y="248"/>
                  </a:lnTo>
                  <a:lnTo>
                    <a:pt x="354" y="245"/>
                  </a:lnTo>
                  <a:lnTo>
                    <a:pt x="356" y="221"/>
                  </a:lnTo>
                  <a:lnTo>
                    <a:pt x="381" y="224"/>
                  </a:lnTo>
                  <a:lnTo>
                    <a:pt x="378" y="248"/>
                  </a:lnTo>
                  <a:close/>
                  <a:moveTo>
                    <a:pt x="381" y="223"/>
                  </a:moveTo>
                  <a:lnTo>
                    <a:pt x="381" y="223"/>
                  </a:lnTo>
                  <a:lnTo>
                    <a:pt x="357" y="221"/>
                  </a:lnTo>
                  <a:lnTo>
                    <a:pt x="359" y="197"/>
                  </a:lnTo>
                  <a:lnTo>
                    <a:pt x="383" y="199"/>
                  </a:lnTo>
                  <a:lnTo>
                    <a:pt x="381" y="223"/>
                  </a:lnTo>
                  <a:close/>
                  <a:moveTo>
                    <a:pt x="383" y="198"/>
                  </a:moveTo>
                  <a:lnTo>
                    <a:pt x="383" y="198"/>
                  </a:lnTo>
                  <a:lnTo>
                    <a:pt x="359" y="196"/>
                  </a:lnTo>
                  <a:lnTo>
                    <a:pt x="361" y="172"/>
                  </a:lnTo>
                  <a:lnTo>
                    <a:pt x="385" y="174"/>
                  </a:lnTo>
                  <a:lnTo>
                    <a:pt x="383" y="198"/>
                  </a:lnTo>
                  <a:close/>
                  <a:moveTo>
                    <a:pt x="385" y="174"/>
                  </a:moveTo>
                  <a:lnTo>
                    <a:pt x="385" y="174"/>
                  </a:lnTo>
                  <a:lnTo>
                    <a:pt x="361" y="171"/>
                  </a:lnTo>
                  <a:lnTo>
                    <a:pt x="363" y="147"/>
                  </a:lnTo>
                  <a:lnTo>
                    <a:pt x="387" y="150"/>
                  </a:lnTo>
                  <a:lnTo>
                    <a:pt x="385" y="174"/>
                  </a:lnTo>
                  <a:close/>
                  <a:moveTo>
                    <a:pt x="387" y="149"/>
                  </a:moveTo>
                  <a:lnTo>
                    <a:pt x="387" y="149"/>
                  </a:lnTo>
                  <a:lnTo>
                    <a:pt x="363" y="147"/>
                  </a:lnTo>
                  <a:lnTo>
                    <a:pt x="365" y="123"/>
                  </a:lnTo>
                  <a:lnTo>
                    <a:pt x="390" y="125"/>
                  </a:lnTo>
                  <a:lnTo>
                    <a:pt x="387" y="149"/>
                  </a:lnTo>
                  <a:close/>
                  <a:moveTo>
                    <a:pt x="390" y="124"/>
                  </a:moveTo>
                  <a:lnTo>
                    <a:pt x="390" y="124"/>
                  </a:lnTo>
                  <a:lnTo>
                    <a:pt x="366" y="122"/>
                  </a:lnTo>
                  <a:lnTo>
                    <a:pt x="368" y="98"/>
                  </a:lnTo>
                  <a:lnTo>
                    <a:pt x="392" y="100"/>
                  </a:lnTo>
                  <a:lnTo>
                    <a:pt x="390" y="124"/>
                  </a:lnTo>
                  <a:close/>
                  <a:moveTo>
                    <a:pt x="392" y="100"/>
                  </a:moveTo>
                  <a:lnTo>
                    <a:pt x="392" y="100"/>
                  </a:lnTo>
                  <a:lnTo>
                    <a:pt x="368" y="97"/>
                  </a:lnTo>
                  <a:lnTo>
                    <a:pt x="370" y="73"/>
                  </a:lnTo>
                  <a:lnTo>
                    <a:pt x="394" y="76"/>
                  </a:lnTo>
                  <a:lnTo>
                    <a:pt x="392" y="100"/>
                  </a:lnTo>
                  <a:close/>
                  <a:moveTo>
                    <a:pt x="394" y="75"/>
                  </a:moveTo>
                  <a:lnTo>
                    <a:pt x="394" y="75"/>
                  </a:lnTo>
                  <a:lnTo>
                    <a:pt x="370" y="73"/>
                  </a:lnTo>
                  <a:lnTo>
                    <a:pt x="372" y="49"/>
                  </a:lnTo>
                  <a:lnTo>
                    <a:pt x="396" y="51"/>
                  </a:lnTo>
                  <a:lnTo>
                    <a:pt x="394" y="75"/>
                  </a:lnTo>
                  <a:close/>
                  <a:moveTo>
                    <a:pt x="365" y="669"/>
                  </a:moveTo>
                  <a:lnTo>
                    <a:pt x="365" y="669"/>
                  </a:lnTo>
                  <a:lnTo>
                    <a:pt x="341" y="667"/>
                  </a:lnTo>
                  <a:lnTo>
                    <a:pt x="343" y="643"/>
                  </a:lnTo>
                  <a:lnTo>
                    <a:pt x="367" y="645"/>
                  </a:lnTo>
                  <a:lnTo>
                    <a:pt x="365" y="669"/>
                  </a:lnTo>
                  <a:close/>
                  <a:moveTo>
                    <a:pt x="367" y="645"/>
                  </a:moveTo>
                  <a:lnTo>
                    <a:pt x="367" y="645"/>
                  </a:lnTo>
                  <a:lnTo>
                    <a:pt x="343" y="642"/>
                  </a:lnTo>
                  <a:lnTo>
                    <a:pt x="345" y="618"/>
                  </a:lnTo>
                  <a:lnTo>
                    <a:pt x="369" y="620"/>
                  </a:lnTo>
                  <a:lnTo>
                    <a:pt x="367" y="645"/>
                  </a:lnTo>
                  <a:close/>
                  <a:moveTo>
                    <a:pt x="369" y="620"/>
                  </a:moveTo>
                  <a:lnTo>
                    <a:pt x="369" y="620"/>
                  </a:lnTo>
                  <a:lnTo>
                    <a:pt x="345" y="618"/>
                  </a:lnTo>
                  <a:lnTo>
                    <a:pt x="347" y="594"/>
                  </a:lnTo>
                  <a:lnTo>
                    <a:pt x="371" y="596"/>
                  </a:lnTo>
                  <a:lnTo>
                    <a:pt x="369" y="620"/>
                  </a:lnTo>
                  <a:close/>
                  <a:moveTo>
                    <a:pt x="372" y="595"/>
                  </a:moveTo>
                  <a:lnTo>
                    <a:pt x="372" y="595"/>
                  </a:lnTo>
                  <a:lnTo>
                    <a:pt x="347" y="593"/>
                  </a:lnTo>
                  <a:lnTo>
                    <a:pt x="350" y="569"/>
                  </a:lnTo>
                  <a:lnTo>
                    <a:pt x="374" y="571"/>
                  </a:lnTo>
                  <a:lnTo>
                    <a:pt x="372" y="595"/>
                  </a:lnTo>
                  <a:close/>
                  <a:moveTo>
                    <a:pt x="374" y="571"/>
                  </a:moveTo>
                  <a:lnTo>
                    <a:pt x="374" y="571"/>
                  </a:lnTo>
                  <a:lnTo>
                    <a:pt x="350" y="568"/>
                  </a:lnTo>
                  <a:lnTo>
                    <a:pt x="352" y="544"/>
                  </a:lnTo>
                  <a:lnTo>
                    <a:pt x="376" y="546"/>
                  </a:lnTo>
                  <a:lnTo>
                    <a:pt x="374" y="571"/>
                  </a:lnTo>
                  <a:close/>
                  <a:moveTo>
                    <a:pt x="376" y="546"/>
                  </a:moveTo>
                  <a:lnTo>
                    <a:pt x="376" y="546"/>
                  </a:lnTo>
                  <a:lnTo>
                    <a:pt x="352" y="544"/>
                  </a:lnTo>
                  <a:lnTo>
                    <a:pt x="354" y="520"/>
                  </a:lnTo>
                  <a:lnTo>
                    <a:pt x="378" y="522"/>
                  </a:lnTo>
                  <a:lnTo>
                    <a:pt x="376" y="546"/>
                  </a:lnTo>
                  <a:close/>
                  <a:moveTo>
                    <a:pt x="378" y="521"/>
                  </a:moveTo>
                  <a:lnTo>
                    <a:pt x="378" y="521"/>
                  </a:lnTo>
                  <a:lnTo>
                    <a:pt x="354" y="519"/>
                  </a:lnTo>
                  <a:lnTo>
                    <a:pt x="356" y="495"/>
                  </a:lnTo>
                  <a:lnTo>
                    <a:pt x="380" y="497"/>
                  </a:lnTo>
                  <a:lnTo>
                    <a:pt x="378" y="521"/>
                  </a:lnTo>
                  <a:close/>
                  <a:moveTo>
                    <a:pt x="381" y="497"/>
                  </a:moveTo>
                  <a:lnTo>
                    <a:pt x="381" y="497"/>
                  </a:lnTo>
                  <a:lnTo>
                    <a:pt x="356" y="494"/>
                  </a:lnTo>
                  <a:lnTo>
                    <a:pt x="359" y="470"/>
                  </a:lnTo>
                  <a:lnTo>
                    <a:pt x="383" y="472"/>
                  </a:lnTo>
                  <a:lnTo>
                    <a:pt x="381" y="497"/>
                  </a:lnTo>
                  <a:close/>
                  <a:moveTo>
                    <a:pt x="383" y="472"/>
                  </a:moveTo>
                  <a:lnTo>
                    <a:pt x="383" y="472"/>
                  </a:lnTo>
                  <a:lnTo>
                    <a:pt x="359" y="470"/>
                  </a:lnTo>
                  <a:lnTo>
                    <a:pt x="361" y="446"/>
                  </a:lnTo>
                  <a:lnTo>
                    <a:pt x="385" y="448"/>
                  </a:lnTo>
                  <a:lnTo>
                    <a:pt x="383" y="472"/>
                  </a:lnTo>
                  <a:close/>
                  <a:moveTo>
                    <a:pt x="385" y="447"/>
                  </a:moveTo>
                  <a:lnTo>
                    <a:pt x="385" y="447"/>
                  </a:lnTo>
                  <a:lnTo>
                    <a:pt x="361" y="445"/>
                  </a:lnTo>
                  <a:lnTo>
                    <a:pt x="363" y="421"/>
                  </a:lnTo>
                  <a:lnTo>
                    <a:pt x="387" y="423"/>
                  </a:lnTo>
                  <a:lnTo>
                    <a:pt x="385" y="447"/>
                  </a:lnTo>
                  <a:close/>
                  <a:moveTo>
                    <a:pt x="387" y="423"/>
                  </a:moveTo>
                  <a:lnTo>
                    <a:pt x="387" y="423"/>
                  </a:lnTo>
                  <a:lnTo>
                    <a:pt x="363" y="420"/>
                  </a:lnTo>
                  <a:lnTo>
                    <a:pt x="365" y="396"/>
                  </a:lnTo>
                  <a:lnTo>
                    <a:pt x="389" y="398"/>
                  </a:lnTo>
                  <a:lnTo>
                    <a:pt x="387" y="423"/>
                  </a:lnTo>
                  <a:close/>
                  <a:moveTo>
                    <a:pt x="390" y="398"/>
                  </a:moveTo>
                  <a:lnTo>
                    <a:pt x="390" y="398"/>
                  </a:lnTo>
                  <a:lnTo>
                    <a:pt x="365" y="396"/>
                  </a:lnTo>
                  <a:lnTo>
                    <a:pt x="368" y="372"/>
                  </a:lnTo>
                  <a:lnTo>
                    <a:pt x="392" y="374"/>
                  </a:lnTo>
                  <a:lnTo>
                    <a:pt x="390" y="398"/>
                  </a:lnTo>
                  <a:close/>
                  <a:moveTo>
                    <a:pt x="392" y="373"/>
                  </a:moveTo>
                  <a:lnTo>
                    <a:pt x="392" y="373"/>
                  </a:lnTo>
                  <a:lnTo>
                    <a:pt x="368" y="371"/>
                  </a:lnTo>
                  <a:lnTo>
                    <a:pt x="370" y="347"/>
                  </a:lnTo>
                  <a:lnTo>
                    <a:pt x="394" y="349"/>
                  </a:lnTo>
                  <a:lnTo>
                    <a:pt x="392" y="373"/>
                  </a:lnTo>
                  <a:close/>
                  <a:moveTo>
                    <a:pt x="394" y="349"/>
                  </a:moveTo>
                  <a:lnTo>
                    <a:pt x="394" y="349"/>
                  </a:lnTo>
                  <a:lnTo>
                    <a:pt x="370" y="346"/>
                  </a:lnTo>
                  <a:lnTo>
                    <a:pt x="372" y="322"/>
                  </a:lnTo>
                  <a:lnTo>
                    <a:pt x="396" y="324"/>
                  </a:lnTo>
                  <a:lnTo>
                    <a:pt x="394" y="349"/>
                  </a:lnTo>
                  <a:close/>
                  <a:moveTo>
                    <a:pt x="396" y="324"/>
                  </a:moveTo>
                  <a:lnTo>
                    <a:pt x="396" y="324"/>
                  </a:lnTo>
                  <a:lnTo>
                    <a:pt x="372" y="322"/>
                  </a:lnTo>
                  <a:lnTo>
                    <a:pt x="374" y="298"/>
                  </a:lnTo>
                  <a:lnTo>
                    <a:pt x="398" y="300"/>
                  </a:lnTo>
                  <a:lnTo>
                    <a:pt x="396" y="324"/>
                  </a:lnTo>
                  <a:close/>
                  <a:moveTo>
                    <a:pt x="399" y="299"/>
                  </a:moveTo>
                  <a:lnTo>
                    <a:pt x="399" y="299"/>
                  </a:lnTo>
                  <a:lnTo>
                    <a:pt x="374" y="297"/>
                  </a:lnTo>
                  <a:lnTo>
                    <a:pt x="377" y="273"/>
                  </a:lnTo>
                  <a:lnTo>
                    <a:pt x="401" y="275"/>
                  </a:lnTo>
                  <a:lnTo>
                    <a:pt x="399" y="299"/>
                  </a:lnTo>
                  <a:close/>
                  <a:moveTo>
                    <a:pt x="401" y="275"/>
                  </a:moveTo>
                  <a:lnTo>
                    <a:pt x="401" y="275"/>
                  </a:lnTo>
                  <a:lnTo>
                    <a:pt x="377" y="272"/>
                  </a:lnTo>
                  <a:lnTo>
                    <a:pt x="379" y="248"/>
                  </a:lnTo>
                  <a:lnTo>
                    <a:pt x="403" y="250"/>
                  </a:lnTo>
                  <a:lnTo>
                    <a:pt x="401" y="275"/>
                  </a:lnTo>
                  <a:close/>
                  <a:moveTo>
                    <a:pt x="403" y="250"/>
                  </a:moveTo>
                  <a:lnTo>
                    <a:pt x="403" y="250"/>
                  </a:lnTo>
                  <a:lnTo>
                    <a:pt x="379" y="248"/>
                  </a:lnTo>
                  <a:lnTo>
                    <a:pt x="381" y="224"/>
                  </a:lnTo>
                  <a:lnTo>
                    <a:pt x="405" y="226"/>
                  </a:lnTo>
                  <a:lnTo>
                    <a:pt x="403" y="250"/>
                  </a:lnTo>
                  <a:close/>
                  <a:moveTo>
                    <a:pt x="405" y="225"/>
                  </a:moveTo>
                  <a:lnTo>
                    <a:pt x="405" y="225"/>
                  </a:lnTo>
                  <a:lnTo>
                    <a:pt x="381" y="223"/>
                  </a:lnTo>
                  <a:lnTo>
                    <a:pt x="383" y="199"/>
                  </a:lnTo>
                  <a:lnTo>
                    <a:pt x="407" y="201"/>
                  </a:lnTo>
                  <a:lnTo>
                    <a:pt x="405" y="225"/>
                  </a:lnTo>
                  <a:close/>
                  <a:moveTo>
                    <a:pt x="408" y="201"/>
                  </a:moveTo>
                  <a:lnTo>
                    <a:pt x="408" y="201"/>
                  </a:lnTo>
                  <a:lnTo>
                    <a:pt x="383" y="198"/>
                  </a:lnTo>
                  <a:lnTo>
                    <a:pt x="386" y="174"/>
                  </a:lnTo>
                  <a:lnTo>
                    <a:pt x="410" y="176"/>
                  </a:lnTo>
                  <a:lnTo>
                    <a:pt x="408" y="201"/>
                  </a:lnTo>
                  <a:close/>
                  <a:moveTo>
                    <a:pt x="410" y="176"/>
                  </a:moveTo>
                  <a:lnTo>
                    <a:pt x="410" y="176"/>
                  </a:lnTo>
                  <a:lnTo>
                    <a:pt x="386" y="174"/>
                  </a:lnTo>
                  <a:lnTo>
                    <a:pt x="388" y="150"/>
                  </a:lnTo>
                  <a:lnTo>
                    <a:pt x="412" y="152"/>
                  </a:lnTo>
                  <a:lnTo>
                    <a:pt x="410" y="176"/>
                  </a:lnTo>
                  <a:close/>
                  <a:moveTo>
                    <a:pt x="412" y="151"/>
                  </a:moveTo>
                  <a:lnTo>
                    <a:pt x="412" y="151"/>
                  </a:lnTo>
                  <a:lnTo>
                    <a:pt x="388" y="149"/>
                  </a:lnTo>
                  <a:lnTo>
                    <a:pt x="390" y="125"/>
                  </a:lnTo>
                  <a:lnTo>
                    <a:pt x="414" y="127"/>
                  </a:lnTo>
                  <a:lnTo>
                    <a:pt x="412" y="151"/>
                  </a:lnTo>
                  <a:close/>
                  <a:moveTo>
                    <a:pt x="414" y="127"/>
                  </a:moveTo>
                  <a:lnTo>
                    <a:pt x="414" y="127"/>
                  </a:lnTo>
                  <a:lnTo>
                    <a:pt x="390" y="124"/>
                  </a:lnTo>
                  <a:lnTo>
                    <a:pt x="392" y="100"/>
                  </a:lnTo>
                  <a:lnTo>
                    <a:pt x="416" y="102"/>
                  </a:lnTo>
                  <a:lnTo>
                    <a:pt x="414" y="127"/>
                  </a:lnTo>
                  <a:close/>
                  <a:moveTo>
                    <a:pt x="417" y="102"/>
                  </a:moveTo>
                  <a:lnTo>
                    <a:pt x="417" y="102"/>
                  </a:lnTo>
                  <a:lnTo>
                    <a:pt x="392" y="100"/>
                  </a:lnTo>
                  <a:lnTo>
                    <a:pt x="395" y="76"/>
                  </a:lnTo>
                  <a:lnTo>
                    <a:pt x="419" y="78"/>
                  </a:lnTo>
                  <a:lnTo>
                    <a:pt x="417" y="102"/>
                  </a:lnTo>
                  <a:close/>
                  <a:moveTo>
                    <a:pt x="419" y="77"/>
                  </a:moveTo>
                  <a:lnTo>
                    <a:pt x="419" y="77"/>
                  </a:lnTo>
                  <a:lnTo>
                    <a:pt x="395" y="75"/>
                  </a:lnTo>
                  <a:lnTo>
                    <a:pt x="397" y="51"/>
                  </a:lnTo>
                  <a:lnTo>
                    <a:pt x="421" y="53"/>
                  </a:lnTo>
                  <a:lnTo>
                    <a:pt x="419" y="77"/>
                  </a:lnTo>
                  <a:close/>
                  <a:moveTo>
                    <a:pt x="389" y="671"/>
                  </a:moveTo>
                  <a:lnTo>
                    <a:pt x="389" y="671"/>
                  </a:lnTo>
                  <a:lnTo>
                    <a:pt x="365" y="669"/>
                  </a:lnTo>
                  <a:lnTo>
                    <a:pt x="368" y="645"/>
                  </a:lnTo>
                  <a:lnTo>
                    <a:pt x="392" y="647"/>
                  </a:lnTo>
                  <a:lnTo>
                    <a:pt x="389" y="671"/>
                  </a:lnTo>
                  <a:close/>
                  <a:moveTo>
                    <a:pt x="392" y="647"/>
                  </a:moveTo>
                  <a:lnTo>
                    <a:pt x="392" y="647"/>
                  </a:lnTo>
                  <a:lnTo>
                    <a:pt x="368" y="645"/>
                  </a:lnTo>
                  <a:lnTo>
                    <a:pt x="370" y="621"/>
                  </a:lnTo>
                  <a:lnTo>
                    <a:pt x="394" y="623"/>
                  </a:lnTo>
                  <a:lnTo>
                    <a:pt x="392" y="647"/>
                  </a:lnTo>
                  <a:close/>
                  <a:moveTo>
                    <a:pt x="394" y="622"/>
                  </a:moveTo>
                  <a:lnTo>
                    <a:pt x="394" y="622"/>
                  </a:lnTo>
                  <a:lnTo>
                    <a:pt x="370" y="620"/>
                  </a:lnTo>
                  <a:lnTo>
                    <a:pt x="372" y="596"/>
                  </a:lnTo>
                  <a:lnTo>
                    <a:pt x="396" y="598"/>
                  </a:lnTo>
                  <a:lnTo>
                    <a:pt x="394" y="622"/>
                  </a:lnTo>
                  <a:close/>
                  <a:moveTo>
                    <a:pt x="396" y="597"/>
                  </a:moveTo>
                  <a:lnTo>
                    <a:pt x="396" y="597"/>
                  </a:lnTo>
                  <a:lnTo>
                    <a:pt x="372" y="595"/>
                  </a:lnTo>
                  <a:lnTo>
                    <a:pt x="374" y="571"/>
                  </a:lnTo>
                  <a:lnTo>
                    <a:pt x="398" y="573"/>
                  </a:lnTo>
                  <a:lnTo>
                    <a:pt x="396" y="597"/>
                  </a:lnTo>
                  <a:close/>
                  <a:moveTo>
                    <a:pt x="398" y="573"/>
                  </a:moveTo>
                  <a:lnTo>
                    <a:pt x="398" y="573"/>
                  </a:lnTo>
                  <a:lnTo>
                    <a:pt x="374" y="571"/>
                  </a:lnTo>
                  <a:lnTo>
                    <a:pt x="377" y="547"/>
                  </a:lnTo>
                  <a:lnTo>
                    <a:pt x="401" y="549"/>
                  </a:lnTo>
                  <a:lnTo>
                    <a:pt x="398" y="573"/>
                  </a:lnTo>
                  <a:close/>
                  <a:moveTo>
                    <a:pt x="401" y="548"/>
                  </a:moveTo>
                  <a:lnTo>
                    <a:pt x="401" y="548"/>
                  </a:lnTo>
                  <a:lnTo>
                    <a:pt x="377" y="546"/>
                  </a:lnTo>
                  <a:lnTo>
                    <a:pt x="379" y="522"/>
                  </a:lnTo>
                  <a:lnTo>
                    <a:pt x="403" y="524"/>
                  </a:lnTo>
                  <a:lnTo>
                    <a:pt x="401" y="548"/>
                  </a:lnTo>
                  <a:close/>
                  <a:moveTo>
                    <a:pt x="403" y="523"/>
                  </a:moveTo>
                  <a:lnTo>
                    <a:pt x="403" y="523"/>
                  </a:lnTo>
                  <a:lnTo>
                    <a:pt x="379" y="521"/>
                  </a:lnTo>
                  <a:lnTo>
                    <a:pt x="381" y="497"/>
                  </a:lnTo>
                  <a:lnTo>
                    <a:pt x="405" y="499"/>
                  </a:lnTo>
                  <a:lnTo>
                    <a:pt x="403" y="523"/>
                  </a:lnTo>
                  <a:close/>
                  <a:moveTo>
                    <a:pt x="405" y="499"/>
                  </a:moveTo>
                  <a:lnTo>
                    <a:pt x="405" y="499"/>
                  </a:lnTo>
                  <a:lnTo>
                    <a:pt x="381" y="497"/>
                  </a:lnTo>
                  <a:lnTo>
                    <a:pt x="383" y="473"/>
                  </a:lnTo>
                  <a:lnTo>
                    <a:pt x="407" y="475"/>
                  </a:lnTo>
                  <a:lnTo>
                    <a:pt x="405" y="499"/>
                  </a:lnTo>
                  <a:close/>
                  <a:moveTo>
                    <a:pt x="407" y="474"/>
                  </a:moveTo>
                  <a:lnTo>
                    <a:pt x="407" y="474"/>
                  </a:lnTo>
                  <a:lnTo>
                    <a:pt x="383" y="472"/>
                  </a:lnTo>
                  <a:lnTo>
                    <a:pt x="386" y="448"/>
                  </a:lnTo>
                  <a:lnTo>
                    <a:pt x="410" y="450"/>
                  </a:lnTo>
                  <a:lnTo>
                    <a:pt x="407" y="474"/>
                  </a:lnTo>
                  <a:close/>
                  <a:moveTo>
                    <a:pt x="410" y="449"/>
                  </a:moveTo>
                  <a:lnTo>
                    <a:pt x="410" y="449"/>
                  </a:lnTo>
                  <a:lnTo>
                    <a:pt x="386" y="447"/>
                  </a:lnTo>
                  <a:lnTo>
                    <a:pt x="388" y="423"/>
                  </a:lnTo>
                  <a:lnTo>
                    <a:pt x="412" y="425"/>
                  </a:lnTo>
                  <a:lnTo>
                    <a:pt x="410" y="449"/>
                  </a:lnTo>
                  <a:close/>
                  <a:moveTo>
                    <a:pt x="412" y="425"/>
                  </a:moveTo>
                  <a:lnTo>
                    <a:pt x="412" y="425"/>
                  </a:lnTo>
                  <a:lnTo>
                    <a:pt x="388" y="423"/>
                  </a:lnTo>
                  <a:lnTo>
                    <a:pt x="390" y="399"/>
                  </a:lnTo>
                  <a:lnTo>
                    <a:pt x="414" y="401"/>
                  </a:lnTo>
                  <a:lnTo>
                    <a:pt x="412" y="425"/>
                  </a:lnTo>
                  <a:close/>
                  <a:moveTo>
                    <a:pt x="414" y="400"/>
                  </a:moveTo>
                  <a:lnTo>
                    <a:pt x="414" y="400"/>
                  </a:lnTo>
                  <a:lnTo>
                    <a:pt x="390" y="398"/>
                  </a:lnTo>
                  <a:lnTo>
                    <a:pt x="392" y="374"/>
                  </a:lnTo>
                  <a:lnTo>
                    <a:pt x="416" y="376"/>
                  </a:lnTo>
                  <a:lnTo>
                    <a:pt x="414" y="400"/>
                  </a:lnTo>
                  <a:close/>
                  <a:moveTo>
                    <a:pt x="416" y="375"/>
                  </a:moveTo>
                  <a:lnTo>
                    <a:pt x="416" y="375"/>
                  </a:lnTo>
                  <a:lnTo>
                    <a:pt x="392" y="373"/>
                  </a:lnTo>
                  <a:lnTo>
                    <a:pt x="395" y="349"/>
                  </a:lnTo>
                  <a:lnTo>
                    <a:pt x="419" y="351"/>
                  </a:lnTo>
                  <a:lnTo>
                    <a:pt x="416" y="375"/>
                  </a:lnTo>
                  <a:close/>
                  <a:moveTo>
                    <a:pt x="419" y="351"/>
                  </a:moveTo>
                  <a:lnTo>
                    <a:pt x="419" y="351"/>
                  </a:lnTo>
                  <a:lnTo>
                    <a:pt x="395" y="349"/>
                  </a:lnTo>
                  <a:lnTo>
                    <a:pt x="397" y="325"/>
                  </a:lnTo>
                  <a:lnTo>
                    <a:pt x="421" y="327"/>
                  </a:lnTo>
                  <a:lnTo>
                    <a:pt x="419" y="351"/>
                  </a:lnTo>
                  <a:close/>
                  <a:moveTo>
                    <a:pt x="421" y="326"/>
                  </a:moveTo>
                  <a:lnTo>
                    <a:pt x="421" y="326"/>
                  </a:lnTo>
                  <a:lnTo>
                    <a:pt x="397" y="324"/>
                  </a:lnTo>
                  <a:lnTo>
                    <a:pt x="399" y="300"/>
                  </a:lnTo>
                  <a:lnTo>
                    <a:pt x="423" y="302"/>
                  </a:lnTo>
                  <a:lnTo>
                    <a:pt x="421" y="326"/>
                  </a:lnTo>
                  <a:close/>
                  <a:moveTo>
                    <a:pt x="423" y="301"/>
                  </a:moveTo>
                  <a:lnTo>
                    <a:pt x="423" y="301"/>
                  </a:lnTo>
                  <a:lnTo>
                    <a:pt x="399" y="299"/>
                  </a:lnTo>
                  <a:lnTo>
                    <a:pt x="401" y="275"/>
                  </a:lnTo>
                  <a:lnTo>
                    <a:pt x="425" y="277"/>
                  </a:lnTo>
                  <a:lnTo>
                    <a:pt x="423" y="301"/>
                  </a:lnTo>
                  <a:close/>
                  <a:moveTo>
                    <a:pt x="425" y="277"/>
                  </a:moveTo>
                  <a:lnTo>
                    <a:pt x="425" y="277"/>
                  </a:lnTo>
                  <a:lnTo>
                    <a:pt x="401" y="275"/>
                  </a:lnTo>
                  <a:lnTo>
                    <a:pt x="404" y="251"/>
                  </a:lnTo>
                  <a:lnTo>
                    <a:pt x="428" y="253"/>
                  </a:lnTo>
                  <a:lnTo>
                    <a:pt x="425" y="277"/>
                  </a:lnTo>
                  <a:close/>
                  <a:moveTo>
                    <a:pt x="428" y="252"/>
                  </a:moveTo>
                  <a:lnTo>
                    <a:pt x="428" y="252"/>
                  </a:lnTo>
                  <a:lnTo>
                    <a:pt x="404" y="250"/>
                  </a:lnTo>
                  <a:lnTo>
                    <a:pt x="406" y="226"/>
                  </a:lnTo>
                  <a:lnTo>
                    <a:pt x="430" y="228"/>
                  </a:lnTo>
                  <a:lnTo>
                    <a:pt x="428" y="252"/>
                  </a:lnTo>
                  <a:close/>
                  <a:moveTo>
                    <a:pt x="430" y="227"/>
                  </a:moveTo>
                  <a:lnTo>
                    <a:pt x="430" y="227"/>
                  </a:lnTo>
                  <a:lnTo>
                    <a:pt x="406" y="225"/>
                  </a:lnTo>
                  <a:lnTo>
                    <a:pt x="408" y="201"/>
                  </a:lnTo>
                  <a:lnTo>
                    <a:pt x="432" y="203"/>
                  </a:lnTo>
                  <a:lnTo>
                    <a:pt x="430" y="227"/>
                  </a:lnTo>
                  <a:close/>
                  <a:moveTo>
                    <a:pt x="432" y="203"/>
                  </a:moveTo>
                  <a:lnTo>
                    <a:pt x="432" y="203"/>
                  </a:lnTo>
                  <a:lnTo>
                    <a:pt x="408" y="201"/>
                  </a:lnTo>
                  <a:lnTo>
                    <a:pt x="410" y="177"/>
                  </a:lnTo>
                  <a:lnTo>
                    <a:pt x="434" y="179"/>
                  </a:lnTo>
                  <a:lnTo>
                    <a:pt x="432" y="203"/>
                  </a:lnTo>
                  <a:close/>
                  <a:moveTo>
                    <a:pt x="434" y="178"/>
                  </a:moveTo>
                  <a:lnTo>
                    <a:pt x="434" y="178"/>
                  </a:lnTo>
                  <a:lnTo>
                    <a:pt x="410" y="176"/>
                  </a:lnTo>
                  <a:lnTo>
                    <a:pt x="413" y="152"/>
                  </a:lnTo>
                  <a:lnTo>
                    <a:pt x="437" y="154"/>
                  </a:lnTo>
                  <a:lnTo>
                    <a:pt x="434" y="178"/>
                  </a:lnTo>
                  <a:close/>
                  <a:moveTo>
                    <a:pt x="437" y="153"/>
                  </a:moveTo>
                  <a:lnTo>
                    <a:pt x="437" y="153"/>
                  </a:lnTo>
                  <a:lnTo>
                    <a:pt x="413" y="151"/>
                  </a:lnTo>
                  <a:lnTo>
                    <a:pt x="415" y="127"/>
                  </a:lnTo>
                  <a:lnTo>
                    <a:pt x="439" y="129"/>
                  </a:lnTo>
                  <a:lnTo>
                    <a:pt x="437" y="153"/>
                  </a:lnTo>
                  <a:close/>
                  <a:moveTo>
                    <a:pt x="439" y="129"/>
                  </a:moveTo>
                  <a:lnTo>
                    <a:pt x="439" y="129"/>
                  </a:lnTo>
                  <a:lnTo>
                    <a:pt x="415" y="127"/>
                  </a:lnTo>
                  <a:lnTo>
                    <a:pt x="417" y="103"/>
                  </a:lnTo>
                  <a:lnTo>
                    <a:pt x="441" y="105"/>
                  </a:lnTo>
                  <a:lnTo>
                    <a:pt x="439" y="129"/>
                  </a:lnTo>
                  <a:close/>
                  <a:moveTo>
                    <a:pt x="441" y="104"/>
                  </a:moveTo>
                  <a:lnTo>
                    <a:pt x="441" y="104"/>
                  </a:lnTo>
                  <a:lnTo>
                    <a:pt x="417" y="102"/>
                  </a:lnTo>
                  <a:lnTo>
                    <a:pt x="419" y="78"/>
                  </a:lnTo>
                  <a:lnTo>
                    <a:pt x="443" y="80"/>
                  </a:lnTo>
                  <a:lnTo>
                    <a:pt x="441" y="104"/>
                  </a:lnTo>
                  <a:close/>
                  <a:moveTo>
                    <a:pt x="443" y="79"/>
                  </a:moveTo>
                  <a:lnTo>
                    <a:pt x="443" y="79"/>
                  </a:lnTo>
                  <a:lnTo>
                    <a:pt x="419" y="77"/>
                  </a:lnTo>
                  <a:lnTo>
                    <a:pt x="422" y="53"/>
                  </a:lnTo>
                  <a:lnTo>
                    <a:pt x="446" y="55"/>
                  </a:lnTo>
                  <a:lnTo>
                    <a:pt x="443" y="79"/>
                  </a:lnTo>
                  <a:close/>
                  <a:moveTo>
                    <a:pt x="414" y="674"/>
                  </a:moveTo>
                  <a:lnTo>
                    <a:pt x="414" y="674"/>
                  </a:lnTo>
                  <a:lnTo>
                    <a:pt x="390" y="671"/>
                  </a:lnTo>
                  <a:lnTo>
                    <a:pt x="392" y="647"/>
                  </a:lnTo>
                  <a:lnTo>
                    <a:pt x="416" y="650"/>
                  </a:lnTo>
                  <a:lnTo>
                    <a:pt x="414" y="674"/>
                  </a:lnTo>
                  <a:close/>
                  <a:moveTo>
                    <a:pt x="416" y="649"/>
                  </a:moveTo>
                  <a:lnTo>
                    <a:pt x="416" y="649"/>
                  </a:lnTo>
                  <a:lnTo>
                    <a:pt x="392" y="647"/>
                  </a:lnTo>
                  <a:lnTo>
                    <a:pt x="395" y="623"/>
                  </a:lnTo>
                  <a:lnTo>
                    <a:pt x="419" y="625"/>
                  </a:lnTo>
                  <a:lnTo>
                    <a:pt x="416" y="649"/>
                  </a:lnTo>
                  <a:close/>
                  <a:moveTo>
                    <a:pt x="419" y="624"/>
                  </a:moveTo>
                  <a:lnTo>
                    <a:pt x="419" y="624"/>
                  </a:lnTo>
                  <a:lnTo>
                    <a:pt x="395" y="622"/>
                  </a:lnTo>
                  <a:lnTo>
                    <a:pt x="397" y="598"/>
                  </a:lnTo>
                  <a:lnTo>
                    <a:pt x="421" y="600"/>
                  </a:lnTo>
                  <a:lnTo>
                    <a:pt x="419" y="624"/>
                  </a:lnTo>
                  <a:close/>
                  <a:moveTo>
                    <a:pt x="421" y="600"/>
                  </a:moveTo>
                  <a:lnTo>
                    <a:pt x="421" y="600"/>
                  </a:lnTo>
                  <a:lnTo>
                    <a:pt x="397" y="597"/>
                  </a:lnTo>
                  <a:lnTo>
                    <a:pt x="399" y="573"/>
                  </a:lnTo>
                  <a:lnTo>
                    <a:pt x="423" y="576"/>
                  </a:lnTo>
                  <a:lnTo>
                    <a:pt x="421" y="600"/>
                  </a:lnTo>
                  <a:close/>
                  <a:moveTo>
                    <a:pt x="423" y="575"/>
                  </a:moveTo>
                  <a:lnTo>
                    <a:pt x="423" y="575"/>
                  </a:lnTo>
                  <a:lnTo>
                    <a:pt x="399" y="573"/>
                  </a:lnTo>
                  <a:lnTo>
                    <a:pt x="401" y="549"/>
                  </a:lnTo>
                  <a:lnTo>
                    <a:pt x="425" y="551"/>
                  </a:lnTo>
                  <a:lnTo>
                    <a:pt x="423" y="575"/>
                  </a:lnTo>
                  <a:close/>
                  <a:moveTo>
                    <a:pt x="425" y="550"/>
                  </a:moveTo>
                  <a:lnTo>
                    <a:pt x="425" y="550"/>
                  </a:lnTo>
                  <a:lnTo>
                    <a:pt x="401" y="548"/>
                  </a:lnTo>
                  <a:lnTo>
                    <a:pt x="404" y="524"/>
                  </a:lnTo>
                  <a:lnTo>
                    <a:pt x="428" y="526"/>
                  </a:lnTo>
                  <a:lnTo>
                    <a:pt x="425" y="550"/>
                  </a:lnTo>
                  <a:close/>
                  <a:moveTo>
                    <a:pt x="428" y="526"/>
                  </a:moveTo>
                  <a:lnTo>
                    <a:pt x="428" y="526"/>
                  </a:lnTo>
                  <a:lnTo>
                    <a:pt x="404" y="523"/>
                  </a:lnTo>
                  <a:lnTo>
                    <a:pt x="406" y="499"/>
                  </a:lnTo>
                  <a:lnTo>
                    <a:pt x="430" y="502"/>
                  </a:lnTo>
                  <a:lnTo>
                    <a:pt x="428" y="526"/>
                  </a:lnTo>
                  <a:close/>
                  <a:moveTo>
                    <a:pt x="430" y="501"/>
                  </a:moveTo>
                  <a:lnTo>
                    <a:pt x="430" y="501"/>
                  </a:lnTo>
                  <a:lnTo>
                    <a:pt x="406" y="499"/>
                  </a:lnTo>
                  <a:lnTo>
                    <a:pt x="408" y="475"/>
                  </a:lnTo>
                  <a:lnTo>
                    <a:pt x="432" y="477"/>
                  </a:lnTo>
                  <a:lnTo>
                    <a:pt x="430" y="501"/>
                  </a:lnTo>
                  <a:close/>
                  <a:moveTo>
                    <a:pt x="432" y="476"/>
                  </a:moveTo>
                  <a:lnTo>
                    <a:pt x="432" y="476"/>
                  </a:lnTo>
                  <a:lnTo>
                    <a:pt x="408" y="474"/>
                  </a:lnTo>
                  <a:lnTo>
                    <a:pt x="410" y="450"/>
                  </a:lnTo>
                  <a:lnTo>
                    <a:pt x="434" y="452"/>
                  </a:lnTo>
                  <a:lnTo>
                    <a:pt x="432" y="476"/>
                  </a:lnTo>
                  <a:close/>
                  <a:moveTo>
                    <a:pt x="434" y="452"/>
                  </a:moveTo>
                  <a:lnTo>
                    <a:pt x="434" y="452"/>
                  </a:lnTo>
                  <a:lnTo>
                    <a:pt x="410" y="449"/>
                  </a:lnTo>
                  <a:lnTo>
                    <a:pt x="413" y="425"/>
                  </a:lnTo>
                  <a:lnTo>
                    <a:pt x="437" y="428"/>
                  </a:lnTo>
                  <a:lnTo>
                    <a:pt x="434" y="452"/>
                  </a:lnTo>
                  <a:close/>
                  <a:moveTo>
                    <a:pt x="437" y="427"/>
                  </a:moveTo>
                  <a:lnTo>
                    <a:pt x="437" y="427"/>
                  </a:lnTo>
                  <a:lnTo>
                    <a:pt x="413" y="425"/>
                  </a:lnTo>
                  <a:lnTo>
                    <a:pt x="415" y="401"/>
                  </a:lnTo>
                  <a:lnTo>
                    <a:pt x="439" y="403"/>
                  </a:lnTo>
                  <a:lnTo>
                    <a:pt x="437" y="427"/>
                  </a:lnTo>
                  <a:close/>
                  <a:moveTo>
                    <a:pt x="439" y="402"/>
                  </a:moveTo>
                  <a:lnTo>
                    <a:pt x="439" y="402"/>
                  </a:lnTo>
                  <a:lnTo>
                    <a:pt x="415" y="400"/>
                  </a:lnTo>
                  <a:lnTo>
                    <a:pt x="417" y="376"/>
                  </a:lnTo>
                  <a:lnTo>
                    <a:pt x="441" y="378"/>
                  </a:lnTo>
                  <a:lnTo>
                    <a:pt x="439" y="402"/>
                  </a:lnTo>
                  <a:close/>
                  <a:moveTo>
                    <a:pt x="441" y="378"/>
                  </a:moveTo>
                  <a:lnTo>
                    <a:pt x="441" y="378"/>
                  </a:lnTo>
                  <a:lnTo>
                    <a:pt x="417" y="375"/>
                  </a:lnTo>
                  <a:lnTo>
                    <a:pt x="419" y="351"/>
                  </a:lnTo>
                  <a:lnTo>
                    <a:pt x="443" y="354"/>
                  </a:lnTo>
                  <a:lnTo>
                    <a:pt x="441" y="378"/>
                  </a:lnTo>
                  <a:close/>
                  <a:moveTo>
                    <a:pt x="443" y="353"/>
                  </a:moveTo>
                  <a:lnTo>
                    <a:pt x="443" y="353"/>
                  </a:lnTo>
                  <a:lnTo>
                    <a:pt x="419" y="351"/>
                  </a:lnTo>
                  <a:lnTo>
                    <a:pt x="422" y="327"/>
                  </a:lnTo>
                  <a:lnTo>
                    <a:pt x="446" y="329"/>
                  </a:lnTo>
                  <a:lnTo>
                    <a:pt x="443" y="353"/>
                  </a:lnTo>
                  <a:close/>
                  <a:moveTo>
                    <a:pt x="446" y="328"/>
                  </a:moveTo>
                  <a:lnTo>
                    <a:pt x="446" y="328"/>
                  </a:lnTo>
                  <a:lnTo>
                    <a:pt x="422" y="326"/>
                  </a:lnTo>
                  <a:lnTo>
                    <a:pt x="424" y="302"/>
                  </a:lnTo>
                  <a:lnTo>
                    <a:pt x="448" y="304"/>
                  </a:lnTo>
                  <a:lnTo>
                    <a:pt x="446" y="328"/>
                  </a:lnTo>
                  <a:close/>
                  <a:moveTo>
                    <a:pt x="448" y="304"/>
                  </a:moveTo>
                  <a:lnTo>
                    <a:pt x="448" y="304"/>
                  </a:lnTo>
                  <a:lnTo>
                    <a:pt x="424" y="301"/>
                  </a:lnTo>
                  <a:lnTo>
                    <a:pt x="426" y="277"/>
                  </a:lnTo>
                  <a:lnTo>
                    <a:pt x="450" y="280"/>
                  </a:lnTo>
                  <a:lnTo>
                    <a:pt x="448" y="304"/>
                  </a:lnTo>
                  <a:close/>
                  <a:moveTo>
                    <a:pt x="450" y="279"/>
                  </a:moveTo>
                  <a:lnTo>
                    <a:pt x="450" y="279"/>
                  </a:lnTo>
                  <a:lnTo>
                    <a:pt x="426" y="277"/>
                  </a:lnTo>
                  <a:lnTo>
                    <a:pt x="428" y="253"/>
                  </a:lnTo>
                  <a:lnTo>
                    <a:pt x="452" y="255"/>
                  </a:lnTo>
                  <a:lnTo>
                    <a:pt x="450" y="279"/>
                  </a:lnTo>
                  <a:close/>
                  <a:moveTo>
                    <a:pt x="452" y="254"/>
                  </a:moveTo>
                  <a:lnTo>
                    <a:pt x="452" y="254"/>
                  </a:lnTo>
                  <a:lnTo>
                    <a:pt x="428" y="252"/>
                  </a:lnTo>
                  <a:lnTo>
                    <a:pt x="431" y="228"/>
                  </a:lnTo>
                  <a:lnTo>
                    <a:pt x="455" y="230"/>
                  </a:lnTo>
                  <a:lnTo>
                    <a:pt x="452" y="254"/>
                  </a:lnTo>
                  <a:close/>
                  <a:moveTo>
                    <a:pt x="455" y="230"/>
                  </a:moveTo>
                  <a:lnTo>
                    <a:pt x="455" y="230"/>
                  </a:lnTo>
                  <a:lnTo>
                    <a:pt x="431" y="227"/>
                  </a:lnTo>
                  <a:lnTo>
                    <a:pt x="433" y="203"/>
                  </a:lnTo>
                  <a:lnTo>
                    <a:pt x="457" y="206"/>
                  </a:lnTo>
                  <a:lnTo>
                    <a:pt x="455" y="230"/>
                  </a:lnTo>
                  <a:close/>
                  <a:moveTo>
                    <a:pt x="457" y="205"/>
                  </a:moveTo>
                  <a:lnTo>
                    <a:pt x="457" y="205"/>
                  </a:lnTo>
                  <a:lnTo>
                    <a:pt x="433" y="203"/>
                  </a:lnTo>
                  <a:lnTo>
                    <a:pt x="435" y="179"/>
                  </a:lnTo>
                  <a:lnTo>
                    <a:pt x="459" y="181"/>
                  </a:lnTo>
                  <a:lnTo>
                    <a:pt x="457" y="205"/>
                  </a:lnTo>
                  <a:close/>
                  <a:moveTo>
                    <a:pt x="459" y="180"/>
                  </a:moveTo>
                  <a:lnTo>
                    <a:pt x="459" y="180"/>
                  </a:lnTo>
                  <a:lnTo>
                    <a:pt x="435" y="178"/>
                  </a:lnTo>
                  <a:lnTo>
                    <a:pt x="437" y="154"/>
                  </a:lnTo>
                  <a:lnTo>
                    <a:pt x="461" y="156"/>
                  </a:lnTo>
                  <a:lnTo>
                    <a:pt x="459" y="180"/>
                  </a:lnTo>
                  <a:close/>
                  <a:moveTo>
                    <a:pt x="461" y="156"/>
                  </a:moveTo>
                  <a:lnTo>
                    <a:pt x="461" y="156"/>
                  </a:lnTo>
                  <a:lnTo>
                    <a:pt x="437" y="153"/>
                  </a:lnTo>
                  <a:lnTo>
                    <a:pt x="440" y="129"/>
                  </a:lnTo>
                  <a:lnTo>
                    <a:pt x="464" y="132"/>
                  </a:lnTo>
                  <a:lnTo>
                    <a:pt x="461" y="156"/>
                  </a:lnTo>
                  <a:close/>
                  <a:moveTo>
                    <a:pt x="464" y="131"/>
                  </a:moveTo>
                  <a:lnTo>
                    <a:pt x="464" y="131"/>
                  </a:lnTo>
                  <a:lnTo>
                    <a:pt x="440" y="129"/>
                  </a:lnTo>
                  <a:lnTo>
                    <a:pt x="442" y="105"/>
                  </a:lnTo>
                  <a:lnTo>
                    <a:pt x="466" y="107"/>
                  </a:lnTo>
                  <a:lnTo>
                    <a:pt x="464" y="131"/>
                  </a:lnTo>
                  <a:close/>
                  <a:moveTo>
                    <a:pt x="466" y="106"/>
                  </a:moveTo>
                  <a:lnTo>
                    <a:pt x="466" y="106"/>
                  </a:lnTo>
                  <a:lnTo>
                    <a:pt x="442" y="104"/>
                  </a:lnTo>
                  <a:lnTo>
                    <a:pt x="444" y="80"/>
                  </a:lnTo>
                  <a:lnTo>
                    <a:pt x="468" y="82"/>
                  </a:lnTo>
                  <a:lnTo>
                    <a:pt x="466" y="106"/>
                  </a:lnTo>
                  <a:close/>
                  <a:moveTo>
                    <a:pt x="468" y="82"/>
                  </a:moveTo>
                  <a:lnTo>
                    <a:pt x="468" y="82"/>
                  </a:lnTo>
                  <a:lnTo>
                    <a:pt x="444" y="79"/>
                  </a:lnTo>
                  <a:lnTo>
                    <a:pt x="446" y="55"/>
                  </a:lnTo>
                  <a:lnTo>
                    <a:pt x="470" y="58"/>
                  </a:lnTo>
                  <a:lnTo>
                    <a:pt x="468" y="82"/>
                  </a:lnTo>
                  <a:close/>
                  <a:moveTo>
                    <a:pt x="439" y="676"/>
                  </a:moveTo>
                  <a:lnTo>
                    <a:pt x="439" y="676"/>
                  </a:lnTo>
                  <a:lnTo>
                    <a:pt x="415" y="674"/>
                  </a:lnTo>
                  <a:lnTo>
                    <a:pt x="417" y="650"/>
                  </a:lnTo>
                  <a:lnTo>
                    <a:pt x="441" y="652"/>
                  </a:lnTo>
                  <a:lnTo>
                    <a:pt x="439" y="676"/>
                  </a:lnTo>
                  <a:close/>
                  <a:moveTo>
                    <a:pt x="441" y="651"/>
                  </a:moveTo>
                  <a:lnTo>
                    <a:pt x="441" y="651"/>
                  </a:lnTo>
                  <a:lnTo>
                    <a:pt x="417" y="649"/>
                  </a:lnTo>
                  <a:lnTo>
                    <a:pt x="419" y="625"/>
                  </a:lnTo>
                  <a:lnTo>
                    <a:pt x="443" y="627"/>
                  </a:lnTo>
                  <a:lnTo>
                    <a:pt x="441" y="651"/>
                  </a:lnTo>
                  <a:close/>
                  <a:moveTo>
                    <a:pt x="443" y="627"/>
                  </a:moveTo>
                  <a:lnTo>
                    <a:pt x="443" y="627"/>
                  </a:lnTo>
                  <a:lnTo>
                    <a:pt x="419" y="624"/>
                  </a:lnTo>
                  <a:lnTo>
                    <a:pt x="421" y="600"/>
                  </a:lnTo>
                  <a:lnTo>
                    <a:pt x="446" y="603"/>
                  </a:lnTo>
                  <a:lnTo>
                    <a:pt x="443" y="627"/>
                  </a:lnTo>
                  <a:close/>
                  <a:moveTo>
                    <a:pt x="446" y="602"/>
                  </a:moveTo>
                  <a:lnTo>
                    <a:pt x="446" y="602"/>
                  </a:lnTo>
                  <a:lnTo>
                    <a:pt x="422" y="600"/>
                  </a:lnTo>
                  <a:lnTo>
                    <a:pt x="424" y="576"/>
                  </a:lnTo>
                  <a:lnTo>
                    <a:pt x="448" y="578"/>
                  </a:lnTo>
                  <a:lnTo>
                    <a:pt x="446" y="602"/>
                  </a:lnTo>
                  <a:close/>
                  <a:moveTo>
                    <a:pt x="448" y="577"/>
                  </a:moveTo>
                  <a:lnTo>
                    <a:pt x="448" y="577"/>
                  </a:lnTo>
                  <a:lnTo>
                    <a:pt x="424" y="575"/>
                  </a:lnTo>
                  <a:lnTo>
                    <a:pt x="426" y="551"/>
                  </a:lnTo>
                  <a:lnTo>
                    <a:pt x="450" y="553"/>
                  </a:lnTo>
                  <a:lnTo>
                    <a:pt x="448" y="577"/>
                  </a:lnTo>
                  <a:close/>
                  <a:moveTo>
                    <a:pt x="450" y="553"/>
                  </a:moveTo>
                  <a:lnTo>
                    <a:pt x="450" y="553"/>
                  </a:lnTo>
                  <a:lnTo>
                    <a:pt x="426" y="550"/>
                  </a:lnTo>
                  <a:lnTo>
                    <a:pt x="428" y="526"/>
                  </a:lnTo>
                  <a:lnTo>
                    <a:pt x="452" y="529"/>
                  </a:lnTo>
                  <a:lnTo>
                    <a:pt x="450" y="553"/>
                  </a:lnTo>
                  <a:close/>
                  <a:moveTo>
                    <a:pt x="452" y="528"/>
                  </a:moveTo>
                  <a:lnTo>
                    <a:pt x="452" y="528"/>
                  </a:lnTo>
                  <a:lnTo>
                    <a:pt x="428" y="526"/>
                  </a:lnTo>
                  <a:lnTo>
                    <a:pt x="430" y="502"/>
                  </a:lnTo>
                  <a:lnTo>
                    <a:pt x="455" y="504"/>
                  </a:lnTo>
                  <a:lnTo>
                    <a:pt x="452" y="528"/>
                  </a:lnTo>
                  <a:close/>
                  <a:moveTo>
                    <a:pt x="455" y="503"/>
                  </a:moveTo>
                  <a:lnTo>
                    <a:pt x="455" y="503"/>
                  </a:lnTo>
                  <a:lnTo>
                    <a:pt x="431" y="501"/>
                  </a:lnTo>
                  <a:lnTo>
                    <a:pt x="433" y="477"/>
                  </a:lnTo>
                  <a:lnTo>
                    <a:pt x="457" y="479"/>
                  </a:lnTo>
                  <a:lnTo>
                    <a:pt x="455" y="503"/>
                  </a:lnTo>
                  <a:close/>
                  <a:moveTo>
                    <a:pt x="457" y="479"/>
                  </a:moveTo>
                  <a:lnTo>
                    <a:pt x="457" y="479"/>
                  </a:lnTo>
                  <a:lnTo>
                    <a:pt x="433" y="476"/>
                  </a:lnTo>
                  <a:lnTo>
                    <a:pt x="435" y="452"/>
                  </a:lnTo>
                  <a:lnTo>
                    <a:pt x="459" y="455"/>
                  </a:lnTo>
                  <a:lnTo>
                    <a:pt x="457" y="479"/>
                  </a:lnTo>
                  <a:close/>
                  <a:moveTo>
                    <a:pt x="459" y="454"/>
                  </a:moveTo>
                  <a:lnTo>
                    <a:pt x="459" y="454"/>
                  </a:lnTo>
                  <a:lnTo>
                    <a:pt x="435" y="452"/>
                  </a:lnTo>
                  <a:lnTo>
                    <a:pt x="437" y="428"/>
                  </a:lnTo>
                  <a:lnTo>
                    <a:pt x="461" y="430"/>
                  </a:lnTo>
                  <a:lnTo>
                    <a:pt x="459" y="454"/>
                  </a:lnTo>
                  <a:close/>
                  <a:moveTo>
                    <a:pt x="461" y="429"/>
                  </a:moveTo>
                  <a:lnTo>
                    <a:pt x="461" y="429"/>
                  </a:lnTo>
                  <a:lnTo>
                    <a:pt x="437" y="427"/>
                  </a:lnTo>
                  <a:lnTo>
                    <a:pt x="439" y="403"/>
                  </a:lnTo>
                  <a:lnTo>
                    <a:pt x="464" y="405"/>
                  </a:lnTo>
                  <a:lnTo>
                    <a:pt x="461" y="429"/>
                  </a:lnTo>
                  <a:close/>
                  <a:moveTo>
                    <a:pt x="464" y="405"/>
                  </a:moveTo>
                  <a:lnTo>
                    <a:pt x="464" y="405"/>
                  </a:lnTo>
                  <a:lnTo>
                    <a:pt x="440" y="402"/>
                  </a:lnTo>
                  <a:lnTo>
                    <a:pt x="442" y="378"/>
                  </a:lnTo>
                  <a:lnTo>
                    <a:pt x="466" y="381"/>
                  </a:lnTo>
                  <a:lnTo>
                    <a:pt x="464" y="405"/>
                  </a:lnTo>
                  <a:close/>
                  <a:moveTo>
                    <a:pt x="466" y="380"/>
                  </a:moveTo>
                  <a:lnTo>
                    <a:pt x="466" y="380"/>
                  </a:lnTo>
                  <a:lnTo>
                    <a:pt x="442" y="378"/>
                  </a:lnTo>
                  <a:lnTo>
                    <a:pt x="444" y="354"/>
                  </a:lnTo>
                  <a:lnTo>
                    <a:pt x="468" y="356"/>
                  </a:lnTo>
                  <a:lnTo>
                    <a:pt x="466" y="380"/>
                  </a:lnTo>
                  <a:close/>
                  <a:moveTo>
                    <a:pt x="468" y="355"/>
                  </a:moveTo>
                  <a:lnTo>
                    <a:pt x="468" y="355"/>
                  </a:lnTo>
                  <a:lnTo>
                    <a:pt x="444" y="353"/>
                  </a:lnTo>
                  <a:lnTo>
                    <a:pt x="446" y="329"/>
                  </a:lnTo>
                  <a:lnTo>
                    <a:pt x="470" y="331"/>
                  </a:lnTo>
                  <a:lnTo>
                    <a:pt x="468" y="355"/>
                  </a:lnTo>
                  <a:close/>
                  <a:moveTo>
                    <a:pt x="470" y="331"/>
                  </a:moveTo>
                  <a:lnTo>
                    <a:pt x="470" y="331"/>
                  </a:lnTo>
                  <a:lnTo>
                    <a:pt x="446" y="328"/>
                  </a:lnTo>
                  <a:lnTo>
                    <a:pt x="448" y="304"/>
                  </a:lnTo>
                  <a:lnTo>
                    <a:pt x="473" y="307"/>
                  </a:lnTo>
                  <a:lnTo>
                    <a:pt x="470" y="331"/>
                  </a:lnTo>
                  <a:close/>
                  <a:moveTo>
                    <a:pt x="473" y="306"/>
                  </a:moveTo>
                  <a:lnTo>
                    <a:pt x="473" y="306"/>
                  </a:lnTo>
                  <a:lnTo>
                    <a:pt x="449" y="304"/>
                  </a:lnTo>
                  <a:lnTo>
                    <a:pt x="451" y="280"/>
                  </a:lnTo>
                  <a:lnTo>
                    <a:pt x="475" y="282"/>
                  </a:lnTo>
                  <a:lnTo>
                    <a:pt x="473" y="306"/>
                  </a:lnTo>
                  <a:close/>
                  <a:moveTo>
                    <a:pt x="475" y="281"/>
                  </a:moveTo>
                  <a:lnTo>
                    <a:pt x="475" y="281"/>
                  </a:lnTo>
                  <a:lnTo>
                    <a:pt x="451" y="279"/>
                  </a:lnTo>
                  <a:lnTo>
                    <a:pt x="453" y="255"/>
                  </a:lnTo>
                  <a:lnTo>
                    <a:pt x="477" y="257"/>
                  </a:lnTo>
                  <a:lnTo>
                    <a:pt x="475" y="281"/>
                  </a:lnTo>
                  <a:close/>
                  <a:moveTo>
                    <a:pt x="477" y="257"/>
                  </a:moveTo>
                  <a:lnTo>
                    <a:pt x="477" y="257"/>
                  </a:lnTo>
                  <a:lnTo>
                    <a:pt x="453" y="254"/>
                  </a:lnTo>
                  <a:lnTo>
                    <a:pt x="455" y="230"/>
                  </a:lnTo>
                  <a:lnTo>
                    <a:pt x="479" y="233"/>
                  </a:lnTo>
                  <a:lnTo>
                    <a:pt x="477" y="257"/>
                  </a:lnTo>
                  <a:close/>
                  <a:moveTo>
                    <a:pt x="479" y="232"/>
                  </a:moveTo>
                  <a:lnTo>
                    <a:pt x="479" y="232"/>
                  </a:lnTo>
                  <a:lnTo>
                    <a:pt x="455" y="230"/>
                  </a:lnTo>
                  <a:lnTo>
                    <a:pt x="457" y="206"/>
                  </a:lnTo>
                  <a:lnTo>
                    <a:pt x="482" y="208"/>
                  </a:lnTo>
                  <a:lnTo>
                    <a:pt x="479" y="232"/>
                  </a:lnTo>
                  <a:close/>
                  <a:moveTo>
                    <a:pt x="482" y="207"/>
                  </a:moveTo>
                  <a:lnTo>
                    <a:pt x="482" y="207"/>
                  </a:lnTo>
                  <a:lnTo>
                    <a:pt x="458" y="205"/>
                  </a:lnTo>
                  <a:lnTo>
                    <a:pt x="460" y="181"/>
                  </a:lnTo>
                  <a:lnTo>
                    <a:pt x="484" y="183"/>
                  </a:lnTo>
                  <a:lnTo>
                    <a:pt x="482" y="207"/>
                  </a:lnTo>
                  <a:close/>
                  <a:moveTo>
                    <a:pt x="484" y="183"/>
                  </a:moveTo>
                  <a:lnTo>
                    <a:pt x="484" y="183"/>
                  </a:lnTo>
                  <a:lnTo>
                    <a:pt x="460" y="180"/>
                  </a:lnTo>
                  <a:lnTo>
                    <a:pt x="462" y="156"/>
                  </a:lnTo>
                  <a:lnTo>
                    <a:pt x="486" y="159"/>
                  </a:lnTo>
                  <a:lnTo>
                    <a:pt x="484" y="183"/>
                  </a:lnTo>
                  <a:close/>
                  <a:moveTo>
                    <a:pt x="486" y="158"/>
                  </a:moveTo>
                  <a:lnTo>
                    <a:pt x="486" y="158"/>
                  </a:lnTo>
                  <a:lnTo>
                    <a:pt x="462" y="156"/>
                  </a:lnTo>
                  <a:lnTo>
                    <a:pt x="464" y="132"/>
                  </a:lnTo>
                  <a:lnTo>
                    <a:pt x="488" y="134"/>
                  </a:lnTo>
                  <a:lnTo>
                    <a:pt x="486" y="158"/>
                  </a:lnTo>
                  <a:close/>
                  <a:moveTo>
                    <a:pt x="488" y="133"/>
                  </a:moveTo>
                  <a:lnTo>
                    <a:pt x="488" y="133"/>
                  </a:lnTo>
                  <a:lnTo>
                    <a:pt x="464" y="131"/>
                  </a:lnTo>
                  <a:lnTo>
                    <a:pt x="466" y="107"/>
                  </a:lnTo>
                  <a:lnTo>
                    <a:pt x="491" y="109"/>
                  </a:lnTo>
                  <a:lnTo>
                    <a:pt x="488" y="133"/>
                  </a:lnTo>
                  <a:close/>
                  <a:moveTo>
                    <a:pt x="491" y="109"/>
                  </a:moveTo>
                  <a:lnTo>
                    <a:pt x="491" y="109"/>
                  </a:lnTo>
                  <a:lnTo>
                    <a:pt x="467" y="106"/>
                  </a:lnTo>
                  <a:lnTo>
                    <a:pt x="469" y="82"/>
                  </a:lnTo>
                  <a:lnTo>
                    <a:pt x="493" y="85"/>
                  </a:lnTo>
                  <a:lnTo>
                    <a:pt x="491" y="109"/>
                  </a:lnTo>
                  <a:close/>
                  <a:moveTo>
                    <a:pt x="493" y="84"/>
                  </a:moveTo>
                  <a:lnTo>
                    <a:pt x="493" y="84"/>
                  </a:lnTo>
                  <a:lnTo>
                    <a:pt x="469" y="82"/>
                  </a:lnTo>
                  <a:lnTo>
                    <a:pt x="471" y="58"/>
                  </a:lnTo>
                  <a:lnTo>
                    <a:pt x="495" y="60"/>
                  </a:lnTo>
                  <a:lnTo>
                    <a:pt x="493" y="84"/>
                  </a:lnTo>
                  <a:close/>
                  <a:moveTo>
                    <a:pt x="22" y="608"/>
                  </a:moveTo>
                  <a:lnTo>
                    <a:pt x="22" y="608"/>
                  </a:lnTo>
                  <a:lnTo>
                    <a:pt x="24" y="589"/>
                  </a:lnTo>
                  <a:lnTo>
                    <a:pt x="30" y="590"/>
                  </a:lnTo>
                  <a:cubicBezTo>
                    <a:pt x="29" y="589"/>
                    <a:pt x="28" y="589"/>
                    <a:pt x="27" y="589"/>
                  </a:cubicBezTo>
                  <a:lnTo>
                    <a:pt x="24" y="588"/>
                  </a:lnTo>
                  <a:lnTo>
                    <a:pt x="24" y="587"/>
                  </a:lnTo>
                  <a:cubicBezTo>
                    <a:pt x="24" y="587"/>
                    <a:pt x="24" y="586"/>
                    <a:pt x="24" y="586"/>
                  </a:cubicBezTo>
                  <a:lnTo>
                    <a:pt x="24" y="588"/>
                  </a:lnTo>
                  <a:lnTo>
                    <a:pt x="5" y="587"/>
                  </a:lnTo>
                  <a:lnTo>
                    <a:pt x="5" y="587"/>
                  </a:lnTo>
                  <a:lnTo>
                    <a:pt x="23" y="589"/>
                  </a:lnTo>
                  <a:lnTo>
                    <a:pt x="22" y="608"/>
                  </a:lnTo>
                  <a:cubicBezTo>
                    <a:pt x="22" y="608"/>
                    <a:pt x="22" y="608"/>
                    <a:pt x="22" y="608"/>
                  </a:cubicBezTo>
                  <a:close/>
                  <a:moveTo>
                    <a:pt x="44" y="366"/>
                  </a:moveTo>
                  <a:lnTo>
                    <a:pt x="44" y="366"/>
                  </a:lnTo>
                  <a:lnTo>
                    <a:pt x="25" y="365"/>
                  </a:lnTo>
                  <a:lnTo>
                    <a:pt x="25" y="365"/>
                  </a:lnTo>
                  <a:lnTo>
                    <a:pt x="44" y="367"/>
                  </a:lnTo>
                  <a:lnTo>
                    <a:pt x="42" y="382"/>
                  </a:lnTo>
                  <a:cubicBezTo>
                    <a:pt x="42" y="383"/>
                    <a:pt x="43" y="383"/>
                    <a:pt x="43" y="383"/>
                  </a:cubicBezTo>
                  <a:cubicBezTo>
                    <a:pt x="43" y="383"/>
                    <a:pt x="43" y="383"/>
                    <a:pt x="43" y="383"/>
                  </a:cubicBezTo>
                  <a:lnTo>
                    <a:pt x="44" y="367"/>
                  </a:lnTo>
                  <a:lnTo>
                    <a:pt x="51" y="368"/>
                  </a:lnTo>
                  <a:cubicBezTo>
                    <a:pt x="50" y="367"/>
                    <a:pt x="49" y="367"/>
                    <a:pt x="48" y="367"/>
                  </a:cubicBezTo>
                  <a:lnTo>
                    <a:pt x="44" y="366"/>
                  </a:lnTo>
                  <a:lnTo>
                    <a:pt x="45" y="365"/>
                  </a:lnTo>
                  <a:cubicBezTo>
                    <a:pt x="44" y="364"/>
                    <a:pt x="44" y="364"/>
                    <a:pt x="44" y="364"/>
                  </a:cubicBezTo>
                  <a:lnTo>
                    <a:pt x="44" y="366"/>
                  </a:lnTo>
                  <a:close/>
                  <a:moveTo>
                    <a:pt x="37" y="292"/>
                  </a:moveTo>
                  <a:lnTo>
                    <a:pt x="37" y="292"/>
                  </a:lnTo>
                  <a:cubicBezTo>
                    <a:pt x="38" y="292"/>
                    <a:pt x="38" y="291"/>
                    <a:pt x="38" y="291"/>
                  </a:cubicBezTo>
                  <a:lnTo>
                    <a:pt x="32" y="291"/>
                  </a:lnTo>
                  <a:lnTo>
                    <a:pt x="32" y="291"/>
                  </a:lnTo>
                  <a:lnTo>
                    <a:pt x="37" y="292"/>
                  </a:lnTo>
                  <a:close/>
                  <a:moveTo>
                    <a:pt x="48" y="267"/>
                  </a:moveTo>
                  <a:lnTo>
                    <a:pt x="48" y="267"/>
                  </a:lnTo>
                  <a:lnTo>
                    <a:pt x="34" y="266"/>
                  </a:lnTo>
                  <a:lnTo>
                    <a:pt x="34" y="267"/>
                  </a:lnTo>
                  <a:lnTo>
                    <a:pt x="48" y="268"/>
                  </a:lnTo>
                  <a:cubicBezTo>
                    <a:pt x="48" y="268"/>
                    <a:pt x="48" y="267"/>
                    <a:pt x="48" y="267"/>
                  </a:cubicBezTo>
                  <a:close/>
                  <a:moveTo>
                    <a:pt x="68" y="45"/>
                  </a:moveTo>
                  <a:lnTo>
                    <a:pt x="68" y="45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68" y="46"/>
                  </a:lnTo>
                  <a:cubicBezTo>
                    <a:pt x="68" y="46"/>
                    <a:pt x="68" y="45"/>
                    <a:pt x="68" y="45"/>
                  </a:cubicBezTo>
                  <a:close/>
                  <a:moveTo>
                    <a:pt x="45" y="218"/>
                  </a:moveTo>
                  <a:lnTo>
                    <a:pt x="45" y="218"/>
                  </a:lnTo>
                  <a:cubicBezTo>
                    <a:pt x="46" y="218"/>
                    <a:pt x="47" y="218"/>
                    <a:pt x="47" y="217"/>
                  </a:cubicBezTo>
                  <a:lnTo>
                    <a:pt x="39" y="217"/>
                  </a:lnTo>
                  <a:cubicBezTo>
                    <a:pt x="40" y="217"/>
                    <a:pt x="40" y="217"/>
                    <a:pt x="41" y="217"/>
                  </a:cubicBezTo>
                  <a:cubicBezTo>
                    <a:pt x="41" y="217"/>
                    <a:pt x="42" y="218"/>
                    <a:pt x="42" y="218"/>
                  </a:cubicBezTo>
                  <a:lnTo>
                    <a:pt x="45" y="218"/>
                  </a:lnTo>
                  <a:close/>
                  <a:moveTo>
                    <a:pt x="26" y="489"/>
                  </a:moveTo>
                  <a:lnTo>
                    <a:pt x="26" y="489"/>
                  </a:lnTo>
                  <a:cubicBezTo>
                    <a:pt x="26" y="489"/>
                    <a:pt x="26" y="489"/>
                    <a:pt x="25" y="489"/>
                  </a:cubicBezTo>
                  <a:cubicBezTo>
                    <a:pt x="24" y="489"/>
                    <a:pt x="24" y="489"/>
                    <a:pt x="23" y="489"/>
                  </a:cubicBezTo>
                  <a:lnTo>
                    <a:pt x="28" y="490"/>
                  </a:lnTo>
                  <a:cubicBezTo>
                    <a:pt x="28" y="490"/>
                    <a:pt x="28" y="490"/>
                    <a:pt x="28" y="490"/>
                  </a:cubicBezTo>
                  <a:cubicBezTo>
                    <a:pt x="27" y="490"/>
                    <a:pt x="27" y="489"/>
                    <a:pt x="26" y="489"/>
                  </a:cubicBezTo>
                  <a:close/>
                  <a:moveTo>
                    <a:pt x="18" y="489"/>
                  </a:moveTo>
                  <a:lnTo>
                    <a:pt x="18" y="489"/>
                  </a:lnTo>
                  <a:cubicBezTo>
                    <a:pt x="18" y="489"/>
                    <a:pt x="17" y="489"/>
                    <a:pt x="17" y="488"/>
                  </a:cubicBezTo>
                  <a:lnTo>
                    <a:pt x="14" y="488"/>
                  </a:lnTo>
                  <a:lnTo>
                    <a:pt x="14" y="489"/>
                  </a:lnTo>
                  <a:lnTo>
                    <a:pt x="18" y="489"/>
                  </a:lnTo>
                  <a:close/>
                </a:path>
              </a:pathLst>
            </a:custGeom>
            <a:solidFill>
              <a:srgbClr val="97C2D1"/>
            </a:solidFill>
            <a:ln w="9525">
              <a:solidFill>
                <a:schemeClr val="accent6">
                  <a:lumMod val="8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74" name="Freeform 57"/>
          <p:cNvSpPr>
            <a:spLocks noEditPoints="1"/>
          </p:cNvSpPr>
          <p:nvPr/>
        </p:nvSpPr>
        <p:spPr bwMode="auto">
          <a:xfrm>
            <a:off x="5286380" y="4214818"/>
            <a:ext cx="523875" cy="514350"/>
          </a:xfrm>
          <a:custGeom>
            <a:avLst/>
            <a:gdLst/>
            <a:ahLst/>
            <a:cxnLst>
              <a:cxn ang="0">
                <a:pos x="39" y="2"/>
              </a:cxn>
              <a:cxn ang="0">
                <a:pos x="28" y="1"/>
              </a:cxn>
              <a:cxn ang="0">
                <a:pos x="50" y="17"/>
              </a:cxn>
              <a:cxn ang="0">
                <a:pos x="48" y="40"/>
              </a:cxn>
              <a:cxn ang="0">
                <a:pos x="18" y="49"/>
              </a:cxn>
              <a:cxn ang="0">
                <a:pos x="4" y="22"/>
              </a:cxn>
              <a:cxn ang="0">
                <a:pos x="12" y="8"/>
              </a:cxn>
              <a:cxn ang="0">
                <a:pos x="10" y="7"/>
              </a:cxn>
              <a:cxn ang="0">
                <a:pos x="3" y="38"/>
              </a:cxn>
              <a:cxn ang="0">
                <a:pos x="36" y="52"/>
              </a:cxn>
              <a:cxn ang="0">
                <a:pos x="54" y="27"/>
              </a:cxn>
              <a:cxn ang="0">
                <a:pos x="33" y="23"/>
              </a:cxn>
              <a:cxn ang="0">
                <a:pos x="33" y="17"/>
              </a:cxn>
              <a:cxn ang="0">
                <a:pos x="28" y="17"/>
              </a:cxn>
              <a:cxn ang="0">
                <a:pos x="33" y="23"/>
              </a:cxn>
              <a:cxn ang="0">
                <a:pos x="17" y="23"/>
              </a:cxn>
              <a:cxn ang="0">
                <a:pos x="21" y="21"/>
              </a:cxn>
              <a:cxn ang="0">
                <a:pos x="16" y="21"/>
              </a:cxn>
              <a:cxn ang="0">
                <a:pos x="27" y="44"/>
              </a:cxn>
              <a:cxn ang="0">
                <a:pos x="16" y="39"/>
              </a:cxn>
              <a:cxn ang="0">
                <a:pos x="13" y="34"/>
              </a:cxn>
              <a:cxn ang="0">
                <a:pos x="13" y="34"/>
              </a:cxn>
              <a:cxn ang="0">
                <a:pos x="13" y="31"/>
              </a:cxn>
              <a:cxn ang="0">
                <a:pos x="10" y="32"/>
              </a:cxn>
              <a:cxn ang="0">
                <a:pos x="10" y="36"/>
              </a:cxn>
              <a:cxn ang="0">
                <a:pos x="14" y="41"/>
              </a:cxn>
              <a:cxn ang="0">
                <a:pos x="39" y="43"/>
              </a:cxn>
              <a:cxn ang="0">
                <a:pos x="45" y="33"/>
              </a:cxn>
              <a:cxn ang="0">
                <a:pos x="45" y="24"/>
              </a:cxn>
              <a:cxn ang="0">
                <a:pos x="47" y="24"/>
              </a:cxn>
              <a:cxn ang="0">
                <a:pos x="43" y="20"/>
              </a:cxn>
              <a:cxn ang="0">
                <a:pos x="43" y="23"/>
              </a:cxn>
              <a:cxn ang="0">
                <a:pos x="44" y="23"/>
              </a:cxn>
              <a:cxn ang="0">
                <a:pos x="41" y="36"/>
              </a:cxn>
              <a:cxn ang="0">
                <a:pos x="27" y="44"/>
              </a:cxn>
            </a:cxnLst>
            <a:rect l="0" t="0" r="r" b="b"/>
            <a:pathLst>
              <a:path w="55" h="54">
                <a:moveTo>
                  <a:pt x="50" y="12"/>
                </a:moveTo>
                <a:cubicBezTo>
                  <a:pt x="46" y="5"/>
                  <a:pt x="38" y="2"/>
                  <a:pt x="39" y="2"/>
                </a:cubicBezTo>
                <a:cubicBezTo>
                  <a:pt x="33" y="0"/>
                  <a:pt x="28" y="0"/>
                  <a:pt x="27" y="0"/>
                </a:cubicBezTo>
                <a:cubicBezTo>
                  <a:pt x="26" y="1"/>
                  <a:pt x="27" y="1"/>
                  <a:pt x="28" y="1"/>
                </a:cubicBezTo>
                <a:cubicBezTo>
                  <a:pt x="30" y="1"/>
                  <a:pt x="33" y="1"/>
                  <a:pt x="38" y="4"/>
                </a:cubicBezTo>
                <a:cubicBezTo>
                  <a:pt x="43" y="6"/>
                  <a:pt x="48" y="12"/>
                  <a:pt x="50" y="17"/>
                </a:cubicBezTo>
                <a:cubicBezTo>
                  <a:pt x="52" y="22"/>
                  <a:pt x="51" y="26"/>
                  <a:pt x="51" y="26"/>
                </a:cubicBezTo>
                <a:cubicBezTo>
                  <a:pt x="51" y="25"/>
                  <a:pt x="52" y="32"/>
                  <a:pt x="48" y="40"/>
                </a:cubicBezTo>
                <a:cubicBezTo>
                  <a:pt x="45" y="44"/>
                  <a:pt x="41" y="47"/>
                  <a:pt x="36" y="49"/>
                </a:cubicBezTo>
                <a:cubicBezTo>
                  <a:pt x="30" y="51"/>
                  <a:pt x="24" y="52"/>
                  <a:pt x="18" y="49"/>
                </a:cubicBezTo>
                <a:cubicBezTo>
                  <a:pt x="13" y="47"/>
                  <a:pt x="8" y="43"/>
                  <a:pt x="5" y="37"/>
                </a:cubicBezTo>
                <a:cubicBezTo>
                  <a:pt x="3" y="32"/>
                  <a:pt x="3" y="27"/>
                  <a:pt x="4" y="22"/>
                </a:cubicBezTo>
                <a:cubicBezTo>
                  <a:pt x="6" y="13"/>
                  <a:pt x="11" y="9"/>
                  <a:pt x="11" y="9"/>
                </a:cubicBezTo>
                <a:cubicBezTo>
                  <a:pt x="12" y="9"/>
                  <a:pt x="12" y="8"/>
                  <a:pt x="12" y="8"/>
                </a:cubicBezTo>
                <a:cubicBezTo>
                  <a:pt x="16" y="4"/>
                  <a:pt x="13" y="5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7"/>
                  <a:pt x="3" y="11"/>
                  <a:pt x="1" y="21"/>
                </a:cubicBezTo>
                <a:cubicBezTo>
                  <a:pt x="0" y="26"/>
                  <a:pt x="0" y="32"/>
                  <a:pt x="3" y="38"/>
                </a:cubicBezTo>
                <a:cubicBezTo>
                  <a:pt x="5" y="44"/>
                  <a:pt x="10" y="49"/>
                  <a:pt x="16" y="52"/>
                </a:cubicBezTo>
                <a:cubicBezTo>
                  <a:pt x="23" y="54"/>
                  <a:pt x="30" y="54"/>
                  <a:pt x="36" y="52"/>
                </a:cubicBezTo>
                <a:cubicBezTo>
                  <a:pt x="42" y="50"/>
                  <a:pt x="46" y="47"/>
                  <a:pt x="49" y="42"/>
                </a:cubicBezTo>
                <a:cubicBezTo>
                  <a:pt x="55" y="34"/>
                  <a:pt x="54" y="27"/>
                  <a:pt x="54" y="27"/>
                </a:cubicBezTo>
                <a:cubicBezTo>
                  <a:pt x="55" y="27"/>
                  <a:pt x="55" y="18"/>
                  <a:pt x="50" y="12"/>
                </a:cubicBezTo>
                <a:close/>
                <a:moveTo>
                  <a:pt x="33" y="23"/>
                </a:moveTo>
                <a:lnTo>
                  <a:pt x="33" y="23"/>
                </a:lnTo>
                <a:cubicBezTo>
                  <a:pt x="34" y="23"/>
                  <a:pt x="34" y="20"/>
                  <a:pt x="33" y="17"/>
                </a:cubicBezTo>
                <a:cubicBezTo>
                  <a:pt x="32" y="14"/>
                  <a:pt x="30" y="12"/>
                  <a:pt x="29" y="12"/>
                </a:cubicBezTo>
                <a:cubicBezTo>
                  <a:pt x="28" y="13"/>
                  <a:pt x="28" y="14"/>
                  <a:pt x="28" y="17"/>
                </a:cubicBezTo>
                <a:lnTo>
                  <a:pt x="29" y="19"/>
                </a:lnTo>
                <a:cubicBezTo>
                  <a:pt x="30" y="21"/>
                  <a:pt x="32" y="24"/>
                  <a:pt x="33" y="23"/>
                </a:cubicBezTo>
                <a:close/>
                <a:moveTo>
                  <a:pt x="17" y="23"/>
                </a:moveTo>
                <a:lnTo>
                  <a:pt x="17" y="23"/>
                </a:lnTo>
                <a:cubicBezTo>
                  <a:pt x="18" y="26"/>
                  <a:pt x="19" y="28"/>
                  <a:pt x="21" y="27"/>
                </a:cubicBezTo>
                <a:cubicBezTo>
                  <a:pt x="22" y="27"/>
                  <a:pt x="22" y="24"/>
                  <a:pt x="21" y="21"/>
                </a:cubicBezTo>
                <a:cubicBezTo>
                  <a:pt x="20" y="18"/>
                  <a:pt x="18" y="16"/>
                  <a:pt x="17" y="16"/>
                </a:cubicBezTo>
                <a:cubicBezTo>
                  <a:pt x="16" y="17"/>
                  <a:pt x="16" y="19"/>
                  <a:pt x="16" y="21"/>
                </a:cubicBezTo>
                <a:lnTo>
                  <a:pt x="17" y="23"/>
                </a:lnTo>
                <a:close/>
                <a:moveTo>
                  <a:pt x="27" y="44"/>
                </a:moveTo>
                <a:lnTo>
                  <a:pt x="27" y="44"/>
                </a:lnTo>
                <a:cubicBezTo>
                  <a:pt x="23" y="44"/>
                  <a:pt x="19" y="41"/>
                  <a:pt x="16" y="39"/>
                </a:cubicBezTo>
                <a:cubicBezTo>
                  <a:pt x="14" y="37"/>
                  <a:pt x="13" y="35"/>
                  <a:pt x="13" y="35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2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3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2" y="31"/>
                  <a:pt x="10" y="32"/>
                </a:cubicBezTo>
                <a:cubicBezTo>
                  <a:pt x="9" y="33"/>
                  <a:pt x="9" y="35"/>
                  <a:pt x="9" y="34"/>
                </a:cubicBezTo>
                <a:cubicBezTo>
                  <a:pt x="9" y="34"/>
                  <a:pt x="10" y="36"/>
                  <a:pt x="10" y="36"/>
                </a:cubicBezTo>
                <a:cubicBezTo>
                  <a:pt x="10" y="36"/>
                  <a:pt x="10" y="36"/>
                  <a:pt x="11" y="36"/>
                </a:cubicBezTo>
                <a:cubicBezTo>
                  <a:pt x="11" y="37"/>
                  <a:pt x="12" y="39"/>
                  <a:pt x="14" y="41"/>
                </a:cubicBezTo>
                <a:cubicBezTo>
                  <a:pt x="17" y="44"/>
                  <a:pt x="22" y="47"/>
                  <a:pt x="27" y="47"/>
                </a:cubicBezTo>
                <a:cubicBezTo>
                  <a:pt x="32" y="47"/>
                  <a:pt x="36" y="45"/>
                  <a:pt x="39" y="43"/>
                </a:cubicBezTo>
                <a:cubicBezTo>
                  <a:pt x="42" y="40"/>
                  <a:pt x="43" y="38"/>
                  <a:pt x="43" y="38"/>
                </a:cubicBezTo>
                <a:cubicBezTo>
                  <a:pt x="43" y="38"/>
                  <a:pt x="45" y="35"/>
                  <a:pt x="45" y="33"/>
                </a:cubicBezTo>
                <a:cubicBezTo>
                  <a:pt x="46" y="30"/>
                  <a:pt x="46" y="27"/>
                  <a:pt x="46" y="27"/>
                </a:cubicBezTo>
                <a:cubicBezTo>
                  <a:pt x="45" y="26"/>
                  <a:pt x="45" y="25"/>
                  <a:pt x="45" y="24"/>
                </a:cubicBezTo>
                <a:cubicBezTo>
                  <a:pt x="46" y="24"/>
                  <a:pt x="47" y="24"/>
                  <a:pt x="47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7" y="24"/>
                  <a:pt x="47" y="22"/>
                  <a:pt x="46" y="21"/>
                </a:cubicBezTo>
                <a:cubicBezTo>
                  <a:pt x="44" y="20"/>
                  <a:pt x="43" y="20"/>
                  <a:pt x="43" y="20"/>
                </a:cubicBezTo>
                <a:cubicBezTo>
                  <a:pt x="43" y="20"/>
                  <a:pt x="41" y="22"/>
                  <a:pt x="41" y="22"/>
                </a:cubicBezTo>
                <a:cubicBezTo>
                  <a:pt x="41" y="22"/>
                  <a:pt x="42" y="23"/>
                  <a:pt x="43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3"/>
                  <a:pt x="44" y="23"/>
                  <a:pt x="44" y="23"/>
                </a:cubicBezTo>
                <a:cubicBezTo>
                  <a:pt x="44" y="24"/>
                  <a:pt x="44" y="25"/>
                  <a:pt x="44" y="27"/>
                </a:cubicBezTo>
                <a:cubicBezTo>
                  <a:pt x="44" y="31"/>
                  <a:pt x="41" y="36"/>
                  <a:pt x="41" y="36"/>
                </a:cubicBezTo>
                <a:cubicBezTo>
                  <a:pt x="41" y="36"/>
                  <a:pt x="40" y="38"/>
                  <a:pt x="38" y="40"/>
                </a:cubicBezTo>
                <a:cubicBezTo>
                  <a:pt x="35" y="42"/>
                  <a:pt x="31" y="44"/>
                  <a:pt x="27" y="44"/>
                </a:cubicBezTo>
                <a:close/>
              </a:path>
            </a:pathLst>
          </a:custGeom>
          <a:solidFill>
            <a:srgbClr val="3D567A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rgbClr val="990305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5786446" y="3571876"/>
            <a:ext cx="630341" cy="74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Freeform 90"/>
          <p:cNvSpPr>
            <a:spLocks/>
          </p:cNvSpPr>
          <p:nvPr/>
        </p:nvSpPr>
        <p:spPr bwMode="auto">
          <a:xfrm rot="900000">
            <a:off x="1478451" y="3051315"/>
            <a:ext cx="1772873" cy="1314881"/>
          </a:xfrm>
          <a:custGeom>
            <a:avLst/>
            <a:gdLst/>
            <a:ahLst/>
            <a:cxnLst>
              <a:cxn ang="0">
                <a:pos x="9" y="53"/>
              </a:cxn>
              <a:cxn ang="0">
                <a:pos x="10" y="51"/>
              </a:cxn>
              <a:cxn ang="0">
                <a:pos x="14" y="46"/>
              </a:cxn>
              <a:cxn ang="0">
                <a:pos x="13" y="52"/>
              </a:cxn>
              <a:cxn ang="0">
                <a:pos x="13" y="54"/>
              </a:cxn>
              <a:cxn ang="0">
                <a:pos x="11" y="63"/>
              </a:cxn>
              <a:cxn ang="0">
                <a:pos x="15" y="72"/>
              </a:cxn>
              <a:cxn ang="0">
                <a:pos x="26" y="79"/>
              </a:cxn>
              <a:cxn ang="0">
                <a:pos x="96" y="62"/>
              </a:cxn>
              <a:cxn ang="0">
                <a:pos x="116" y="31"/>
              </a:cxn>
              <a:cxn ang="0">
                <a:pos x="111" y="15"/>
              </a:cxn>
              <a:cxn ang="0">
                <a:pos x="98" y="7"/>
              </a:cxn>
              <a:cxn ang="0">
                <a:pos x="74" y="6"/>
              </a:cxn>
              <a:cxn ang="0">
                <a:pos x="65" y="7"/>
              </a:cxn>
              <a:cxn ang="0">
                <a:pos x="45" y="14"/>
              </a:cxn>
              <a:cxn ang="0">
                <a:pos x="13" y="35"/>
              </a:cxn>
              <a:cxn ang="0">
                <a:pos x="0" y="57"/>
              </a:cxn>
              <a:cxn ang="0">
                <a:pos x="12" y="33"/>
              </a:cxn>
              <a:cxn ang="0">
                <a:pos x="36" y="15"/>
              </a:cxn>
              <a:cxn ang="0">
                <a:pos x="67" y="3"/>
              </a:cxn>
              <a:cxn ang="0">
                <a:pos x="76" y="2"/>
              </a:cxn>
              <a:cxn ang="0">
                <a:pos x="101" y="4"/>
              </a:cxn>
              <a:cxn ang="0">
                <a:pos x="115" y="15"/>
              </a:cxn>
              <a:cxn ang="0">
                <a:pos x="120" y="33"/>
              </a:cxn>
              <a:cxn ang="0">
                <a:pos x="97" y="66"/>
              </a:cxn>
              <a:cxn ang="0">
                <a:pos x="24" y="82"/>
              </a:cxn>
              <a:cxn ang="0">
                <a:pos x="12" y="74"/>
              </a:cxn>
              <a:cxn ang="0">
                <a:pos x="7" y="63"/>
              </a:cxn>
              <a:cxn ang="0">
                <a:pos x="9" y="53"/>
              </a:cxn>
            </a:cxnLst>
            <a:rect l="0" t="0" r="r" b="b"/>
            <a:pathLst>
              <a:path w="120" h="89">
                <a:moveTo>
                  <a:pt x="9" y="53"/>
                </a:moveTo>
                <a:cubicBezTo>
                  <a:pt x="9" y="52"/>
                  <a:pt x="10" y="52"/>
                  <a:pt x="10" y="51"/>
                </a:cubicBezTo>
                <a:cubicBezTo>
                  <a:pt x="11" y="49"/>
                  <a:pt x="13" y="46"/>
                  <a:pt x="14" y="46"/>
                </a:cubicBezTo>
                <a:cubicBezTo>
                  <a:pt x="16" y="45"/>
                  <a:pt x="15" y="47"/>
                  <a:pt x="13" y="52"/>
                </a:cubicBezTo>
                <a:cubicBezTo>
                  <a:pt x="13" y="53"/>
                  <a:pt x="13" y="53"/>
                  <a:pt x="13" y="54"/>
                </a:cubicBezTo>
                <a:cubicBezTo>
                  <a:pt x="13" y="54"/>
                  <a:pt x="11" y="58"/>
                  <a:pt x="11" y="63"/>
                </a:cubicBezTo>
                <a:cubicBezTo>
                  <a:pt x="11" y="66"/>
                  <a:pt x="12" y="69"/>
                  <a:pt x="15" y="72"/>
                </a:cubicBezTo>
                <a:cubicBezTo>
                  <a:pt x="17" y="75"/>
                  <a:pt x="21" y="78"/>
                  <a:pt x="26" y="79"/>
                </a:cubicBezTo>
                <a:cubicBezTo>
                  <a:pt x="45" y="85"/>
                  <a:pt x="74" y="78"/>
                  <a:pt x="96" y="62"/>
                </a:cubicBezTo>
                <a:cubicBezTo>
                  <a:pt x="106" y="54"/>
                  <a:pt x="116" y="43"/>
                  <a:pt x="116" y="31"/>
                </a:cubicBezTo>
                <a:cubicBezTo>
                  <a:pt x="116" y="25"/>
                  <a:pt x="114" y="19"/>
                  <a:pt x="111" y="15"/>
                </a:cubicBezTo>
                <a:cubicBezTo>
                  <a:pt x="107" y="11"/>
                  <a:pt x="102" y="8"/>
                  <a:pt x="98" y="7"/>
                </a:cubicBezTo>
                <a:cubicBezTo>
                  <a:pt x="88" y="4"/>
                  <a:pt x="80" y="5"/>
                  <a:pt x="74" y="6"/>
                </a:cubicBezTo>
                <a:cubicBezTo>
                  <a:pt x="68" y="6"/>
                  <a:pt x="65" y="7"/>
                  <a:pt x="65" y="7"/>
                </a:cubicBezTo>
                <a:cubicBezTo>
                  <a:pt x="65" y="7"/>
                  <a:pt x="56" y="9"/>
                  <a:pt x="45" y="14"/>
                </a:cubicBezTo>
                <a:cubicBezTo>
                  <a:pt x="34" y="18"/>
                  <a:pt x="21" y="26"/>
                  <a:pt x="13" y="35"/>
                </a:cubicBezTo>
                <a:cubicBezTo>
                  <a:pt x="0" y="52"/>
                  <a:pt x="1" y="59"/>
                  <a:pt x="0" y="57"/>
                </a:cubicBezTo>
                <a:cubicBezTo>
                  <a:pt x="0" y="54"/>
                  <a:pt x="4" y="44"/>
                  <a:pt x="12" y="33"/>
                </a:cubicBezTo>
                <a:cubicBezTo>
                  <a:pt x="11" y="34"/>
                  <a:pt x="22" y="22"/>
                  <a:pt x="36" y="15"/>
                </a:cubicBezTo>
                <a:cubicBezTo>
                  <a:pt x="51" y="6"/>
                  <a:pt x="67" y="3"/>
                  <a:pt x="67" y="3"/>
                </a:cubicBezTo>
                <a:cubicBezTo>
                  <a:pt x="67" y="3"/>
                  <a:pt x="70" y="2"/>
                  <a:pt x="76" y="2"/>
                </a:cubicBezTo>
                <a:cubicBezTo>
                  <a:pt x="82" y="1"/>
                  <a:pt x="91" y="0"/>
                  <a:pt x="101" y="4"/>
                </a:cubicBezTo>
                <a:cubicBezTo>
                  <a:pt x="106" y="6"/>
                  <a:pt x="111" y="9"/>
                  <a:pt x="115" y="15"/>
                </a:cubicBezTo>
                <a:cubicBezTo>
                  <a:pt x="119" y="20"/>
                  <a:pt x="120" y="26"/>
                  <a:pt x="120" y="33"/>
                </a:cubicBezTo>
                <a:cubicBezTo>
                  <a:pt x="118" y="47"/>
                  <a:pt x="108" y="58"/>
                  <a:pt x="97" y="66"/>
                </a:cubicBezTo>
                <a:cubicBezTo>
                  <a:pt x="74" y="82"/>
                  <a:pt x="45" y="89"/>
                  <a:pt x="24" y="82"/>
                </a:cubicBezTo>
                <a:cubicBezTo>
                  <a:pt x="19" y="81"/>
                  <a:pt x="15" y="78"/>
                  <a:pt x="12" y="74"/>
                </a:cubicBezTo>
                <a:cubicBezTo>
                  <a:pt x="9" y="71"/>
                  <a:pt x="7" y="67"/>
                  <a:pt x="7" y="63"/>
                </a:cubicBezTo>
                <a:cubicBezTo>
                  <a:pt x="7" y="57"/>
                  <a:pt x="9" y="53"/>
                  <a:pt x="9" y="53"/>
                </a:cubicBezTo>
                <a:close/>
              </a:path>
            </a:pathLst>
          </a:custGeom>
          <a:solidFill>
            <a:srgbClr val="475E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8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8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8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8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8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8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8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8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8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8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8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8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8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6343" y="2760956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BREAKER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2" name="Rechteck 1"/>
          <p:cNvSpPr/>
          <p:nvPr/>
        </p:nvSpPr>
        <p:spPr>
          <a:xfrm>
            <a:off x="899592" y="2636911"/>
            <a:ext cx="2160240" cy="13243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" name="Ellipse 2"/>
          <p:cNvSpPr/>
          <p:nvPr/>
        </p:nvSpPr>
        <p:spPr>
          <a:xfrm>
            <a:off x="1475656" y="2795041"/>
            <a:ext cx="1008112" cy="1008112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Ellipse 3"/>
          <p:cNvSpPr/>
          <p:nvPr/>
        </p:nvSpPr>
        <p:spPr bwMode="auto">
          <a:xfrm>
            <a:off x="1143000" y="0"/>
            <a:ext cx="6858000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Textfeld 78"/>
          <p:cNvSpPr txBox="1">
            <a:spLocks/>
          </p:cNvSpPr>
          <p:nvPr/>
        </p:nvSpPr>
        <p:spPr>
          <a:xfrm>
            <a:off x="2607455" y="4225687"/>
            <a:ext cx="3929090" cy="22860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5400" b="1" dirty="0" err="1" smtClean="0"/>
              <a:t>Your</a:t>
            </a:r>
            <a:r>
              <a:rPr lang="de-DE" sz="5400" b="1" dirty="0" smtClean="0"/>
              <a:t> Text</a:t>
            </a:r>
            <a:endParaRPr lang="de-DE" sz="54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190628" y="1489443"/>
            <a:ext cx="2762745" cy="3010828"/>
            <a:chOff x="1163638" y="2076451"/>
            <a:chExt cx="388938" cy="423863"/>
          </a:xfrm>
          <a:solidFill>
            <a:schemeClr val="accent1"/>
          </a:solidFill>
        </p:grpSpPr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1163638" y="2454276"/>
              <a:ext cx="373063" cy="46038"/>
            </a:xfrm>
            <a:custGeom>
              <a:avLst/>
              <a:gdLst>
                <a:gd name="T0" fmla="*/ 1367 w 1367"/>
                <a:gd name="T1" fmla="*/ 0 h 164"/>
                <a:gd name="T2" fmla="*/ 0 w 1367"/>
                <a:gd name="T3" fmla="*/ 0 h 164"/>
                <a:gd name="T4" fmla="*/ 153 w 1367"/>
                <a:gd name="T5" fmla="*/ 164 h 164"/>
                <a:gd name="T6" fmla="*/ 1214 w 1367"/>
                <a:gd name="T7" fmla="*/ 164 h 164"/>
                <a:gd name="T8" fmla="*/ 1367 w 1367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7" h="164">
                  <a:moveTo>
                    <a:pt x="1367" y="0"/>
                  </a:moveTo>
                  <a:lnTo>
                    <a:pt x="0" y="0"/>
                  </a:lnTo>
                  <a:cubicBezTo>
                    <a:pt x="0" y="112"/>
                    <a:pt x="85" y="164"/>
                    <a:pt x="153" y="164"/>
                  </a:cubicBezTo>
                  <a:lnTo>
                    <a:pt x="1214" y="164"/>
                  </a:lnTo>
                  <a:cubicBezTo>
                    <a:pt x="1296" y="164"/>
                    <a:pt x="1367" y="100"/>
                    <a:pt x="13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63"/>
            <p:cNvSpPr>
              <a:spLocks noEditPoints="1"/>
            </p:cNvSpPr>
            <p:nvPr/>
          </p:nvSpPr>
          <p:spPr bwMode="auto">
            <a:xfrm>
              <a:off x="1230313" y="2233614"/>
              <a:ext cx="322263" cy="211138"/>
            </a:xfrm>
            <a:custGeom>
              <a:avLst/>
              <a:gdLst>
                <a:gd name="T0" fmla="*/ 922 w 1184"/>
                <a:gd name="T1" fmla="*/ 0 h 778"/>
                <a:gd name="T2" fmla="*/ 0 w 1184"/>
                <a:gd name="T3" fmla="*/ 0 h 778"/>
                <a:gd name="T4" fmla="*/ 0 w 1184"/>
                <a:gd name="T5" fmla="*/ 631 h 778"/>
                <a:gd name="T6" fmla="*/ 147 w 1184"/>
                <a:gd name="T7" fmla="*/ 778 h 778"/>
                <a:gd name="T8" fmla="*/ 745 w 1184"/>
                <a:gd name="T9" fmla="*/ 778 h 778"/>
                <a:gd name="T10" fmla="*/ 890 w 1184"/>
                <a:gd name="T11" fmla="*/ 631 h 778"/>
                <a:gd name="T12" fmla="*/ 890 w 1184"/>
                <a:gd name="T13" fmla="*/ 554 h 778"/>
                <a:gd name="T14" fmla="*/ 1184 w 1184"/>
                <a:gd name="T15" fmla="*/ 277 h 778"/>
                <a:gd name="T16" fmla="*/ 922 w 1184"/>
                <a:gd name="T17" fmla="*/ 0 h 778"/>
                <a:gd name="T18" fmla="*/ 890 w 1184"/>
                <a:gd name="T19" fmla="*/ 439 h 778"/>
                <a:gd name="T20" fmla="*/ 890 w 1184"/>
                <a:gd name="T21" fmla="*/ 439 h 778"/>
                <a:gd name="T22" fmla="*/ 890 w 1184"/>
                <a:gd name="T23" fmla="*/ 114 h 778"/>
                <a:gd name="T24" fmla="*/ 1075 w 1184"/>
                <a:gd name="T25" fmla="*/ 277 h 778"/>
                <a:gd name="T26" fmla="*/ 890 w 1184"/>
                <a:gd name="T27" fmla="*/ 439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4" h="778">
                  <a:moveTo>
                    <a:pt x="922" y="0"/>
                  </a:moveTo>
                  <a:lnTo>
                    <a:pt x="0" y="0"/>
                  </a:lnTo>
                  <a:lnTo>
                    <a:pt x="0" y="631"/>
                  </a:lnTo>
                  <a:cubicBezTo>
                    <a:pt x="0" y="713"/>
                    <a:pt x="71" y="778"/>
                    <a:pt x="147" y="778"/>
                  </a:cubicBezTo>
                  <a:lnTo>
                    <a:pt x="745" y="778"/>
                  </a:lnTo>
                  <a:cubicBezTo>
                    <a:pt x="831" y="778"/>
                    <a:pt x="890" y="706"/>
                    <a:pt x="890" y="631"/>
                  </a:cubicBezTo>
                  <a:lnTo>
                    <a:pt x="890" y="554"/>
                  </a:lnTo>
                  <a:cubicBezTo>
                    <a:pt x="1060" y="554"/>
                    <a:pt x="1184" y="426"/>
                    <a:pt x="1184" y="277"/>
                  </a:cubicBezTo>
                  <a:cubicBezTo>
                    <a:pt x="1184" y="125"/>
                    <a:pt x="1084" y="0"/>
                    <a:pt x="922" y="0"/>
                  </a:cubicBezTo>
                  <a:close/>
                  <a:moveTo>
                    <a:pt x="890" y="439"/>
                  </a:moveTo>
                  <a:lnTo>
                    <a:pt x="890" y="439"/>
                  </a:lnTo>
                  <a:cubicBezTo>
                    <a:pt x="890" y="439"/>
                    <a:pt x="890" y="243"/>
                    <a:pt x="890" y="114"/>
                  </a:cubicBezTo>
                  <a:cubicBezTo>
                    <a:pt x="1062" y="114"/>
                    <a:pt x="1076" y="224"/>
                    <a:pt x="1075" y="277"/>
                  </a:cubicBezTo>
                  <a:cubicBezTo>
                    <a:pt x="1075" y="364"/>
                    <a:pt x="1039" y="439"/>
                    <a:pt x="890" y="4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1311276" y="2076451"/>
              <a:ext cx="39688" cy="150813"/>
            </a:xfrm>
            <a:custGeom>
              <a:avLst/>
              <a:gdLst>
                <a:gd name="T0" fmla="*/ 28 w 147"/>
                <a:gd name="T1" fmla="*/ 0 h 554"/>
                <a:gd name="T2" fmla="*/ 147 w 147"/>
                <a:gd name="T3" fmla="*/ 214 h 554"/>
                <a:gd name="T4" fmla="*/ 98 w 147"/>
                <a:gd name="T5" fmla="*/ 382 h 554"/>
                <a:gd name="T6" fmla="*/ 127 w 147"/>
                <a:gd name="T7" fmla="*/ 554 h 554"/>
                <a:gd name="T8" fmla="*/ 4 w 147"/>
                <a:gd name="T9" fmla="*/ 389 h 554"/>
                <a:gd name="T10" fmla="*/ 59 w 147"/>
                <a:gd name="T11" fmla="*/ 206 h 554"/>
                <a:gd name="T12" fmla="*/ 28 w 147"/>
                <a:gd name="T13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554">
                  <a:moveTo>
                    <a:pt x="28" y="0"/>
                  </a:moveTo>
                  <a:cubicBezTo>
                    <a:pt x="28" y="0"/>
                    <a:pt x="147" y="115"/>
                    <a:pt x="147" y="214"/>
                  </a:cubicBezTo>
                  <a:cubicBezTo>
                    <a:pt x="147" y="314"/>
                    <a:pt x="108" y="344"/>
                    <a:pt x="98" y="382"/>
                  </a:cubicBezTo>
                  <a:cubicBezTo>
                    <a:pt x="86" y="424"/>
                    <a:pt x="111" y="514"/>
                    <a:pt x="127" y="554"/>
                  </a:cubicBezTo>
                  <a:cubicBezTo>
                    <a:pt x="64" y="508"/>
                    <a:pt x="8" y="472"/>
                    <a:pt x="4" y="389"/>
                  </a:cubicBezTo>
                  <a:cubicBezTo>
                    <a:pt x="0" y="306"/>
                    <a:pt x="59" y="290"/>
                    <a:pt x="59" y="206"/>
                  </a:cubicBezTo>
                  <a:cubicBezTo>
                    <a:pt x="59" y="123"/>
                    <a:pt x="2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1347788" y="2106614"/>
              <a:ext cx="39688" cy="120650"/>
            </a:xfrm>
            <a:custGeom>
              <a:avLst/>
              <a:gdLst>
                <a:gd name="T0" fmla="*/ 28 w 147"/>
                <a:gd name="T1" fmla="*/ 0 h 443"/>
                <a:gd name="T2" fmla="*/ 147 w 147"/>
                <a:gd name="T3" fmla="*/ 171 h 443"/>
                <a:gd name="T4" fmla="*/ 98 w 147"/>
                <a:gd name="T5" fmla="*/ 305 h 443"/>
                <a:gd name="T6" fmla="*/ 128 w 147"/>
                <a:gd name="T7" fmla="*/ 443 h 443"/>
                <a:gd name="T8" fmla="*/ 4 w 147"/>
                <a:gd name="T9" fmla="*/ 311 h 443"/>
                <a:gd name="T10" fmla="*/ 60 w 147"/>
                <a:gd name="T11" fmla="*/ 165 h 443"/>
                <a:gd name="T12" fmla="*/ 28 w 147"/>
                <a:gd name="T13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443">
                  <a:moveTo>
                    <a:pt x="28" y="0"/>
                  </a:moveTo>
                  <a:cubicBezTo>
                    <a:pt x="28" y="0"/>
                    <a:pt x="147" y="92"/>
                    <a:pt x="147" y="171"/>
                  </a:cubicBezTo>
                  <a:cubicBezTo>
                    <a:pt x="147" y="251"/>
                    <a:pt x="108" y="275"/>
                    <a:pt x="98" y="305"/>
                  </a:cubicBezTo>
                  <a:cubicBezTo>
                    <a:pt x="87" y="339"/>
                    <a:pt x="112" y="411"/>
                    <a:pt x="128" y="443"/>
                  </a:cubicBezTo>
                  <a:cubicBezTo>
                    <a:pt x="64" y="406"/>
                    <a:pt x="8" y="378"/>
                    <a:pt x="4" y="311"/>
                  </a:cubicBezTo>
                  <a:cubicBezTo>
                    <a:pt x="0" y="244"/>
                    <a:pt x="60" y="231"/>
                    <a:pt x="60" y="165"/>
                  </a:cubicBezTo>
                  <a:cubicBezTo>
                    <a:pt x="60" y="98"/>
                    <a:pt x="28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5857884" y="-38092"/>
            <a:ext cx="1411288" cy="5164132"/>
            <a:chOff x="428596" y="-38092"/>
            <a:chExt cx="1411288" cy="5164132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28596" y="3714752"/>
              <a:ext cx="1411288" cy="1411288"/>
              <a:chOff x="186" y="2008"/>
              <a:chExt cx="889" cy="889"/>
            </a:xfrm>
          </p:grpSpPr>
          <p:sp>
            <p:nvSpPr>
              <p:cNvPr id="5" name="Oval 9"/>
              <p:cNvSpPr>
                <a:spLocks noChangeArrowheads="1"/>
              </p:cNvSpPr>
              <p:nvPr/>
            </p:nvSpPr>
            <p:spPr bwMode="auto">
              <a:xfrm>
                <a:off x="186" y="2008"/>
                <a:ext cx="889" cy="88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49000">
                    <a:schemeClr val="bg2"/>
                  </a:gs>
                </a:gsLst>
                <a:lin ang="13800000" scaled="0"/>
                <a:tileRect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 smtClean="0"/>
              </a:p>
            </p:txBody>
          </p:sp>
          <p:sp>
            <p:nvSpPr>
              <p:cNvPr id="6" name="Oval 10"/>
              <p:cNvSpPr>
                <a:spLocks noChangeArrowheads="1"/>
              </p:cNvSpPr>
              <p:nvPr/>
            </p:nvSpPr>
            <p:spPr bwMode="auto">
              <a:xfrm>
                <a:off x="303" y="2027"/>
                <a:ext cx="656" cy="4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2857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" name="Gerade Verbindung 3"/>
            <p:cNvCxnSpPr/>
            <p:nvPr/>
          </p:nvCxnSpPr>
          <p:spPr>
            <a:xfrm rot="5400000">
              <a:off x="-737395" y="1847367"/>
              <a:ext cx="3778554" cy="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>
          <a:xfrm>
            <a:off x="4474377" y="-38092"/>
            <a:ext cx="1411288" cy="5164132"/>
            <a:chOff x="428596" y="-38092"/>
            <a:chExt cx="1411288" cy="5164132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428596" y="3714752"/>
              <a:ext cx="1411288" cy="1411288"/>
              <a:chOff x="186" y="2008"/>
              <a:chExt cx="889" cy="889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6" y="2008"/>
                <a:ext cx="889" cy="88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49000">
                    <a:schemeClr val="bg2"/>
                  </a:gs>
                </a:gsLst>
                <a:lin ang="13800000" scaled="0"/>
                <a:tileRect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 smtClean="0"/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03" y="2027"/>
                <a:ext cx="656" cy="4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2857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9" name="Gerade Verbindung 8"/>
            <p:cNvCxnSpPr/>
            <p:nvPr/>
          </p:nvCxnSpPr>
          <p:spPr>
            <a:xfrm rot="5400000">
              <a:off x="-737395" y="1847367"/>
              <a:ext cx="3778554" cy="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en 11"/>
          <p:cNvGrpSpPr/>
          <p:nvPr/>
        </p:nvGrpSpPr>
        <p:grpSpPr>
          <a:xfrm>
            <a:off x="7241391" y="-38092"/>
            <a:ext cx="1411288" cy="5164132"/>
            <a:chOff x="428596" y="-38092"/>
            <a:chExt cx="1411288" cy="5164132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428596" y="3714752"/>
              <a:ext cx="1411288" cy="1411288"/>
              <a:chOff x="186" y="2008"/>
              <a:chExt cx="889" cy="889"/>
            </a:xfrm>
          </p:grpSpPr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186" y="2008"/>
                <a:ext cx="889" cy="889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49000">
                    <a:schemeClr val="bg2"/>
                  </a:gs>
                </a:gsLst>
                <a:lin ang="13800000" scaled="0"/>
                <a:tileRect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 smtClean="0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303" y="2027"/>
                <a:ext cx="656" cy="4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lin ang="5400000" scaled="1"/>
              </a:gradFill>
              <a:ln w="2857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4" name="Gerade Verbindung 13"/>
            <p:cNvCxnSpPr/>
            <p:nvPr/>
          </p:nvCxnSpPr>
          <p:spPr>
            <a:xfrm rot="5400000">
              <a:off x="-737395" y="1847367"/>
              <a:ext cx="3778554" cy="7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/>
          <p:cNvSpPr txBox="1">
            <a:spLocks/>
          </p:cNvSpPr>
          <p:nvPr/>
        </p:nvSpPr>
        <p:spPr>
          <a:xfrm>
            <a:off x="4381913" y="3643313"/>
            <a:ext cx="1612098" cy="16430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smtClean="0"/>
              <a:t>Your</a:t>
            </a:r>
            <a:br>
              <a:rPr lang="de-DE" sz="2400" b="1" dirty="0" smtClean="0"/>
            </a:br>
            <a:r>
              <a:rPr lang="de-DE" sz="2400" b="1" dirty="0" smtClean="0"/>
              <a:t>Text</a:t>
            </a:r>
            <a:endParaRPr lang="de-DE" sz="2400" b="1" dirty="0"/>
          </a:p>
        </p:txBody>
      </p:sp>
      <p:sp>
        <p:nvSpPr>
          <p:cNvPr id="31" name="Textfeld 30"/>
          <p:cNvSpPr txBox="1">
            <a:spLocks/>
          </p:cNvSpPr>
          <p:nvPr/>
        </p:nvSpPr>
        <p:spPr>
          <a:xfrm>
            <a:off x="5745939" y="3643313"/>
            <a:ext cx="1612098" cy="16430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smtClean="0"/>
              <a:t>Your</a:t>
            </a:r>
            <a:br>
              <a:rPr lang="de-DE" sz="2400" b="1" dirty="0" smtClean="0"/>
            </a:br>
            <a:r>
              <a:rPr lang="de-DE" sz="2400" b="1" dirty="0" smtClean="0"/>
              <a:t>Text</a:t>
            </a:r>
            <a:endParaRPr lang="de-DE" sz="2400" b="1" dirty="0"/>
          </a:p>
        </p:txBody>
      </p:sp>
      <p:sp>
        <p:nvSpPr>
          <p:cNvPr id="32" name="Textfeld 31"/>
          <p:cNvSpPr txBox="1">
            <a:spLocks/>
          </p:cNvSpPr>
          <p:nvPr/>
        </p:nvSpPr>
        <p:spPr>
          <a:xfrm>
            <a:off x="7140985" y="3643313"/>
            <a:ext cx="1612098" cy="16430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smtClean="0"/>
              <a:t>Your</a:t>
            </a:r>
            <a:br>
              <a:rPr lang="de-DE" sz="2400" b="1" dirty="0" smtClean="0"/>
            </a:br>
            <a:r>
              <a:rPr lang="de-DE" sz="2400" b="1" dirty="0" smtClean="0"/>
              <a:t>Text</a:t>
            </a:r>
            <a:endParaRPr lang="de-DE" sz="2400" b="1" dirty="0"/>
          </a:p>
        </p:txBody>
      </p:sp>
      <p:cxnSp>
        <p:nvCxnSpPr>
          <p:cNvPr id="39" name="Gerade Verbindung 38"/>
          <p:cNvCxnSpPr/>
          <p:nvPr/>
        </p:nvCxnSpPr>
        <p:spPr>
          <a:xfrm rot="5400000">
            <a:off x="1070747" y="-856489"/>
            <a:ext cx="4469156" cy="2324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>
            <a:spLocks/>
          </p:cNvSpPr>
          <p:nvPr/>
        </p:nvSpPr>
        <p:spPr>
          <a:xfrm flipH="1">
            <a:off x="1571604" y="3071808"/>
            <a:ext cx="1612098" cy="16430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Your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Text</a:t>
            </a:r>
            <a:endParaRPr lang="de-DE" sz="2400" b="1" dirty="0">
              <a:solidFill>
                <a:schemeClr val="bg1"/>
              </a:solidFill>
            </a:endParaRPr>
          </a:p>
        </p:txBody>
      </p:sp>
      <p:grpSp>
        <p:nvGrpSpPr>
          <p:cNvPr id="36" name="Gruppieren 99"/>
          <p:cNvGrpSpPr/>
          <p:nvPr/>
        </p:nvGrpSpPr>
        <p:grpSpPr>
          <a:xfrm>
            <a:off x="459590" y="2362184"/>
            <a:ext cx="2313006" cy="2357453"/>
            <a:chOff x="5060940" y="4033850"/>
            <a:chExt cx="2065338" cy="2105025"/>
          </a:xfrm>
        </p:grpSpPr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5060940" y="4033850"/>
              <a:ext cx="2065338" cy="210502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val 10"/>
            <p:cNvSpPr>
              <a:spLocks noChangeArrowheads="1"/>
            </p:cNvSpPr>
            <p:nvPr/>
          </p:nvSpPr>
          <p:spPr bwMode="auto">
            <a:xfrm>
              <a:off x="5332756" y="4078839"/>
              <a:ext cx="1524029" cy="113893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80000"/>
                  </a:srgbClr>
                </a:gs>
                <a:gs pos="72000">
                  <a:srgbClr val="000000">
                    <a:alpha val="0"/>
                  </a:srgb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6" name="Textfeld 45"/>
          <p:cNvSpPr txBox="1">
            <a:spLocks/>
          </p:cNvSpPr>
          <p:nvPr/>
        </p:nvSpPr>
        <p:spPr>
          <a:xfrm flipH="1">
            <a:off x="687414" y="2647936"/>
            <a:ext cx="1857356" cy="17859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4400" b="1" dirty="0" smtClean="0">
                <a:solidFill>
                  <a:schemeClr val="bg1"/>
                </a:solidFill>
              </a:rPr>
              <a:t>Your</a:t>
            </a:r>
            <a:br>
              <a:rPr lang="de-DE" sz="4400" b="1" dirty="0" smtClean="0">
                <a:solidFill>
                  <a:schemeClr val="bg1"/>
                </a:solidFill>
              </a:rPr>
            </a:br>
            <a:r>
              <a:rPr lang="de-DE" sz="4400" b="1" dirty="0" smtClean="0">
                <a:solidFill>
                  <a:schemeClr val="bg1"/>
                </a:solidFill>
              </a:rPr>
              <a:t>Text</a:t>
            </a:r>
            <a:endParaRPr lang="de-DE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742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Ellipse 3"/>
          <p:cNvSpPr/>
          <p:nvPr/>
        </p:nvSpPr>
        <p:spPr bwMode="auto">
          <a:xfrm>
            <a:off x="1143000" y="0"/>
            <a:ext cx="6858000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Textfeld 78"/>
          <p:cNvSpPr txBox="1">
            <a:spLocks/>
          </p:cNvSpPr>
          <p:nvPr/>
        </p:nvSpPr>
        <p:spPr>
          <a:xfrm>
            <a:off x="2607455" y="4225687"/>
            <a:ext cx="3929090" cy="22860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5400" b="1" dirty="0" err="1" smtClean="0"/>
              <a:t>Your</a:t>
            </a:r>
            <a:r>
              <a:rPr lang="de-DE" sz="5400" b="1" dirty="0" smtClean="0"/>
              <a:t> Text</a:t>
            </a:r>
            <a:endParaRPr lang="de-DE" sz="5400" b="1" dirty="0"/>
          </a:p>
        </p:txBody>
      </p:sp>
      <p:sp>
        <p:nvSpPr>
          <p:cNvPr id="10" name="Freeform 32"/>
          <p:cNvSpPr>
            <a:spLocks noEditPoints="1"/>
          </p:cNvSpPr>
          <p:nvPr/>
        </p:nvSpPr>
        <p:spPr bwMode="auto">
          <a:xfrm>
            <a:off x="3131840" y="1412776"/>
            <a:ext cx="2789476" cy="3042022"/>
          </a:xfrm>
          <a:custGeom>
            <a:avLst/>
            <a:gdLst>
              <a:gd name="T0" fmla="*/ 119 w 1419"/>
              <a:gd name="T1" fmla="*/ 1290 h 1541"/>
              <a:gd name="T2" fmla="*/ 145 w 1419"/>
              <a:gd name="T3" fmla="*/ 1179 h 1541"/>
              <a:gd name="T4" fmla="*/ 29 w 1419"/>
              <a:gd name="T5" fmla="*/ 1046 h 1541"/>
              <a:gd name="T6" fmla="*/ 271 w 1419"/>
              <a:gd name="T7" fmla="*/ 893 h 1541"/>
              <a:gd name="T8" fmla="*/ 737 w 1419"/>
              <a:gd name="T9" fmla="*/ 832 h 1541"/>
              <a:gd name="T10" fmla="*/ 1386 w 1419"/>
              <a:gd name="T11" fmla="*/ 1045 h 1541"/>
              <a:gd name="T12" fmla="*/ 1298 w 1419"/>
              <a:gd name="T13" fmla="*/ 1207 h 1541"/>
              <a:gd name="T14" fmla="*/ 1261 w 1419"/>
              <a:gd name="T15" fmla="*/ 1317 h 1541"/>
              <a:gd name="T16" fmla="*/ 1419 w 1419"/>
              <a:gd name="T17" fmla="*/ 1335 h 1541"/>
              <a:gd name="T18" fmla="*/ 1265 w 1419"/>
              <a:gd name="T19" fmla="*/ 1537 h 1541"/>
              <a:gd name="T20" fmla="*/ 120 w 1419"/>
              <a:gd name="T21" fmla="*/ 1525 h 1541"/>
              <a:gd name="T22" fmla="*/ 735 w 1419"/>
              <a:gd name="T23" fmla="*/ 888 h 1541"/>
              <a:gd name="T24" fmla="*/ 213 w 1419"/>
              <a:gd name="T25" fmla="*/ 978 h 1541"/>
              <a:gd name="T26" fmla="*/ 76 w 1419"/>
              <a:gd name="T27" fmla="*/ 1073 h 1541"/>
              <a:gd name="T28" fmla="*/ 1339 w 1419"/>
              <a:gd name="T29" fmla="*/ 1073 h 1541"/>
              <a:gd name="T30" fmla="*/ 1274 w 1419"/>
              <a:gd name="T31" fmla="*/ 1018 h 1541"/>
              <a:gd name="T32" fmla="*/ 1230 w 1419"/>
              <a:gd name="T33" fmla="*/ 991 h 1541"/>
              <a:gd name="T34" fmla="*/ 1174 w 1419"/>
              <a:gd name="T35" fmla="*/ 966 h 1541"/>
              <a:gd name="T36" fmla="*/ 1106 w 1419"/>
              <a:gd name="T37" fmla="*/ 941 h 1541"/>
              <a:gd name="T38" fmla="*/ 1051 w 1419"/>
              <a:gd name="T39" fmla="*/ 924 h 1541"/>
              <a:gd name="T40" fmla="*/ 914 w 1419"/>
              <a:gd name="T41" fmla="*/ 897 h 1541"/>
              <a:gd name="T42" fmla="*/ 766 w 1419"/>
              <a:gd name="T43" fmla="*/ 888 h 1541"/>
              <a:gd name="T44" fmla="*/ 60 w 1419"/>
              <a:gd name="T45" fmla="*/ 1375 h 1541"/>
              <a:gd name="T46" fmla="*/ 102 w 1419"/>
              <a:gd name="T47" fmla="*/ 1452 h 1541"/>
              <a:gd name="T48" fmla="*/ 1231 w 1419"/>
              <a:gd name="T49" fmla="*/ 1487 h 1541"/>
              <a:gd name="T50" fmla="*/ 1344 w 1419"/>
              <a:gd name="T51" fmla="*/ 1417 h 1541"/>
              <a:gd name="T52" fmla="*/ 536 w 1419"/>
              <a:gd name="T53" fmla="*/ 934 h 1541"/>
              <a:gd name="T54" fmla="*/ 567 w 1419"/>
              <a:gd name="T55" fmla="*/ 934 h 1541"/>
              <a:gd name="T56" fmla="*/ 591 w 1419"/>
              <a:gd name="T57" fmla="*/ 918 h 1541"/>
              <a:gd name="T58" fmla="*/ 602 w 1419"/>
              <a:gd name="T59" fmla="*/ 906 h 1541"/>
              <a:gd name="T60" fmla="*/ 591 w 1419"/>
              <a:gd name="T61" fmla="*/ 918 h 1541"/>
              <a:gd name="T62" fmla="*/ 633 w 1419"/>
              <a:gd name="T63" fmla="*/ 937 h 1541"/>
              <a:gd name="T64" fmla="*/ 632 w 1419"/>
              <a:gd name="T65" fmla="*/ 966 h 1541"/>
              <a:gd name="T66" fmla="*/ 662 w 1419"/>
              <a:gd name="T67" fmla="*/ 918 h 1541"/>
              <a:gd name="T68" fmla="*/ 685 w 1419"/>
              <a:gd name="T69" fmla="*/ 918 h 1541"/>
              <a:gd name="T70" fmla="*/ 662 w 1419"/>
              <a:gd name="T71" fmla="*/ 918 h 1541"/>
              <a:gd name="T72" fmla="*/ 714 w 1419"/>
              <a:gd name="T73" fmla="*/ 944 h 1541"/>
              <a:gd name="T74" fmla="*/ 700 w 1419"/>
              <a:gd name="T75" fmla="*/ 957 h 1541"/>
              <a:gd name="T76" fmla="*/ 735 w 1419"/>
              <a:gd name="T77" fmla="*/ 190 h 1541"/>
              <a:gd name="T78" fmla="*/ 1318 w 1419"/>
              <a:gd name="T79" fmla="*/ 0 h 1541"/>
              <a:gd name="T80" fmla="*/ 1361 w 1419"/>
              <a:gd name="T81" fmla="*/ 6 h 1541"/>
              <a:gd name="T82" fmla="*/ 1386 w 1419"/>
              <a:gd name="T83" fmla="*/ 15 h 1541"/>
              <a:gd name="T84" fmla="*/ 1279 w 1419"/>
              <a:gd name="T85" fmla="*/ 926 h 1541"/>
              <a:gd name="T86" fmla="*/ 1096 w 1419"/>
              <a:gd name="T87" fmla="*/ 858 h 1541"/>
              <a:gd name="T88" fmla="*/ 1015 w 1419"/>
              <a:gd name="T89" fmla="*/ 836 h 1541"/>
              <a:gd name="T90" fmla="*/ 745 w 1419"/>
              <a:gd name="T91" fmla="*/ 913 h 1541"/>
              <a:gd name="T92" fmla="*/ 748 w 1419"/>
              <a:gd name="T93" fmla="*/ 906 h 1541"/>
              <a:gd name="T94" fmla="*/ 765 w 1419"/>
              <a:gd name="T95" fmla="*/ 916 h 1541"/>
              <a:gd name="T96" fmla="*/ 787 w 1419"/>
              <a:gd name="T97" fmla="*/ 953 h 1541"/>
              <a:gd name="T98" fmla="*/ 812 w 1419"/>
              <a:gd name="T99" fmla="*/ 953 h 1541"/>
              <a:gd name="T100" fmla="*/ 828 w 1419"/>
              <a:gd name="T101" fmla="*/ 499 h 1541"/>
              <a:gd name="T102" fmla="*/ 1120 w 1419"/>
              <a:gd name="T103" fmla="*/ 502 h 1541"/>
              <a:gd name="T104" fmla="*/ 828 w 1419"/>
              <a:gd name="T105" fmla="*/ 499 h 1541"/>
              <a:gd name="T106" fmla="*/ 830 w 1419"/>
              <a:gd name="T107" fmla="*/ 909 h 1541"/>
              <a:gd name="T108" fmla="*/ 818 w 1419"/>
              <a:gd name="T109" fmla="*/ 919 h 1541"/>
              <a:gd name="T110" fmla="*/ 883 w 1419"/>
              <a:gd name="T111" fmla="*/ 921 h 1541"/>
              <a:gd name="T112" fmla="*/ 874 w 1419"/>
              <a:gd name="T113" fmla="*/ 946 h 1541"/>
              <a:gd name="T114" fmla="*/ 1195 w 1419"/>
              <a:gd name="T115" fmla="*/ 502 h 1541"/>
              <a:gd name="T116" fmla="*/ 1245 w 1419"/>
              <a:gd name="T117" fmla="*/ 505 h 1541"/>
              <a:gd name="T118" fmla="*/ 1273 w 1419"/>
              <a:gd name="T119" fmla="*/ 505 h 1541"/>
              <a:gd name="T120" fmla="*/ 1304 w 1419"/>
              <a:gd name="T121" fmla="*/ 259 h 1541"/>
              <a:gd name="T122" fmla="*/ 1291 w 1419"/>
              <a:gd name="T123" fmla="*/ 257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19" h="1541">
                <a:moveTo>
                  <a:pt x="0" y="1317"/>
                </a:moveTo>
                <a:lnTo>
                  <a:pt x="156" y="1317"/>
                </a:lnTo>
                <a:cubicBezTo>
                  <a:pt x="141" y="1309"/>
                  <a:pt x="129" y="1300"/>
                  <a:pt x="119" y="1290"/>
                </a:cubicBezTo>
                <a:cubicBezTo>
                  <a:pt x="110" y="1280"/>
                  <a:pt x="106" y="1266"/>
                  <a:pt x="106" y="1247"/>
                </a:cubicBezTo>
                <a:cubicBezTo>
                  <a:pt x="106" y="1232"/>
                  <a:pt x="109" y="1219"/>
                  <a:pt x="116" y="1209"/>
                </a:cubicBezTo>
                <a:cubicBezTo>
                  <a:pt x="123" y="1199"/>
                  <a:pt x="133" y="1189"/>
                  <a:pt x="145" y="1179"/>
                </a:cubicBezTo>
                <a:lnTo>
                  <a:pt x="0" y="1179"/>
                </a:lnTo>
                <a:cubicBezTo>
                  <a:pt x="0" y="1153"/>
                  <a:pt x="2" y="1130"/>
                  <a:pt x="5" y="1109"/>
                </a:cubicBezTo>
                <a:cubicBezTo>
                  <a:pt x="8" y="1089"/>
                  <a:pt x="16" y="1067"/>
                  <a:pt x="29" y="1046"/>
                </a:cubicBezTo>
                <a:cubicBezTo>
                  <a:pt x="39" y="1027"/>
                  <a:pt x="53" y="1011"/>
                  <a:pt x="72" y="996"/>
                </a:cubicBezTo>
                <a:cubicBezTo>
                  <a:pt x="91" y="982"/>
                  <a:pt x="110" y="968"/>
                  <a:pt x="128" y="957"/>
                </a:cubicBezTo>
                <a:cubicBezTo>
                  <a:pt x="174" y="931"/>
                  <a:pt x="221" y="909"/>
                  <a:pt x="271" y="893"/>
                </a:cubicBezTo>
                <a:cubicBezTo>
                  <a:pt x="321" y="877"/>
                  <a:pt x="372" y="864"/>
                  <a:pt x="424" y="855"/>
                </a:cubicBezTo>
                <a:cubicBezTo>
                  <a:pt x="476" y="846"/>
                  <a:pt x="528" y="840"/>
                  <a:pt x="580" y="836"/>
                </a:cubicBezTo>
                <a:cubicBezTo>
                  <a:pt x="633" y="833"/>
                  <a:pt x="685" y="832"/>
                  <a:pt x="737" y="832"/>
                </a:cubicBezTo>
                <a:cubicBezTo>
                  <a:pt x="832" y="832"/>
                  <a:pt x="925" y="841"/>
                  <a:pt x="1016" y="859"/>
                </a:cubicBezTo>
                <a:cubicBezTo>
                  <a:pt x="1106" y="878"/>
                  <a:pt x="1194" y="909"/>
                  <a:pt x="1279" y="955"/>
                </a:cubicBezTo>
                <a:cubicBezTo>
                  <a:pt x="1328" y="980"/>
                  <a:pt x="1363" y="1010"/>
                  <a:pt x="1386" y="1045"/>
                </a:cubicBezTo>
                <a:cubicBezTo>
                  <a:pt x="1408" y="1080"/>
                  <a:pt x="1419" y="1125"/>
                  <a:pt x="1419" y="1179"/>
                </a:cubicBezTo>
                <a:lnTo>
                  <a:pt x="1265" y="1179"/>
                </a:lnTo>
                <a:cubicBezTo>
                  <a:pt x="1278" y="1186"/>
                  <a:pt x="1289" y="1196"/>
                  <a:pt x="1298" y="1207"/>
                </a:cubicBezTo>
                <a:cubicBezTo>
                  <a:pt x="1307" y="1219"/>
                  <a:pt x="1312" y="1232"/>
                  <a:pt x="1312" y="1247"/>
                </a:cubicBezTo>
                <a:cubicBezTo>
                  <a:pt x="1312" y="1264"/>
                  <a:pt x="1307" y="1278"/>
                  <a:pt x="1298" y="1288"/>
                </a:cubicBezTo>
                <a:cubicBezTo>
                  <a:pt x="1289" y="1299"/>
                  <a:pt x="1277" y="1308"/>
                  <a:pt x="1261" y="1317"/>
                </a:cubicBezTo>
                <a:lnTo>
                  <a:pt x="1412" y="1317"/>
                </a:lnTo>
                <a:cubicBezTo>
                  <a:pt x="1413" y="1317"/>
                  <a:pt x="1415" y="1319"/>
                  <a:pt x="1417" y="1323"/>
                </a:cubicBezTo>
                <a:cubicBezTo>
                  <a:pt x="1418" y="1329"/>
                  <a:pt x="1419" y="1333"/>
                  <a:pt x="1419" y="1335"/>
                </a:cubicBezTo>
                <a:cubicBezTo>
                  <a:pt x="1419" y="1376"/>
                  <a:pt x="1408" y="1415"/>
                  <a:pt x="1385" y="1452"/>
                </a:cubicBezTo>
                <a:cubicBezTo>
                  <a:pt x="1362" y="1488"/>
                  <a:pt x="1330" y="1514"/>
                  <a:pt x="1289" y="1530"/>
                </a:cubicBezTo>
                <a:cubicBezTo>
                  <a:pt x="1281" y="1532"/>
                  <a:pt x="1274" y="1534"/>
                  <a:pt x="1265" y="1537"/>
                </a:cubicBezTo>
                <a:cubicBezTo>
                  <a:pt x="1257" y="1540"/>
                  <a:pt x="1250" y="1541"/>
                  <a:pt x="1244" y="1541"/>
                </a:cubicBezTo>
                <a:lnTo>
                  <a:pt x="172" y="1541"/>
                </a:lnTo>
                <a:cubicBezTo>
                  <a:pt x="154" y="1541"/>
                  <a:pt x="137" y="1535"/>
                  <a:pt x="120" y="1525"/>
                </a:cubicBezTo>
                <a:cubicBezTo>
                  <a:pt x="75" y="1503"/>
                  <a:pt x="43" y="1475"/>
                  <a:pt x="26" y="1441"/>
                </a:cubicBezTo>
                <a:cubicBezTo>
                  <a:pt x="9" y="1407"/>
                  <a:pt x="0" y="1366"/>
                  <a:pt x="0" y="1317"/>
                </a:cubicBezTo>
                <a:close/>
                <a:moveTo>
                  <a:pt x="735" y="888"/>
                </a:moveTo>
                <a:lnTo>
                  <a:pt x="735" y="888"/>
                </a:lnTo>
                <a:cubicBezTo>
                  <a:pt x="647" y="888"/>
                  <a:pt x="558" y="894"/>
                  <a:pt x="468" y="905"/>
                </a:cubicBezTo>
                <a:cubicBezTo>
                  <a:pt x="379" y="917"/>
                  <a:pt x="294" y="941"/>
                  <a:pt x="213" y="978"/>
                </a:cubicBezTo>
                <a:cubicBezTo>
                  <a:pt x="201" y="983"/>
                  <a:pt x="186" y="990"/>
                  <a:pt x="168" y="1000"/>
                </a:cubicBezTo>
                <a:cubicBezTo>
                  <a:pt x="150" y="1009"/>
                  <a:pt x="133" y="1020"/>
                  <a:pt x="117" y="1032"/>
                </a:cubicBezTo>
                <a:cubicBezTo>
                  <a:pt x="101" y="1044"/>
                  <a:pt x="87" y="1058"/>
                  <a:pt x="76" y="1073"/>
                </a:cubicBezTo>
                <a:cubicBezTo>
                  <a:pt x="64" y="1089"/>
                  <a:pt x="59" y="1105"/>
                  <a:pt x="59" y="1122"/>
                </a:cubicBezTo>
                <a:lnTo>
                  <a:pt x="1357" y="1122"/>
                </a:lnTo>
                <a:cubicBezTo>
                  <a:pt x="1357" y="1106"/>
                  <a:pt x="1351" y="1090"/>
                  <a:pt x="1339" y="1073"/>
                </a:cubicBezTo>
                <a:cubicBezTo>
                  <a:pt x="1327" y="1057"/>
                  <a:pt x="1316" y="1045"/>
                  <a:pt x="1304" y="1038"/>
                </a:cubicBezTo>
                <a:cubicBezTo>
                  <a:pt x="1301" y="1037"/>
                  <a:pt x="1298" y="1034"/>
                  <a:pt x="1292" y="1030"/>
                </a:cubicBezTo>
                <a:cubicBezTo>
                  <a:pt x="1287" y="1027"/>
                  <a:pt x="1281" y="1023"/>
                  <a:pt x="1274" y="1018"/>
                </a:cubicBezTo>
                <a:cubicBezTo>
                  <a:pt x="1268" y="1014"/>
                  <a:pt x="1262" y="1010"/>
                  <a:pt x="1256" y="1006"/>
                </a:cubicBezTo>
                <a:cubicBezTo>
                  <a:pt x="1250" y="1002"/>
                  <a:pt x="1246" y="999"/>
                  <a:pt x="1244" y="997"/>
                </a:cubicBezTo>
                <a:cubicBezTo>
                  <a:pt x="1240" y="996"/>
                  <a:pt x="1236" y="994"/>
                  <a:pt x="1230" y="991"/>
                </a:cubicBezTo>
                <a:cubicBezTo>
                  <a:pt x="1224" y="989"/>
                  <a:pt x="1217" y="985"/>
                  <a:pt x="1209" y="982"/>
                </a:cubicBezTo>
                <a:cubicBezTo>
                  <a:pt x="1202" y="978"/>
                  <a:pt x="1195" y="975"/>
                  <a:pt x="1188" y="972"/>
                </a:cubicBezTo>
                <a:cubicBezTo>
                  <a:pt x="1182" y="969"/>
                  <a:pt x="1177" y="967"/>
                  <a:pt x="1174" y="966"/>
                </a:cubicBezTo>
                <a:cubicBezTo>
                  <a:pt x="1171" y="965"/>
                  <a:pt x="1165" y="963"/>
                  <a:pt x="1158" y="960"/>
                </a:cubicBezTo>
                <a:cubicBezTo>
                  <a:pt x="1150" y="957"/>
                  <a:pt x="1142" y="953"/>
                  <a:pt x="1132" y="950"/>
                </a:cubicBezTo>
                <a:cubicBezTo>
                  <a:pt x="1123" y="947"/>
                  <a:pt x="1114" y="944"/>
                  <a:pt x="1106" y="941"/>
                </a:cubicBezTo>
                <a:cubicBezTo>
                  <a:pt x="1097" y="938"/>
                  <a:pt x="1091" y="936"/>
                  <a:pt x="1088" y="934"/>
                </a:cubicBezTo>
                <a:cubicBezTo>
                  <a:pt x="1086" y="933"/>
                  <a:pt x="1081" y="931"/>
                  <a:pt x="1074" y="930"/>
                </a:cubicBezTo>
                <a:cubicBezTo>
                  <a:pt x="1067" y="928"/>
                  <a:pt x="1059" y="926"/>
                  <a:pt x="1051" y="924"/>
                </a:cubicBezTo>
                <a:cubicBezTo>
                  <a:pt x="1043" y="922"/>
                  <a:pt x="1035" y="920"/>
                  <a:pt x="1028" y="918"/>
                </a:cubicBezTo>
                <a:cubicBezTo>
                  <a:pt x="1020" y="917"/>
                  <a:pt x="1015" y="915"/>
                  <a:pt x="1011" y="914"/>
                </a:cubicBezTo>
                <a:cubicBezTo>
                  <a:pt x="980" y="907"/>
                  <a:pt x="948" y="901"/>
                  <a:pt x="914" y="897"/>
                </a:cubicBezTo>
                <a:cubicBezTo>
                  <a:pt x="881" y="893"/>
                  <a:pt x="849" y="890"/>
                  <a:pt x="818" y="888"/>
                </a:cubicBezTo>
                <a:lnTo>
                  <a:pt x="800" y="888"/>
                </a:lnTo>
                <a:lnTo>
                  <a:pt x="766" y="888"/>
                </a:lnTo>
                <a:lnTo>
                  <a:pt x="748" y="888"/>
                </a:lnTo>
                <a:lnTo>
                  <a:pt x="735" y="888"/>
                </a:lnTo>
                <a:close/>
                <a:moveTo>
                  <a:pt x="60" y="1375"/>
                </a:moveTo>
                <a:lnTo>
                  <a:pt x="60" y="1375"/>
                </a:lnTo>
                <a:cubicBezTo>
                  <a:pt x="60" y="1389"/>
                  <a:pt x="64" y="1403"/>
                  <a:pt x="72" y="1417"/>
                </a:cubicBezTo>
                <a:cubicBezTo>
                  <a:pt x="81" y="1430"/>
                  <a:pt x="90" y="1442"/>
                  <a:pt x="102" y="1452"/>
                </a:cubicBezTo>
                <a:cubicBezTo>
                  <a:pt x="114" y="1463"/>
                  <a:pt x="128" y="1471"/>
                  <a:pt x="142" y="1478"/>
                </a:cubicBezTo>
                <a:cubicBezTo>
                  <a:pt x="157" y="1484"/>
                  <a:pt x="170" y="1487"/>
                  <a:pt x="182" y="1487"/>
                </a:cubicBezTo>
                <a:lnTo>
                  <a:pt x="1231" y="1487"/>
                </a:lnTo>
                <a:cubicBezTo>
                  <a:pt x="1243" y="1487"/>
                  <a:pt x="1256" y="1484"/>
                  <a:pt x="1270" y="1478"/>
                </a:cubicBezTo>
                <a:cubicBezTo>
                  <a:pt x="1285" y="1471"/>
                  <a:pt x="1299" y="1463"/>
                  <a:pt x="1312" y="1452"/>
                </a:cubicBezTo>
                <a:cubicBezTo>
                  <a:pt x="1325" y="1442"/>
                  <a:pt x="1336" y="1430"/>
                  <a:pt x="1344" y="1417"/>
                </a:cubicBezTo>
                <a:cubicBezTo>
                  <a:pt x="1353" y="1403"/>
                  <a:pt x="1357" y="1389"/>
                  <a:pt x="1357" y="1375"/>
                </a:cubicBezTo>
                <a:lnTo>
                  <a:pt x="60" y="1375"/>
                </a:lnTo>
                <a:close/>
                <a:moveTo>
                  <a:pt x="536" y="934"/>
                </a:moveTo>
                <a:lnTo>
                  <a:pt x="536" y="934"/>
                </a:lnTo>
                <a:cubicBezTo>
                  <a:pt x="536" y="925"/>
                  <a:pt x="542" y="921"/>
                  <a:pt x="555" y="921"/>
                </a:cubicBezTo>
                <a:cubicBezTo>
                  <a:pt x="563" y="921"/>
                  <a:pt x="567" y="925"/>
                  <a:pt x="567" y="934"/>
                </a:cubicBezTo>
                <a:cubicBezTo>
                  <a:pt x="567" y="945"/>
                  <a:pt x="562" y="950"/>
                  <a:pt x="552" y="950"/>
                </a:cubicBezTo>
                <a:cubicBezTo>
                  <a:pt x="541" y="950"/>
                  <a:pt x="536" y="945"/>
                  <a:pt x="536" y="934"/>
                </a:cubicBezTo>
                <a:close/>
                <a:moveTo>
                  <a:pt x="591" y="918"/>
                </a:moveTo>
                <a:lnTo>
                  <a:pt x="591" y="918"/>
                </a:lnTo>
                <a:cubicBezTo>
                  <a:pt x="591" y="917"/>
                  <a:pt x="592" y="913"/>
                  <a:pt x="593" y="908"/>
                </a:cubicBezTo>
                <a:cubicBezTo>
                  <a:pt x="594" y="907"/>
                  <a:pt x="597" y="906"/>
                  <a:pt x="602" y="906"/>
                </a:cubicBezTo>
                <a:cubicBezTo>
                  <a:pt x="609" y="906"/>
                  <a:pt x="612" y="910"/>
                  <a:pt x="612" y="918"/>
                </a:cubicBezTo>
                <a:cubicBezTo>
                  <a:pt x="612" y="923"/>
                  <a:pt x="609" y="926"/>
                  <a:pt x="602" y="926"/>
                </a:cubicBezTo>
                <a:cubicBezTo>
                  <a:pt x="595" y="926"/>
                  <a:pt x="591" y="923"/>
                  <a:pt x="591" y="918"/>
                </a:cubicBezTo>
                <a:close/>
                <a:moveTo>
                  <a:pt x="620" y="950"/>
                </a:moveTo>
                <a:lnTo>
                  <a:pt x="620" y="950"/>
                </a:lnTo>
                <a:cubicBezTo>
                  <a:pt x="620" y="941"/>
                  <a:pt x="625" y="937"/>
                  <a:pt x="633" y="937"/>
                </a:cubicBezTo>
                <a:cubicBezTo>
                  <a:pt x="642" y="937"/>
                  <a:pt x="646" y="941"/>
                  <a:pt x="646" y="950"/>
                </a:cubicBezTo>
                <a:cubicBezTo>
                  <a:pt x="646" y="953"/>
                  <a:pt x="645" y="957"/>
                  <a:pt x="643" y="961"/>
                </a:cubicBezTo>
                <a:cubicBezTo>
                  <a:pt x="641" y="964"/>
                  <a:pt x="637" y="966"/>
                  <a:pt x="632" y="966"/>
                </a:cubicBezTo>
                <a:cubicBezTo>
                  <a:pt x="628" y="966"/>
                  <a:pt x="626" y="964"/>
                  <a:pt x="624" y="961"/>
                </a:cubicBezTo>
                <a:cubicBezTo>
                  <a:pt x="621" y="957"/>
                  <a:pt x="620" y="953"/>
                  <a:pt x="620" y="950"/>
                </a:cubicBezTo>
                <a:close/>
                <a:moveTo>
                  <a:pt x="662" y="918"/>
                </a:moveTo>
                <a:lnTo>
                  <a:pt x="662" y="918"/>
                </a:lnTo>
                <a:cubicBezTo>
                  <a:pt x="662" y="910"/>
                  <a:pt x="666" y="906"/>
                  <a:pt x="674" y="906"/>
                </a:cubicBezTo>
                <a:cubicBezTo>
                  <a:pt x="681" y="906"/>
                  <a:pt x="685" y="910"/>
                  <a:pt x="685" y="918"/>
                </a:cubicBezTo>
                <a:cubicBezTo>
                  <a:pt x="685" y="923"/>
                  <a:pt x="681" y="926"/>
                  <a:pt x="674" y="926"/>
                </a:cubicBezTo>
                <a:cubicBezTo>
                  <a:pt x="673" y="925"/>
                  <a:pt x="671" y="923"/>
                  <a:pt x="668" y="922"/>
                </a:cubicBezTo>
                <a:cubicBezTo>
                  <a:pt x="665" y="920"/>
                  <a:pt x="663" y="919"/>
                  <a:pt x="662" y="918"/>
                </a:cubicBezTo>
                <a:close/>
                <a:moveTo>
                  <a:pt x="700" y="957"/>
                </a:moveTo>
                <a:lnTo>
                  <a:pt x="700" y="957"/>
                </a:lnTo>
                <a:cubicBezTo>
                  <a:pt x="700" y="948"/>
                  <a:pt x="705" y="944"/>
                  <a:pt x="714" y="944"/>
                </a:cubicBezTo>
                <a:cubicBezTo>
                  <a:pt x="722" y="944"/>
                  <a:pt x="726" y="948"/>
                  <a:pt x="726" y="957"/>
                </a:cubicBezTo>
                <a:cubicBezTo>
                  <a:pt x="726" y="965"/>
                  <a:pt x="722" y="969"/>
                  <a:pt x="714" y="969"/>
                </a:cubicBezTo>
                <a:cubicBezTo>
                  <a:pt x="705" y="969"/>
                  <a:pt x="700" y="965"/>
                  <a:pt x="700" y="957"/>
                </a:cubicBezTo>
                <a:close/>
                <a:moveTo>
                  <a:pt x="812" y="812"/>
                </a:moveTo>
                <a:lnTo>
                  <a:pt x="812" y="812"/>
                </a:lnTo>
                <a:lnTo>
                  <a:pt x="735" y="190"/>
                </a:lnTo>
                <a:lnTo>
                  <a:pt x="1244" y="190"/>
                </a:lnTo>
                <a:lnTo>
                  <a:pt x="1317" y="7"/>
                </a:lnTo>
                <a:lnTo>
                  <a:pt x="1318" y="0"/>
                </a:lnTo>
                <a:lnTo>
                  <a:pt x="1325" y="0"/>
                </a:lnTo>
                <a:cubicBezTo>
                  <a:pt x="1328" y="0"/>
                  <a:pt x="1333" y="1"/>
                  <a:pt x="1340" y="2"/>
                </a:cubicBezTo>
                <a:cubicBezTo>
                  <a:pt x="1347" y="3"/>
                  <a:pt x="1354" y="4"/>
                  <a:pt x="1361" y="6"/>
                </a:cubicBezTo>
                <a:cubicBezTo>
                  <a:pt x="1368" y="8"/>
                  <a:pt x="1374" y="9"/>
                  <a:pt x="1379" y="10"/>
                </a:cubicBezTo>
                <a:cubicBezTo>
                  <a:pt x="1384" y="11"/>
                  <a:pt x="1386" y="12"/>
                  <a:pt x="1386" y="13"/>
                </a:cubicBezTo>
                <a:lnTo>
                  <a:pt x="1386" y="15"/>
                </a:lnTo>
                <a:lnTo>
                  <a:pt x="1317" y="190"/>
                </a:lnTo>
                <a:lnTo>
                  <a:pt x="1367" y="190"/>
                </a:lnTo>
                <a:lnTo>
                  <a:pt x="1279" y="926"/>
                </a:lnTo>
                <a:lnTo>
                  <a:pt x="1273" y="926"/>
                </a:lnTo>
                <a:cubicBezTo>
                  <a:pt x="1245" y="910"/>
                  <a:pt x="1216" y="898"/>
                  <a:pt x="1187" y="887"/>
                </a:cubicBezTo>
                <a:cubicBezTo>
                  <a:pt x="1158" y="876"/>
                  <a:pt x="1127" y="866"/>
                  <a:pt x="1096" y="858"/>
                </a:cubicBezTo>
                <a:cubicBezTo>
                  <a:pt x="1090" y="856"/>
                  <a:pt x="1083" y="855"/>
                  <a:pt x="1073" y="852"/>
                </a:cubicBezTo>
                <a:cubicBezTo>
                  <a:pt x="1063" y="849"/>
                  <a:pt x="1053" y="846"/>
                  <a:pt x="1043" y="844"/>
                </a:cubicBezTo>
                <a:cubicBezTo>
                  <a:pt x="1033" y="841"/>
                  <a:pt x="1023" y="839"/>
                  <a:pt x="1015" y="836"/>
                </a:cubicBezTo>
                <a:cubicBezTo>
                  <a:pt x="1006" y="834"/>
                  <a:pt x="1001" y="833"/>
                  <a:pt x="998" y="833"/>
                </a:cubicBezTo>
                <a:lnTo>
                  <a:pt x="812" y="812"/>
                </a:lnTo>
                <a:close/>
                <a:moveTo>
                  <a:pt x="745" y="913"/>
                </a:moveTo>
                <a:lnTo>
                  <a:pt x="745" y="913"/>
                </a:lnTo>
                <a:lnTo>
                  <a:pt x="745" y="911"/>
                </a:lnTo>
                <a:cubicBezTo>
                  <a:pt x="745" y="909"/>
                  <a:pt x="746" y="907"/>
                  <a:pt x="748" y="906"/>
                </a:cubicBezTo>
                <a:lnTo>
                  <a:pt x="761" y="906"/>
                </a:lnTo>
                <a:cubicBezTo>
                  <a:pt x="763" y="906"/>
                  <a:pt x="763" y="907"/>
                  <a:pt x="764" y="909"/>
                </a:cubicBezTo>
                <a:cubicBezTo>
                  <a:pt x="764" y="912"/>
                  <a:pt x="765" y="914"/>
                  <a:pt x="765" y="916"/>
                </a:cubicBezTo>
                <a:cubicBezTo>
                  <a:pt x="765" y="919"/>
                  <a:pt x="761" y="921"/>
                  <a:pt x="753" y="921"/>
                </a:cubicBezTo>
                <a:cubicBezTo>
                  <a:pt x="748" y="921"/>
                  <a:pt x="745" y="918"/>
                  <a:pt x="745" y="913"/>
                </a:cubicBezTo>
                <a:close/>
                <a:moveTo>
                  <a:pt x="787" y="953"/>
                </a:moveTo>
                <a:lnTo>
                  <a:pt x="787" y="953"/>
                </a:lnTo>
                <a:cubicBezTo>
                  <a:pt x="787" y="945"/>
                  <a:pt x="792" y="940"/>
                  <a:pt x="802" y="940"/>
                </a:cubicBezTo>
                <a:cubicBezTo>
                  <a:pt x="809" y="940"/>
                  <a:pt x="812" y="945"/>
                  <a:pt x="812" y="953"/>
                </a:cubicBezTo>
                <a:cubicBezTo>
                  <a:pt x="812" y="962"/>
                  <a:pt x="809" y="966"/>
                  <a:pt x="802" y="966"/>
                </a:cubicBezTo>
                <a:cubicBezTo>
                  <a:pt x="792" y="966"/>
                  <a:pt x="787" y="962"/>
                  <a:pt x="787" y="953"/>
                </a:cubicBezTo>
                <a:close/>
                <a:moveTo>
                  <a:pt x="828" y="499"/>
                </a:moveTo>
                <a:lnTo>
                  <a:pt x="828" y="499"/>
                </a:lnTo>
                <a:lnTo>
                  <a:pt x="875" y="502"/>
                </a:lnTo>
                <a:lnTo>
                  <a:pt x="1120" y="502"/>
                </a:lnTo>
                <a:lnTo>
                  <a:pt x="1221" y="247"/>
                </a:lnTo>
                <a:lnTo>
                  <a:pt x="794" y="247"/>
                </a:lnTo>
                <a:lnTo>
                  <a:pt x="828" y="499"/>
                </a:lnTo>
                <a:close/>
                <a:moveTo>
                  <a:pt x="818" y="919"/>
                </a:moveTo>
                <a:lnTo>
                  <a:pt x="818" y="919"/>
                </a:lnTo>
                <a:cubicBezTo>
                  <a:pt x="818" y="913"/>
                  <a:pt x="822" y="909"/>
                  <a:pt x="830" y="909"/>
                </a:cubicBezTo>
                <a:cubicBezTo>
                  <a:pt x="835" y="909"/>
                  <a:pt x="838" y="913"/>
                  <a:pt x="838" y="919"/>
                </a:cubicBezTo>
                <a:cubicBezTo>
                  <a:pt x="838" y="928"/>
                  <a:pt x="834" y="932"/>
                  <a:pt x="826" y="932"/>
                </a:cubicBezTo>
                <a:cubicBezTo>
                  <a:pt x="821" y="932"/>
                  <a:pt x="818" y="928"/>
                  <a:pt x="818" y="919"/>
                </a:cubicBezTo>
                <a:close/>
                <a:moveTo>
                  <a:pt x="869" y="935"/>
                </a:moveTo>
                <a:lnTo>
                  <a:pt x="869" y="935"/>
                </a:lnTo>
                <a:cubicBezTo>
                  <a:pt x="869" y="926"/>
                  <a:pt x="873" y="921"/>
                  <a:pt x="883" y="921"/>
                </a:cubicBezTo>
                <a:cubicBezTo>
                  <a:pt x="892" y="921"/>
                  <a:pt x="896" y="925"/>
                  <a:pt x="896" y="934"/>
                </a:cubicBezTo>
                <a:cubicBezTo>
                  <a:pt x="896" y="945"/>
                  <a:pt x="892" y="950"/>
                  <a:pt x="885" y="950"/>
                </a:cubicBezTo>
                <a:cubicBezTo>
                  <a:pt x="882" y="950"/>
                  <a:pt x="878" y="949"/>
                  <a:pt x="874" y="946"/>
                </a:cubicBezTo>
                <a:cubicBezTo>
                  <a:pt x="871" y="943"/>
                  <a:pt x="869" y="940"/>
                  <a:pt x="869" y="935"/>
                </a:cubicBezTo>
                <a:close/>
                <a:moveTo>
                  <a:pt x="1195" y="502"/>
                </a:moveTo>
                <a:lnTo>
                  <a:pt x="1195" y="502"/>
                </a:lnTo>
                <a:cubicBezTo>
                  <a:pt x="1197" y="502"/>
                  <a:pt x="1201" y="502"/>
                  <a:pt x="1207" y="503"/>
                </a:cubicBezTo>
                <a:cubicBezTo>
                  <a:pt x="1213" y="503"/>
                  <a:pt x="1220" y="504"/>
                  <a:pt x="1226" y="504"/>
                </a:cubicBezTo>
                <a:cubicBezTo>
                  <a:pt x="1234" y="505"/>
                  <a:pt x="1240" y="505"/>
                  <a:pt x="1245" y="505"/>
                </a:cubicBezTo>
                <a:cubicBezTo>
                  <a:pt x="1252" y="505"/>
                  <a:pt x="1257" y="505"/>
                  <a:pt x="1260" y="505"/>
                </a:cubicBezTo>
                <a:lnTo>
                  <a:pt x="1268" y="505"/>
                </a:lnTo>
                <a:lnTo>
                  <a:pt x="1273" y="505"/>
                </a:lnTo>
                <a:cubicBezTo>
                  <a:pt x="1274" y="505"/>
                  <a:pt x="1275" y="504"/>
                  <a:pt x="1276" y="501"/>
                </a:cubicBezTo>
                <a:cubicBezTo>
                  <a:pt x="1277" y="498"/>
                  <a:pt x="1278" y="496"/>
                  <a:pt x="1278" y="494"/>
                </a:cubicBezTo>
                <a:lnTo>
                  <a:pt x="1304" y="259"/>
                </a:lnTo>
                <a:lnTo>
                  <a:pt x="1304" y="247"/>
                </a:lnTo>
                <a:cubicBezTo>
                  <a:pt x="1299" y="247"/>
                  <a:pt x="1296" y="247"/>
                  <a:pt x="1295" y="248"/>
                </a:cubicBezTo>
                <a:cubicBezTo>
                  <a:pt x="1293" y="249"/>
                  <a:pt x="1292" y="252"/>
                  <a:pt x="1291" y="257"/>
                </a:cubicBezTo>
                <a:lnTo>
                  <a:pt x="1197" y="494"/>
                </a:lnTo>
                <a:lnTo>
                  <a:pt x="1195" y="5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6502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 noEditPoints="1"/>
          </p:cNvSpPr>
          <p:nvPr/>
        </p:nvSpPr>
        <p:spPr bwMode="auto">
          <a:xfrm rot="5400000">
            <a:off x="3167901" y="-7618917"/>
            <a:ext cx="4236958" cy="21381550"/>
          </a:xfrm>
          <a:custGeom>
            <a:avLst/>
            <a:gdLst>
              <a:gd name="T0" fmla="*/ 1698 w 1885"/>
              <a:gd name="T1" fmla="*/ 9083 h 9511"/>
              <a:gd name="T2" fmla="*/ 1802 w 1885"/>
              <a:gd name="T3" fmla="*/ 8951 h 9511"/>
              <a:gd name="T4" fmla="*/ 1631 w 1885"/>
              <a:gd name="T5" fmla="*/ 8313 h 9511"/>
              <a:gd name="T6" fmla="*/ 1820 w 1885"/>
              <a:gd name="T7" fmla="*/ 7412 h 9511"/>
              <a:gd name="T8" fmla="*/ 1809 w 1885"/>
              <a:gd name="T9" fmla="*/ 5657 h 9511"/>
              <a:gd name="T10" fmla="*/ 1791 w 1885"/>
              <a:gd name="T11" fmla="*/ 5493 h 9511"/>
              <a:gd name="T12" fmla="*/ 1827 w 1885"/>
              <a:gd name="T13" fmla="*/ 3247 h 9511"/>
              <a:gd name="T14" fmla="*/ 1570 w 1885"/>
              <a:gd name="T15" fmla="*/ 2812 h 9511"/>
              <a:gd name="T16" fmla="*/ 1830 w 1885"/>
              <a:gd name="T17" fmla="*/ 1972 h 9511"/>
              <a:gd name="T18" fmla="*/ 1541 w 1885"/>
              <a:gd name="T19" fmla="*/ 1720 h 9511"/>
              <a:gd name="T20" fmla="*/ 1764 w 1885"/>
              <a:gd name="T21" fmla="*/ 1438 h 9511"/>
              <a:gd name="T22" fmla="*/ 1831 w 1885"/>
              <a:gd name="T23" fmla="*/ 1118 h 9511"/>
              <a:gd name="T24" fmla="*/ 1683 w 1885"/>
              <a:gd name="T25" fmla="*/ 896 h 9511"/>
              <a:gd name="T26" fmla="*/ 1869 w 1885"/>
              <a:gd name="T27" fmla="*/ 189 h 9511"/>
              <a:gd name="T28" fmla="*/ 1312 w 1885"/>
              <a:gd name="T29" fmla="*/ 7 h 9511"/>
              <a:gd name="T30" fmla="*/ 181 w 1885"/>
              <a:gd name="T31" fmla="*/ 59 h 9511"/>
              <a:gd name="T32" fmla="*/ 0 w 1885"/>
              <a:gd name="T33" fmla="*/ 449 h 9511"/>
              <a:gd name="T34" fmla="*/ 140 w 1885"/>
              <a:gd name="T35" fmla="*/ 564 h 9511"/>
              <a:gd name="T36" fmla="*/ 243 w 1885"/>
              <a:gd name="T37" fmla="*/ 1198 h 9511"/>
              <a:gd name="T38" fmla="*/ 54 w 1885"/>
              <a:gd name="T39" fmla="*/ 2099 h 9511"/>
              <a:gd name="T40" fmla="*/ 65 w 1885"/>
              <a:gd name="T41" fmla="*/ 3854 h 9511"/>
              <a:gd name="T42" fmla="*/ 82 w 1885"/>
              <a:gd name="T43" fmla="*/ 4018 h 9511"/>
              <a:gd name="T44" fmla="*/ 46 w 1885"/>
              <a:gd name="T45" fmla="*/ 6264 h 9511"/>
              <a:gd name="T46" fmla="*/ 304 w 1885"/>
              <a:gd name="T47" fmla="*/ 6699 h 9511"/>
              <a:gd name="T48" fmla="*/ 44 w 1885"/>
              <a:gd name="T49" fmla="*/ 7538 h 9511"/>
              <a:gd name="T50" fmla="*/ 332 w 1885"/>
              <a:gd name="T51" fmla="*/ 7791 h 9511"/>
              <a:gd name="T52" fmla="*/ 110 w 1885"/>
              <a:gd name="T53" fmla="*/ 8073 h 9511"/>
              <a:gd name="T54" fmla="*/ 43 w 1885"/>
              <a:gd name="T55" fmla="*/ 8393 h 9511"/>
              <a:gd name="T56" fmla="*/ 190 w 1885"/>
              <a:gd name="T57" fmla="*/ 8615 h 9511"/>
              <a:gd name="T58" fmla="*/ 5 w 1885"/>
              <a:gd name="T59" fmla="*/ 9322 h 9511"/>
              <a:gd name="T60" fmla="*/ 561 w 1885"/>
              <a:gd name="T61" fmla="*/ 9504 h 9511"/>
              <a:gd name="T62" fmla="*/ 1693 w 1885"/>
              <a:gd name="T63" fmla="*/ 9452 h 9511"/>
              <a:gd name="T64" fmla="*/ 1863 w 1885"/>
              <a:gd name="T65" fmla="*/ 9092 h 9511"/>
              <a:gd name="T66" fmla="*/ 1563 w 1885"/>
              <a:gd name="T67" fmla="*/ 2064 h 9511"/>
              <a:gd name="T68" fmla="*/ 1621 w 1885"/>
              <a:gd name="T69" fmla="*/ 2230 h 9511"/>
              <a:gd name="T70" fmla="*/ 1563 w 1885"/>
              <a:gd name="T71" fmla="*/ 2441 h 9511"/>
              <a:gd name="T72" fmla="*/ 1641 w 1885"/>
              <a:gd name="T73" fmla="*/ 331 h 9511"/>
              <a:gd name="T74" fmla="*/ 1556 w 1885"/>
              <a:gd name="T75" fmla="*/ 4722 h 9511"/>
              <a:gd name="T76" fmla="*/ 1610 w 1885"/>
              <a:gd name="T77" fmla="*/ 4505 h 9511"/>
              <a:gd name="T78" fmla="*/ 1541 w 1885"/>
              <a:gd name="T79" fmla="*/ 3242 h 9511"/>
              <a:gd name="T80" fmla="*/ 1541 w 1885"/>
              <a:gd name="T81" fmla="*/ 3618 h 9511"/>
              <a:gd name="T82" fmla="*/ 1553 w 1885"/>
              <a:gd name="T83" fmla="*/ 5863 h 9511"/>
              <a:gd name="T84" fmla="*/ 1693 w 1885"/>
              <a:gd name="T85" fmla="*/ 6009 h 9511"/>
              <a:gd name="T86" fmla="*/ 1588 w 1885"/>
              <a:gd name="T87" fmla="*/ 6215 h 9511"/>
              <a:gd name="T88" fmla="*/ 1556 w 1885"/>
              <a:gd name="T89" fmla="*/ 6997 h 9511"/>
              <a:gd name="T90" fmla="*/ 1565 w 1885"/>
              <a:gd name="T91" fmla="*/ 7371 h 9511"/>
              <a:gd name="T92" fmla="*/ 324 w 1885"/>
              <a:gd name="T93" fmla="*/ 988 h 9511"/>
              <a:gd name="T94" fmla="*/ 162 w 1885"/>
              <a:gd name="T95" fmla="*/ 7454 h 9511"/>
              <a:gd name="T96" fmla="*/ 311 w 1885"/>
              <a:gd name="T97" fmla="*/ 7070 h 9511"/>
              <a:gd name="T98" fmla="*/ 119 w 1885"/>
              <a:gd name="T99" fmla="*/ 9300 h 9511"/>
              <a:gd name="T100" fmla="*/ 330 w 1885"/>
              <a:gd name="T101" fmla="*/ 8905 h 9511"/>
              <a:gd name="T102" fmla="*/ 317 w 1885"/>
              <a:gd name="T103" fmla="*/ 4789 h 9511"/>
              <a:gd name="T104" fmla="*/ 138 w 1885"/>
              <a:gd name="T105" fmla="*/ 5456 h 9511"/>
              <a:gd name="T106" fmla="*/ 333 w 1885"/>
              <a:gd name="T107" fmla="*/ 6269 h 9511"/>
              <a:gd name="T108" fmla="*/ 172 w 1885"/>
              <a:gd name="T109" fmla="*/ 4418 h 9511"/>
              <a:gd name="T110" fmla="*/ 129 w 1885"/>
              <a:gd name="T111" fmla="*/ 3615 h 9511"/>
              <a:gd name="T112" fmla="*/ 285 w 1885"/>
              <a:gd name="T113" fmla="*/ 3296 h 9511"/>
              <a:gd name="T114" fmla="*/ 304 w 1885"/>
              <a:gd name="T115" fmla="*/ 2744 h 9511"/>
              <a:gd name="T116" fmla="*/ 307 w 1885"/>
              <a:gd name="T117" fmla="*/ 2368 h 9511"/>
              <a:gd name="T118" fmla="*/ 289 w 1885"/>
              <a:gd name="T119" fmla="*/ 1777 h 9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85" h="9511">
                <a:moveTo>
                  <a:pt x="1804" y="2995"/>
                </a:moveTo>
                <a:cubicBezTo>
                  <a:pt x="1804" y="2996"/>
                  <a:pt x="1804" y="2996"/>
                  <a:pt x="1804" y="2996"/>
                </a:cubicBezTo>
                <a:cubicBezTo>
                  <a:pt x="1806" y="2995"/>
                  <a:pt x="1807" y="2994"/>
                  <a:pt x="1804" y="2995"/>
                </a:cubicBezTo>
                <a:close/>
                <a:moveTo>
                  <a:pt x="1859" y="9051"/>
                </a:moveTo>
                <a:lnTo>
                  <a:pt x="1859" y="9051"/>
                </a:lnTo>
                <a:cubicBezTo>
                  <a:pt x="1825" y="9003"/>
                  <a:pt x="1781" y="9046"/>
                  <a:pt x="1745" y="9068"/>
                </a:cubicBezTo>
                <a:cubicBezTo>
                  <a:pt x="1739" y="9072"/>
                  <a:pt x="1706" y="9092"/>
                  <a:pt x="1698" y="9083"/>
                </a:cubicBezTo>
                <a:cubicBezTo>
                  <a:pt x="1690" y="9074"/>
                  <a:pt x="1679" y="9062"/>
                  <a:pt x="1658" y="9066"/>
                </a:cubicBezTo>
                <a:cubicBezTo>
                  <a:pt x="1601" y="9079"/>
                  <a:pt x="1552" y="9055"/>
                  <a:pt x="1530" y="8998"/>
                </a:cubicBezTo>
                <a:cubicBezTo>
                  <a:pt x="1513" y="8933"/>
                  <a:pt x="1556" y="8865"/>
                  <a:pt x="1626" y="8862"/>
                </a:cubicBezTo>
                <a:cubicBezTo>
                  <a:pt x="1657" y="8861"/>
                  <a:pt x="1684" y="8873"/>
                  <a:pt x="1705" y="8896"/>
                </a:cubicBezTo>
                <a:cubicBezTo>
                  <a:pt x="1715" y="8907"/>
                  <a:pt x="1723" y="8919"/>
                  <a:pt x="1729" y="8933"/>
                </a:cubicBezTo>
                <a:cubicBezTo>
                  <a:pt x="1737" y="8954"/>
                  <a:pt x="1726" y="8961"/>
                  <a:pt x="1752" y="8958"/>
                </a:cubicBezTo>
                <a:cubicBezTo>
                  <a:pt x="1769" y="8956"/>
                  <a:pt x="1786" y="8954"/>
                  <a:pt x="1802" y="8951"/>
                </a:cubicBezTo>
                <a:cubicBezTo>
                  <a:pt x="1829" y="8945"/>
                  <a:pt x="1820" y="8933"/>
                  <a:pt x="1820" y="8909"/>
                </a:cubicBezTo>
                <a:cubicBezTo>
                  <a:pt x="1820" y="8865"/>
                  <a:pt x="1820" y="8822"/>
                  <a:pt x="1820" y="8778"/>
                </a:cubicBezTo>
                <a:cubicBezTo>
                  <a:pt x="1820" y="8703"/>
                  <a:pt x="1820" y="8628"/>
                  <a:pt x="1821" y="8553"/>
                </a:cubicBezTo>
                <a:cubicBezTo>
                  <a:pt x="1821" y="8516"/>
                  <a:pt x="1821" y="8479"/>
                  <a:pt x="1822" y="8442"/>
                </a:cubicBezTo>
                <a:cubicBezTo>
                  <a:pt x="1822" y="8430"/>
                  <a:pt x="1832" y="8344"/>
                  <a:pt x="1827" y="8341"/>
                </a:cubicBezTo>
                <a:cubicBezTo>
                  <a:pt x="1803" y="8321"/>
                  <a:pt x="1773" y="8310"/>
                  <a:pt x="1745" y="8291"/>
                </a:cubicBezTo>
                <a:cubicBezTo>
                  <a:pt x="1707" y="8265"/>
                  <a:pt x="1669" y="8308"/>
                  <a:pt x="1631" y="8313"/>
                </a:cubicBezTo>
                <a:cubicBezTo>
                  <a:pt x="1583" y="8320"/>
                  <a:pt x="1538" y="8269"/>
                  <a:pt x="1529" y="8227"/>
                </a:cubicBezTo>
                <a:cubicBezTo>
                  <a:pt x="1516" y="8166"/>
                  <a:pt x="1565" y="8103"/>
                  <a:pt x="1628" y="8102"/>
                </a:cubicBezTo>
                <a:cubicBezTo>
                  <a:pt x="1656" y="8101"/>
                  <a:pt x="1682" y="8113"/>
                  <a:pt x="1703" y="8131"/>
                </a:cubicBezTo>
                <a:cubicBezTo>
                  <a:pt x="1714" y="8141"/>
                  <a:pt x="1728" y="8177"/>
                  <a:pt x="1740" y="8181"/>
                </a:cubicBezTo>
                <a:cubicBezTo>
                  <a:pt x="1740" y="8181"/>
                  <a:pt x="1820" y="8157"/>
                  <a:pt x="1820" y="8167"/>
                </a:cubicBezTo>
                <a:cubicBezTo>
                  <a:pt x="1820" y="8150"/>
                  <a:pt x="1820" y="8133"/>
                  <a:pt x="1820" y="8117"/>
                </a:cubicBezTo>
                <a:cubicBezTo>
                  <a:pt x="1820" y="7882"/>
                  <a:pt x="1820" y="7647"/>
                  <a:pt x="1820" y="7412"/>
                </a:cubicBezTo>
                <a:cubicBezTo>
                  <a:pt x="1820" y="7098"/>
                  <a:pt x="1820" y="6784"/>
                  <a:pt x="1820" y="6469"/>
                </a:cubicBezTo>
                <a:cubicBezTo>
                  <a:pt x="1820" y="6289"/>
                  <a:pt x="1811" y="6107"/>
                  <a:pt x="1832" y="5928"/>
                </a:cubicBezTo>
                <a:cubicBezTo>
                  <a:pt x="1833" y="5917"/>
                  <a:pt x="1834" y="5907"/>
                  <a:pt x="1837" y="5896"/>
                </a:cubicBezTo>
                <a:cubicBezTo>
                  <a:pt x="1824" y="5879"/>
                  <a:pt x="1819" y="5900"/>
                  <a:pt x="1819" y="5870"/>
                </a:cubicBezTo>
                <a:cubicBezTo>
                  <a:pt x="1819" y="5836"/>
                  <a:pt x="1820" y="5802"/>
                  <a:pt x="1821" y="5767"/>
                </a:cubicBezTo>
                <a:cubicBezTo>
                  <a:pt x="1821" y="5741"/>
                  <a:pt x="1821" y="5714"/>
                  <a:pt x="1819" y="5687"/>
                </a:cubicBezTo>
                <a:cubicBezTo>
                  <a:pt x="1818" y="5672"/>
                  <a:pt x="1820" y="5664"/>
                  <a:pt x="1809" y="5657"/>
                </a:cubicBezTo>
                <a:cubicBezTo>
                  <a:pt x="1803" y="5653"/>
                  <a:pt x="1795" y="5642"/>
                  <a:pt x="1791" y="5655"/>
                </a:cubicBezTo>
                <a:cubicBezTo>
                  <a:pt x="1782" y="5637"/>
                  <a:pt x="1750" y="5635"/>
                  <a:pt x="1732" y="5635"/>
                </a:cubicBezTo>
                <a:cubicBezTo>
                  <a:pt x="1723" y="5604"/>
                  <a:pt x="1703" y="5626"/>
                  <a:pt x="1687" y="5638"/>
                </a:cubicBezTo>
                <a:cubicBezTo>
                  <a:pt x="1631" y="5682"/>
                  <a:pt x="1550" y="5631"/>
                  <a:pt x="1534" y="5571"/>
                </a:cubicBezTo>
                <a:cubicBezTo>
                  <a:pt x="1515" y="5498"/>
                  <a:pt x="1589" y="5422"/>
                  <a:pt x="1664" y="5446"/>
                </a:cubicBezTo>
                <a:cubicBezTo>
                  <a:pt x="1693" y="5455"/>
                  <a:pt x="1709" y="5483"/>
                  <a:pt x="1733" y="5500"/>
                </a:cubicBezTo>
                <a:cubicBezTo>
                  <a:pt x="1758" y="5516"/>
                  <a:pt x="1772" y="5479"/>
                  <a:pt x="1791" y="5493"/>
                </a:cubicBezTo>
                <a:cubicBezTo>
                  <a:pt x="1786" y="5481"/>
                  <a:pt x="1793" y="5481"/>
                  <a:pt x="1802" y="5482"/>
                </a:cubicBezTo>
                <a:cubicBezTo>
                  <a:pt x="1828" y="5485"/>
                  <a:pt x="1820" y="5463"/>
                  <a:pt x="1820" y="5443"/>
                </a:cubicBezTo>
                <a:cubicBezTo>
                  <a:pt x="1821" y="5388"/>
                  <a:pt x="1821" y="5333"/>
                  <a:pt x="1821" y="5279"/>
                </a:cubicBezTo>
                <a:cubicBezTo>
                  <a:pt x="1822" y="5167"/>
                  <a:pt x="1823" y="5056"/>
                  <a:pt x="1823" y="4945"/>
                </a:cubicBezTo>
                <a:cubicBezTo>
                  <a:pt x="1824" y="4718"/>
                  <a:pt x="1823" y="4492"/>
                  <a:pt x="1823" y="4265"/>
                </a:cubicBezTo>
                <a:cubicBezTo>
                  <a:pt x="1823" y="4038"/>
                  <a:pt x="1823" y="3811"/>
                  <a:pt x="1824" y="3584"/>
                </a:cubicBezTo>
                <a:cubicBezTo>
                  <a:pt x="1825" y="3471"/>
                  <a:pt x="1826" y="3359"/>
                  <a:pt x="1827" y="3247"/>
                </a:cubicBezTo>
                <a:cubicBezTo>
                  <a:pt x="1828" y="3191"/>
                  <a:pt x="1829" y="3136"/>
                  <a:pt x="1830" y="3080"/>
                </a:cubicBezTo>
                <a:cubicBezTo>
                  <a:pt x="1830" y="3071"/>
                  <a:pt x="1836" y="3018"/>
                  <a:pt x="1830" y="3016"/>
                </a:cubicBezTo>
                <a:cubicBezTo>
                  <a:pt x="1815" y="3010"/>
                  <a:pt x="1809" y="3014"/>
                  <a:pt x="1804" y="2996"/>
                </a:cubicBezTo>
                <a:cubicBezTo>
                  <a:pt x="1801" y="2998"/>
                  <a:pt x="1788" y="2983"/>
                  <a:pt x="1778" y="2979"/>
                </a:cubicBezTo>
                <a:cubicBezTo>
                  <a:pt x="1757" y="2985"/>
                  <a:pt x="1739" y="2970"/>
                  <a:pt x="1732" y="2952"/>
                </a:cubicBezTo>
                <a:cubicBezTo>
                  <a:pt x="1684" y="2986"/>
                  <a:pt x="1632" y="3011"/>
                  <a:pt x="1577" y="2972"/>
                </a:cubicBezTo>
                <a:cubicBezTo>
                  <a:pt x="1523" y="2933"/>
                  <a:pt x="1524" y="2857"/>
                  <a:pt x="1570" y="2812"/>
                </a:cubicBezTo>
                <a:cubicBezTo>
                  <a:pt x="1606" y="2777"/>
                  <a:pt x="1685" y="2773"/>
                  <a:pt x="1710" y="2822"/>
                </a:cubicBezTo>
                <a:cubicBezTo>
                  <a:pt x="1734" y="2867"/>
                  <a:pt x="1788" y="2846"/>
                  <a:pt x="1827" y="2856"/>
                </a:cubicBezTo>
                <a:cubicBezTo>
                  <a:pt x="1828" y="2770"/>
                  <a:pt x="1826" y="2684"/>
                  <a:pt x="1827" y="2598"/>
                </a:cubicBezTo>
                <a:cubicBezTo>
                  <a:pt x="1827" y="2556"/>
                  <a:pt x="1829" y="2514"/>
                  <a:pt x="1832" y="2472"/>
                </a:cubicBezTo>
                <a:cubicBezTo>
                  <a:pt x="1835" y="2440"/>
                  <a:pt x="1826" y="2403"/>
                  <a:pt x="1826" y="2368"/>
                </a:cubicBezTo>
                <a:cubicBezTo>
                  <a:pt x="1825" y="2280"/>
                  <a:pt x="1828" y="2192"/>
                  <a:pt x="1830" y="2104"/>
                </a:cubicBezTo>
                <a:cubicBezTo>
                  <a:pt x="1831" y="2060"/>
                  <a:pt x="1831" y="2016"/>
                  <a:pt x="1830" y="1972"/>
                </a:cubicBezTo>
                <a:cubicBezTo>
                  <a:pt x="1830" y="1947"/>
                  <a:pt x="1829" y="1922"/>
                  <a:pt x="1827" y="1897"/>
                </a:cubicBezTo>
                <a:cubicBezTo>
                  <a:pt x="1820" y="1882"/>
                  <a:pt x="1838" y="1873"/>
                  <a:pt x="1834" y="1858"/>
                </a:cubicBezTo>
                <a:cubicBezTo>
                  <a:pt x="1807" y="1874"/>
                  <a:pt x="1811" y="1835"/>
                  <a:pt x="1797" y="1824"/>
                </a:cubicBezTo>
                <a:cubicBezTo>
                  <a:pt x="1784" y="1813"/>
                  <a:pt x="1780" y="1834"/>
                  <a:pt x="1765" y="1817"/>
                </a:cubicBezTo>
                <a:cubicBezTo>
                  <a:pt x="1767" y="1819"/>
                  <a:pt x="1724" y="1822"/>
                  <a:pt x="1736" y="1808"/>
                </a:cubicBezTo>
                <a:cubicBezTo>
                  <a:pt x="1697" y="1839"/>
                  <a:pt x="1639" y="1870"/>
                  <a:pt x="1591" y="1842"/>
                </a:cubicBezTo>
                <a:cubicBezTo>
                  <a:pt x="1549" y="1818"/>
                  <a:pt x="1528" y="1767"/>
                  <a:pt x="1541" y="1720"/>
                </a:cubicBezTo>
                <a:cubicBezTo>
                  <a:pt x="1556" y="1672"/>
                  <a:pt x="1601" y="1641"/>
                  <a:pt x="1651" y="1646"/>
                </a:cubicBezTo>
                <a:cubicBezTo>
                  <a:pt x="1678" y="1648"/>
                  <a:pt x="1689" y="1662"/>
                  <a:pt x="1710" y="1676"/>
                </a:cubicBezTo>
                <a:cubicBezTo>
                  <a:pt x="1733" y="1690"/>
                  <a:pt x="1761" y="1694"/>
                  <a:pt x="1788" y="1694"/>
                </a:cubicBezTo>
                <a:cubicBezTo>
                  <a:pt x="1803" y="1695"/>
                  <a:pt x="1827" y="1666"/>
                  <a:pt x="1827" y="1652"/>
                </a:cubicBezTo>
                <a:cubicBezTo>
                  <a:pt x="1827" y="1622"/>
                  <a:pt x="1827" y="1591"/>
                  <a:pt x="1827" y="1561"/>
                </a:cubicBezTo>
                <a:cubicBezTo>
                  <a:pt x="1827" y="1534"/>
                  <a:pt x="1827" y="1508"/>
                  <a:pt x="1827" y="1482"/>
                </a:cubicBezTo>
                <a:cubicBezTo>
                  <a:pt x="1827" y="1447"/>
                  <a:pt x="1768" y="1456"/>
                  <a:pt x="1764" y="1438"/>
                </a:cubicBezTo>
                <a:cubicBezTo>
                  <a:pt x="1754" y="1454"/>
                  <a:pt x="1745" y="1427"/>
                  <a:pt x="1732" y="1435"/>
                </a:cubicBezTo>
                <a:cubicBezTo>
                  <a:pt x="1710" y="1449"/>
                  <a:pt x="1688" y="1464"/>
                  <a:pt x="1663" y="1471"/>
                </a:cubicBezTo>
                <a:cubicBezTo>
                  <a:pt x="1610" y="1485"/>
                  <a:pt x="1564" y="1452"/>
                  <a:pt x="1545" y="1403"/>
                </a:cubicBezTo>
                <a:cubicBezTo>
                  <a:pt x="1499" y="1286"/>
                  <a:pt x="1659" y="1227"/>
                  <a:pt x="1732" y="1311"/>
                </a:cubicBezTo>
                <a:cubicBezTo>
                  <a:pt x="1732" y="1294"/>
                  <a:pt x="1757" y="1305"/>
                  <a:pt x="1755" y="1300"/>
                </a:cubicBezTo>
                <a:cubicBezTo>
                  <a:pt x="1777" y="1321"/>
                  <a:pt x="1805" y="1291"/>
                  <a:pt x="1831" y="1300"/>
                </a:cubicBezTo>
                <a:cubicBezTo>
                  <a:pt x="1831" y="1239"/>
                  <a:pt x="1831" y="1178"/>
                  <a:pt x="1831" y="1118"/>
                </a:cubicBezTo>
                <a:cubicBezTo>
                  <a:pt x="1831" y="1105"/>
                  <a:pt x="1838" y="1066"/>
                  <a:pt x="1824" y="1059"/>
                </a:cubicBezTo>
                <a:cubicBezTo>
                  <a:pt x="1814" y="1054"/>
                  <a:pt x="1781" y="1046"/>
                  <a:pt x="1777" y="1047"/>
                </a:cubicBezTo>
                <a:cubicBezTo>
                  <a:pt x="1762" y="1051"/>
                  <a:pt x="1764" y="1026"/>
                  <a:pt x="1758" y="1026"/>
                </a:cubicBezTo>
                <a:cubicBezTo>
                  <a:pt x="1754" y="1026"/>
                  <a:pt x="1755" y="1038"/>
                  <a:pt x="1753" y="1039"/>
                </a:cubicBezTo>
                <a:cubicBezTo>
                  <a:pt x="1750" y="1041"/>
                  <a:pt x="1744" y="1031"/>
                  <a:pt x="1742" y="1030"/>
                </a:cubicBezTo>
                <a:cubicBezTo>
                  <a:pt x="1683" y="1142"/>
                  <a:pt x="1515" y="1088"/>
                  <a:pt x="1543" y="961"/>
                </a:cubicBezTo>
                <a:cubicBezTo>
                  <a:pt x="1557" y="900"/>
                  <a:pt x="1629" y="870"/>
                  <a:pt x="1683" y="896"/>
                </a:cubicBezTo>
                <a:cubicBezTo>
                  <a:pt x="1696" y="902"/>
                  <a:pt x="1767" y="949"/>
                  <a:pt x="1764" y="913"/>
                </a:cubicBezTo>
                <a:cubicBezTo>
                  <a:pt x="1771" y="910"/>
                  <a:pt x="1773" y="921"/>
                  <a:pt x="1775" y="923"/>
                </a:cubicBezTo>
                <a:cubicBezTo>
                  <a:pt x="1772" y="921"/>
                  <a:pt x="1831" y="885"/>
                  <a:pt x="1831" y="871"/>
                </a:cubicBezTo>
                <a:cubicBezTo>
                  <a:pt x="1831" y="853"/>
                  <a:pt x="1831" y="835"/>
                  <a:pt x="1831" y="816"/>
                </a:cubicBezTo>
                <a:cubicBezTo>
                  <a:pt x="1831" y="746"/>
                  <a:pt x="1831" y="676"/>
                  <a:pt x="1831" y="606"/>
                </a:cubicBezTo>
                <a:cubicBezTo>
                  <a:pt x="1831" y="538"/>
                  <a:pt x="1831" y="469"/>
                  <a:pt x="1831" y="400"/>
                </a:cubicBezTo>
                <a:cubicBezTo>
                  <a:pt x="1831" y="326"/>
                  <a:pt x="1848" y="261"/>
                  <a:pt x="1869" y="189"/>
                </a:cubicBezTo>
                <a:cubicBezTo>
                  <a:pt x="1845" y="186"/>
                  <a:pt x="1834" y="198"/>
                  <a:pt x="1833" y="167"/>
                </a:cubicBezTo>
                <a:cubicBezTo>
                  <a:pt x="1833" y="135"/>
                  <a:pt x="1834" y="103"/>
                  <a:pt x="1833" y="72"/>
                </a:cubicBezTo>
                <a:cubicBezTo>
                  <a:pt x="1833" y="59"/>
                  <a:pt x="1833" y="47"/>
                  <a:pt x="1832" y="35"/>
                </a:cubicBezTo>
                <a:cubicBezTo>
                  <a:pt x="1830" y="6"/>
                  <a:pt x="1818" y="16"/>
                  <a:pt x="1794" y="16"/>
                </a:cubicBezTo>
                <a:cubicBezTo>
                  <a:pt x="1763" y="16"/>
                  <a:pt x="1731" y="16"/>
                  <a:pt x="1700" y="15"/>
                </a:cubicBezTo>
                <a:cubicBezTo>
                  <a:pt x="1571" y="14"/>
                  <a:pt x="1442" y="13"/>
                  <a:pt x="1312" y="12"/>
                </a:cubicBezTo>
                <a:cubicBezTo>
                  <a:pt x="1312" y="10"/>
                  <a:pt x="1312" y="9"/>
                  <a:pt x="1312" y="7"/>
                </a:cubicBezTo>
                <a:cubicBezTo>
                  <a:pt x="1120" y="7"/>
                  <a:pt x="928" y="7"/>
                  <a:pt x="737" y="7"/>
                </a:cubicBezTo>
                <a:cubicBezTo>
                  <a:pt x="609" y="7"/>
                  <a:pt x="481" y="7"/>
                  <a:pt x="353" y="7"/>
                </a:cubicBezTo>
                <a:cubicBezTo>
                  <a:pt x="312" y="7"/>
                  <a:pt x="270" y="7"/>
                  <a:pt x="229" y="7"/>
                </a:cubicBezTo>
                <a:cubicBezTo>
                  <a:pt x="202" y="7"/>
                  <a:pt x="186" y="0"/>
                  <a:pt x="175" y="29"/>
                </a:cubicBezTo>
                <a:cubicBezTo>
                  <a:pt x="175" y="38"/>
                  <a:pt x="179" y="29"/>
                  <a:pt x="183" y="31"/>
                </a:cubicBezTo>
                <a:cubicBezTo>
                  <a:pt x="194" y="35"/>
                  <a:pt x="165" y="36"/>
                  <a:pt x="164" y="38"/>
                </a:cubicBezTo>
                <a:cubicBezTo>
                  <a:pt x="162" y="41"/>
                  <a:pt x="194" y="46"/>
                  <a:pt x="181" y="59"/>
                </a:cubicBezTo>
                <a:cubicBezTo>
                  <a:pt x="217" y="70"/>
                  <a:pt x="255" y="57"/>
                  <a:pt x="291" y="72"/>
                </a:cubicBezTo>
                <a:cubicBezTo>
                  <a:pt x="339" y="92"/>
                  <a:pt x="354" y="148"/>
                  <a:pt x="344" y="195"/>
                </a:cubicBezTo>
                <a:cubicBezTo>
                  <a:pt x="322" y="307"/>
                  <a:pt x="145" y="277"/>
                  <a:pt x="138" y="170"/>
                </a:cubicBezTo>
                <a:cubicBezTo>
                  <a:pt x="114" y="184"/>
                  <a:pt x="83" y="172"/>
                  <a:pt x="64" y="156"/>
                </a:cubicBezTo>
                <a:cubicBezTo>
                  <a:pt x="54" y="194"/>
                  <a:pt x="52" y="235"/>
                  <a:pt x="53" y="274"/>
                </a:cubicBezTo>
                <a:cubicBezTo>
                  <a:pt x="53" y="302"/>
                  <a:pt x="73" y="384"/>
                  <a:pt x="37" y="384"/>
                </a:cubicBezTo>
                <a:cubicBezTo>
                  <a:pt x="17" y="397"/>
                  <a:pt x="1" y="427"/>
                  <a:pt x="0" y="449"/>
                </a:cubicBezTo>
                <a:cubicBezTo>
                  <a:pt x="0" y="461"/>
                  <a:pt x="16" y="463"/>
                  <a:pt x="24" y="471"/>
                </a:cubicBezTo>
                <a:cubicBezTo>
                  <a:pt x="34" y="480"/>
                  <a:pt x="47" y="485"/>
                  <a:pt x="61" y="482"/>
                </a:cubicBezTo>
                <a:cubicBezTo>
                  <a:pt x="105" y="472"/>
                  <a:pt x="142" y="417"/>
                  <a:pt x="181" y="433"/>
                </a:cubicBezTo>
                <a:cubicBezTo>
                  <a:pt x="196" y="463"/>
                  <a:pt x="237" y="433"/>
                  <a:pt x="262" y="439"/>
                </a:cubicBezTo>
                <a:cubicBezTo>
                  <a:pt x="299" y="444"/>
                  <a:pt x="331" y="479"/>
                  <a:pt x="344" y="512"/>
                </a:cubicBezTo>
                <a:cubicBezTo>
                  <a:pt x="364" y="591"/>
                  <a:pt x="297" y="666"/>
                  <a:pt x="216" y="645"/>
                </a:cubicBezTo>
                <a:cubicBezTo>
                  <a:pt x="180" y="635"/>
                  <a:pt x="149" y="600"/>
                  <a:pt x="140" y="564"/>
                </a:cubicBezTo>
                <a:cubicBezTo>
                  <a:pt x="135" y="541"/>
                  <a:pt x="110" y="554"/>
                  <a:pt x="89" y="557"/>
                </a:cubicBezTo>
                <a:cubicBezTo>
                  <a:pt x="52" y="562"/>
                  <a:pt x="54" y="567"/>
                  <a:pt x="54" y="602"/>
                </a:cubicBezTo>
                <a:cubicBezTo>
                  <a:pt x="53" y="702"/>
                  <a:pt x="54" y="802"/>
                  <a:pt x="53" y="902"/>
                </a:cubicBezTo>
                <a:cubicBezTo>
                  <a:pt x="53" y="951"/>
                  <a:pt x="53" y="1001"/>
                  <a:pt x="52" y="1051"/>
                </a:cubicBezTo>
                <a:cubicBezTo>
                  <a:pt x="52" y="1064"/>
                  <a:pt x="40" y="1166"/>
                  <a:pt x="46" y="1170"/>
                </a:cubicBezTo>
                <a:cubicBezTo>
                  <a:pt x="70" y="1189"/>
                  <a:pt x="100" y="1201"/>
                  <a:pt x="128" y="1220"/>
                </a:cubicBezTo>
                <a:cubicBezTo>
                  <a:pt x="167" y="1246"/>
                  <a:pt x="205" y="1203"/>
                  <a:pt x="243" y="1198"/>
                </a:cubicBezTo>
                <a:cubicBezTo>
                  <a:pt x="290" y="1191"/>
                  <a:pt x="336" y="1241"/>
                  <a:pt x="345" y="1284"/>
                </a:cubicBezTo>
                <a:cubicBezTo>
                  <a:pt x="358" y="1345"/>
                  <a:pt x="309" y="1408"/>
                  <a:pt x="246" y="1409"/>
                </a:cubicBezTo>
                <a:cubicBezTo>
                  <a:pt x="218" y="1410"/>
                  <a:pt x="192" y="1398"/>
                  <a:pt x="171" y="1380"/>
                </a:cubicBezTo>
                <a:cubicBezTo>
                  <a:pt x="159" y="1370"/>
                  <a:pt x="146" y="1334"/>
                  <a:pt x="134" y="1330"/>
                </a:cubicBezTo>
                <a:cubicBezTo>
                  <a:pt x="134" y="1329"/>
                  <a:pt x="54" y="1354"/>
                  <a:pt x="54" y="1344"/>
                </a:cubicBezTo>
                <a:cubicBezTo>
                  <a:pt x="54" y="1361"/>
                  <a:pt x="54" y="1378"/>
                  <a:pt x="54" y="1394"/>
                </a:cubicBezTo>
                <a:cubicBezTo>
                  <a:pt x="54" y="1629"/>
                  <a:pt x="54" y="1864"/>
                  <a:pt x="54" y="2099"/>
                </a:cubicBezTo>
                <a:cubicBezTo>
                  <a:pt x="54" y="2413"/>
                  <a:pt x="54" y="2727"/>
                  <a:pt x="54" y="3042"/>
                </a:cubicBezTo>
                <a:cubicBezTo>
                  <a:pt x="54" y="3222"/>
                  <a:pt x="63" y="3404"/>
                  <a:pt x="42" y="3583"/>
                </a:cubicBezTo>
                <a:cubicBezTo>
                  <a:pt x="41" y="3594"/>
                  <a:pt x="39" y="3604"/>
                  <a:pt x="37" y="3615"/>
                </a:cubicBezTo>
                <a:cubicBezTo>
                  <a:pt x="50" y="3632"/>
                  <a:pt x="54" y="3611"/>
                  <a:pt x="54" y="3641"/>
                </a:cubicBezTo>
                <a:cubicBezTo>
                  <a:pt x="55" y="3675"/>
                  <a:pt x="53" y="3709"/>
                  <a:pt x="53" y="3744"/>
                </a:cubicBezTo>
                <a:cubicBezTo>
                  <a:pt x="52" y="3770"/>
                  <a:pt x="52" y="3797"/>
                  <a:pt x="54" y="3824"/>
                </a:cubicBezTo>
                <a:cubicBezTo>
                  <a:pt x="55" y="3839"/>
                  <a:pt x="53" y="3847"/>
                  <a:pt x="65" y="3854"/>
                </a:cubicBezTo>
                <a:cubicBezTo>
                  <a:pt x="70" y="3857"/>
                  <a:pt x="79" y="3869"/>
                  <a:pt x="83" y="3856"/>
                </a:cubicBezTo>
                <a:cubicBezTo>
                  <a:pt x="92" y="3873"/>
                  <a:pt x="124" y="3876"/>
                  <a:pt x="141" y="3876"/>
                </a:cubicBezTo>
                <a:cubicBezTo>
                  <a:pt x="150" y="3907"/>
                  <a:pt x="171" y="3885"/>
                  <a:pt x="186" y="3873"/>
                </a:cubicBezTo>
                <a:cubicBezTo>
                  <a:pt x="242" y="3829"/>
                  <a:pt x="324" y="3880"/>
                  <a:pt x="340" y="3940"/>
                </a:cubicBezTo>
                <a:cubicBezTo>
                  <a:pt x="359" y="4013"/>
                  <a:pt x="285" y="4089"/>
                  <a:pt x="210" y="4065"/>
                </a:cubicBezTo>
                <a:cubicBezTo>
                  <a:pt x="181" y="4056"/>
                  <a:pt x="164" y="4028"/>
                  <a:pt x="140" y="4011"/>
                </a:cubicBezTo>
                <a:cubicBezTo>
                  <a:pt x="116" y="3994"/>
                  <a:pt x="101" y="4032"/>
                  <a:pt x="82" y="4018"/>
                </a:cubicBezTo>
                <a:cubicBezTo>
                  <a:pt x="88" y="4029"/>
                  <a:pt x="81" y="4030"/>
                  <a:pt x="71" y="4029"/>
                </a:cubicBezTo>
                <a:cubicBezTo>
                  <a:pt x="46" y="4026"/>
                  <a:pt x="54" y="4048"/>
                  <a:pt x="54" y="4068"/>
                </a:cubicBezTo>
                <a:cubicBezTo>
                  <a:pt x="53" y="4123"/>
                  <a:pt x="53" y="4177"/>
                  <a:pt x="52" y="4232"/>
                </a:cubicBezTo>
                <a:cubicBezTo>
                  <a:pt x="51" y="4344"/>
                  <a:pt x="51" y="4455"/>
                  <a:pt x="51" y="4566"/>
                </a:cubicBezTo>
                <a:cubicBezTo>
                  <a:pt x="50" y="4793"/>
                  <a:pt x="50" y="5019"/>
                  <a:pt x="50" y="5245"/>
                </a:cubicBezTo>
                <a:cubicBezTo>
                  <a:pt x="51" y="5473"/>
                  <a:pt x="50" y="5700"/>
                  <a:pt x="49" y="5927"/>
                </a:cubicBezTo>
                <a:cubicBezTo>
                  <a:pt x="49" y="6039"/>
                  <a:pt x="48" y="6152"/>
                  <a:pt x="46" y="6264"/>
                </a:cubicBezTo>
                <a:cubicBezTo>
                  <a:pt x="46" y="6319"/>
                  <a:pt x="45" y="6375"/>
                  <a:pt x="44" y="6430"/>
                </a:cubicBezTo>
                <a:cubicBezTo>
                  <a:pt x="44" y="6440"/>
                  <a:pt x="38" y="6493"/>
                  <a:pt x="44" y="6495"/>
                </a:cubicBezTo>
                <a:cubicBezTo>
                  <a:pt x="59" y="6501"/>
                  <a:pt x="65" y="6497"/>
                  <a:pt x="70" y="6515"/>
                </a:cubicBezTo>
                <a:cubicBezTo>
                  <a:pt x="73" y="6513"/>
                  <a:pt x="86" y="6527"/>
                  <a:pt x="95" y="6532"/>
                </a:cubicBezTo>
                <a:cubicBezTo>
                  <a:pt x="116" y="6526"/>
                  <a:pt x="134" y="6541"/>
                  <a:pt x="141" y="6559"/>
                </a:cubicBezTo>
                <a:cubicBezTo>
                  <a:pt x="190" y="6525"/>
                  <a:pt x="242" y="6500"/>
                  <a:pt x="296" y="6539"/>
                </a:cubicBezTo>
                <a:cubicBezTo>
                  <a:pt x="350" y="6578"/>
                  <a:pt x="349" y="6654"/>
                  <a:pt x="304" y="6699"/>
                </a:cubicBezTo>
                <a:cubicBezTo>
                  <a:pt x="268" y="6734"/>
                  <a:pt x="189" y="6738"/>
                  <a:pt x="163" y="6689"/>
                </a:cubicBezTo>
                <a:cubicBezTo>
                  <a:pt x="140" y="6644"/>
                  <a:pt x="86" y="6665"/>
                  <a:pt x="46" y="6655"/>
                </a:cubicBezTo>
                <a:cubicBezTo>
                  <a:pt x="45" y="6741"/>
                  <a:pt x="48" y="6827"/>
                  <a:pt x="47" y="6913"/>
                </a:cubicBezTo>
                <a:cubicBezTo>
                  <a:pt x="47" y="6955"/>
                  <a:pt x="45" y="6997"/>
                  <a:pt x="42" y="7038"/>
                </a:cubicBezTo>
                <a:cubicBezTo>
                  <a:pt x="39" y="7071"/>
                  <a:pt x="48" y="7108"/>
                  <a:pt x="48" y="7143"/>
                </a:cubicBezTo>
                <a:cubicBezTo>
                  <a:pt x="48" y="7231"/>
                  <a:pt x="45" y="7319"/>
                  <a:pt x="44" y="7407"/>
                </a:cubicBezTo>
                <a:cubicBezTo>
                  <a:pt x="43" y="7451"/>
                  <a:pt x="43" y="7495"/>
                  <a:pt x="44" y="7538"/>
                </a:cubicBezTo>
                <a:cubicBezTo>
                  <a:pt x="44" y="7564"/>
                  <a:pt x="45" y="7589"/>
                  <a:pt x="46" y="7614"/>
                </a:cubicBezTo>
                <a:cubicBezTo>
                  <a:pt x="53" y="7629"/>
                  <a:pt x="35" y="7638"/>
                  <a:pt x="40" y="7653"/>
                </a:cubicBezTo>
                <a:cubicBezTo>
                  <a:pt x="67" y="7637"/>
                  <a:pt x="63" y="7676"/>
                  <a:pt x="76" y="7687"/>
                </a:cubicBezTo>
                <a:cubicBezTo>
                  <a:pt x="90" y="7698"/>
                  <a:pt x="93" y="7677"/>
                  <a:pt x="108" y="7694"/>
                </a:cubicBezTo>
                <a:cubicBezTo>
                  <a:pt x="107" y="7692"/>
                  <a:pt x="149" y="7689"/>
                  <a:pt x="138" y="7702"/>
                </a:cubicBezTo>
                <a:cubicBezTo>
                  <a:pt x="177" y="7672"/>
                  <a:pt x="235" y="7640"/>
                  <a:pt x="283" y="7669"/>
                </a:cubicBezTo>
                <a:cubicBezTo>
                  <a:pt x="325" y="7693"/>
                  <a:pt x="346" y="7744"/>
                  <a:pt x="332" y="7791"/>
                </a:cubicBezTo>
                <a:cubicBezTo>
                  <a:pt x="318" y="7839"/>
                  <a:pt x="273" y="7870"/>
                  <a:pt x="223" y="7865"/>
                </a:cubicBezTo>
                <a:cubicBezTo>
                  <a:pt x="196" y="7863"/>
                  <a:pt x="185" y="7848"/>
                  <a:pt x="164" y="7835"/>
                </a:cubicBezTo>
                <a:cubicBezTo>
                  <a:pt x="140" y="7821"/>
                  <a:pt x="113" y="7817"/>
                  <a:pt x="86" y="7817"/>
                </a:cubicBezTo>
                <a:cubicBezTo>
                  <a:pt x="70" y="7816"/>
                  <a:pt x="46" y="7844"/>
                  <a:pt x="46" y="7858"/>
                </a:cubicBezTo>
                <a:cubicBezTo>
                  <a:pt x="46" y="7889"/>
                  <a:pt x="46" y="7919"/>
                  <a:pt x="46" y="7950"/>
                </a:cubicBezTo>
                <a:cubicBezTo>
                  <a:pt x="46" y="7976"/>
                  <a:pt x="46" y="8003"/>
                  <a:pt x="46" y="8029"/>
                </a:cubicBezTo>
                <a:cubicBezTo>
                  <a:pt x="46" y="8064"/>
                  <a:pt x="106" y="8055"/>
                  <a:pt x="110" y="8073"/>
                </a:cubicBezTo>
                <a:cubicBezTo>
                  <a:pt x="120" y="8057"/>
                  <a:pt x="128" y="8084"/>
                  <a:pt x="141" y="8076"/>
                </a:cubicBezTo>
                <a:cubicBezTo>
                  <a:pt x="163" y="8062"/>
                  <a:pt x="185" y="8047"/>
                  <a:pt x="211" y="8040"/>
                </a:cubicBezTo>
                <a:cubicBezTo>
                  <a:pt x="263" y="8026"/>
                  <a:pt x="310" y="8059"/>
                  <a:pt x="329" y="8108"/>
                </a:cubicBezTo>
                <a:cubicBezTo>
                  <a:pt x="375" y="8225"/>
                  <a:pt x="215" y="8284"/>
                  <a:pt x="141" y="8200"/>
                </a:cubicBezTo>
                <a:cubicBezTo>
                  <a:pt x="141" y="8217"/>
                  <a:pt x="117" y="8206"/>
                  <a:pt x="119" y="8211"/>
                </a:cubicBezTo>
                <a:cubicBezTo>
                  <a:pt x="96" y="8190"/>
                  <a:pt x="69" y="8220"/>
                  <a:pt x="43" y="8211"/>
                </a:cubicBezTo>
                <a:cubicBezTo>
                  <a:pt x="43" y="8272"/>
                  <a:pt x="43" y="8333"/>
                  <a:pt x="43" y="8393"/>
                </a:cubicBezTo>
                <a:cubicBezTo>
                  <a:pt x="43" y="8406"/>
                  <a:pt x="35" y="8444"/>
                  <a:pt x="50" y="8452"/>
                </a:cubicBezTo>
                <a:cubicBezTo>
                  <a:pt x="59" y="8456"/>
                  <a:pt x="93" y="8465"/>
                  <a:pt x="97" y="8464"/>
                </a:cubicBezTo>
                <a:cubicBezTo>
                  <a:pt x="112" y="8460"/>
                  <a:pt x="110" y="8485"/>
                  <a:pt x="116" y="8485"/>
                </a:cubicBezTo>
                <a:cubicBezTo>
                  <a:pt x="120" y="8484"/>
                  <a:pt x="118" y="8473"/>
                  <a:pt x="120" y="8471"/>
                </a:cubicBezTo>
                <a:cubicBezTo>
                  <a:pt x="123" y="8470"/>
                  <a:pt x="129" y="8480"/>
                  <a:pt x="132" y="8480"/>
                </a:cubicBezTo>
                <a:cubicBezTo>
                  <a:pt x="191" y="8369"/>
                  <a:pt x="359" y="8423"/>
                  <a:pt x="330" y="8550"/>
                </a:cubicBezTo>
                <a:cubicBezTo>
                  <a:pt x="316" y="8611"/>
                  <a:pt x="245" y="8641"/>
                  <a:pt x="190" y="8615"/>
                </a:cubicBezTo>
                <a:cubicBezTo>
                  <a:pt x="178" y="8609"/>
                  <a:pt x="106" y="8562"/>
                  <a:pt x="110" y="8598"/>
                </a:cubicBezTo>
                <a:cubicBezTo>
                  <a:pt x="103" y="8601"/>
                  <a:pt x="101" y="8590"/>
                  <a:pt x="98" y="8588"/>
                </a:cubicBezTo>
                <a:cubicBezTo>
                  <a:pt x="102" y="8590"/>
                  <a:pt x="43" y="8626"/>
                  <a:pt x="43" y="8640"/>
                </a:cubicBezTo>
                <a:cubicBezTo>
                  <a:pt x="43" y="8658"/>
                  <a:pt x="43" y="8676"/>
                  <a:pt x="43" y="8694"/>
                </a:cubicBezTo>
                <a:cubicBezTo>
                  <a:pt x="43" y="8764"/>
                  <a:pt x="43" y="8834"/>
                  <a:pt x="43" y="8904"/>
                </a:cubicBezTo>
                <a:cubicBezTo>
                  <a:pt x="43" y="8973"/>
                  <a:pt x="43" y="9042"/>
                  <a:pt x="43" y="9111"/>
                </a:cubicBezTo>
                <a:cubicBezTo>
                  <a:pt x="43" y="9185"/>
                  <a:pt x="25" y="9250"/>
                  <a:pt x="5" y="9322"/>
                </a:cubicBezTo>
                <a:cubicBezTo>
                  <a:pt x="29" y="9325"/>
                  <a:pt x="40" y="9312"/>
                  <a:pt x="40" y="9344"/>
                </a:cubicBezTo>
                <a:cubicBezTo>
                  <a:pt x="41" y="9376"/>
                  <a:pt x="40" y="9407"/>
                  <a:pt x="40" y="9439"/>
                </a:cubicBezTo>
                <a:cubicBezTo>
                  <a:pt x="41" y="9452"/>
                  <a:pt x="41" y="9464"/>
                  <a:pt x="42" y="9476"/>
                </a:cubicBezTo>
                <a:cubicBezTo>
                  <a:pt x="43" y="9504"/>
                  <a:pt x="56" y="9495"/>
                  <a:pt x="80" y="9495"/>
                </a:cubicBezTo>
                <a:cubicBezTo>
                  <a:pt x="111" y="9495"/>
                  <a:pt x="142" y="9495"/>
                  <a:pt x="173" y="9496"/>
                </a:cubicBezTo>
                <a:cubicBezTo>
                  <a:pt x="303" y="9497"/>
                  <a:pt x="432" y="9498"/>
                  <a:pt x="562" y="9499"/>
                </a:cubicBezTo>
                <a:cubicBezTo>
                  <a:pt x="562" y="9501"/>
                  <a:pt x="561" y="9502"/>
                  <a:pt x="561" y="9504"/>
                </a:cubicBezTo>
                <a:cubicBezTo>
                  <a:pt x="753" y="9504"/>
                  <a:pt x="945" y="9504"/>
                  <a:pt x="1137" y="9504"/>
                </a:cubicBezTo>
                <a:cubicBezTo>
                  <a:pt x="1265" y="9504"/>
                  <a:pt x="1393" y="9504"/>
                  <a:pt x="1521" y="9504"/>
                </a:cubicBezTo>
                <a:cubicBezTo>
                  <a:pt x="1562" y="9504"/>
                  <a:pt x="1603" y="9504"/>
                  <a:pt x="1645" y="9504"/>
                </a:cubicBezTo>
                <a:cubicBezTo>
                  <a:pt x="1672" y="9504"/>
                  <a:pt x="1688" y="9511"/>
                  <a:pt x="1699" y="9482"/>
                </a:cubicBezTo>
                <a:cubicBezTo>
                  <a:pt x="1699" y="9473"/>
                  <a:pt x="1694" y="9481"/>
                  <a:pt x="1691" y="9480"/>
                </a:cubicBezTo>
                <a:cubicBezTo>
                  <a:pt x="1680" y="9476"/>
                  <a:pt x="1709" y="9474"/>
                  <a:pt x="1710" y="9473"/>
                </a:cubicBezTo>
                <a:cubicBezTo>
                  <a:pt x="1712" y="9470"/>
                  <a:pt x="1680" y="9465"/>
                  <a:pt x="1693" y="9452"/>
                </a:cubicBezTo>
                <a:cubicBezTo>
                  <a:pt x="1657" y="9441"/>
                  <a:pt x="1618" y="9454"/>
                  <a:pt x="1582" y="9439"/>
                </a:cubicBezTo>
                <a:cubicBezTo>
                  <a:pt x="1534" y="9418"/>
                  <a:pt x="1520" y="9363"/>
                  <a:pt x="1530" y="9316"/>
                </a:cubicBezTo>
                <a:cubicBezTo>
                  <a:pt x="1552" y="9204"/>
                  <a:pt x="1728" y="9234"/>
                  <a:pt x="1736" y="9341"/>
                </a:cubicBezTo>
                <a:cubicBezTo>
                  <a:pt x="1760" y="9327"/>
                  <a:pt x="1790" y="9339"/>
                  <a:pt x="1810" y="9355"/>
                </a:cubicBezTo>
                <a:cubicBezTo>
                  <a:pt x="1828" y="9283"/>
                  <a:pt x="1820" y="9207"/>
                  <a:pt x="1816" y="9133"/>
                </a:cubicBezTo>
                <a:cubicBezTo>
                  <a:pt x="1822" y="9121"/>
                  <a:pt x="1837" y="9130"/>
                  <a:pt x="1846" y="9119"/>
                </a:cubicBezTo>
                <a:cubicBezTo>
                  <a:pt x="1853" y="9110"/>
                  <a:pt x="1856" y="9100"/>
                  <a:pt x="1863" y="9092"/>
                </a:cubicBezTo>
                <a:cubicBezTo>
                  <a:pt x="1870" y="9084"/>
                  <a:pt x="1885" y="9046"/>
                  <a:pt x="1859" y="9051"/>
                </a:cubicBezTo>
                <a:close/>
                <a:moveTo>
                  <a:pt x="1550" y="8523"/>
                </a:moveTo>
                <a:lnTo>
                  <a:pt x="1550" y="8523"/>
                </a:lnTo>
                <a:cubicBezTo>
                  <a:pt x="1631" y="8436"/>
                  <a:pt x="1771" y="8523"/>
                  <a:pt x="1719" y="8634"/>
                </a:cubicBezTo>
                <a:cubicBezTo>
                  <a:pt x="1697" y="8679"/>
                  <a:pt x="1628" y="8704"/>
                  <a:pt x="1584" y="8677"/>
                </a:cubicBezTo>
                <a:cubicBezTo>
                  <a:pt x="1527" y="8642"/>
                  <a:pt x="1517" y="8580"/>
                  <a:pt x="1550" y="8523"/>
                </a:cubicBezTo>
                <a:close/>
                <a:moveTo>
                  <a:pt x="1563" y="2064"/>
                </a:moveTo>
                <a:lnTo>
                  <a:pt x="1563" y="2064"/>
                </a:lnTo>
                <a:cubicBezTo>
                  <a:pt x="1585" y="2036"/>
                  <a:pt x="1630" y="2021"/>
                  <a:pt x="1664" y="2031"/>
                </a:cubicBezTo>
                <a:cubicBezTo>
                  <a:pt x="1682" y="2036"/>
                  <a:pt x="1697" y="2046"/>
                  <a:pt x="1711" y="2057"/>
                </a:cubicBezTo>
                <a:cubicBezTo>
                  <a:pt x="1719" y="2063"/>
                  <a:pt x="1726" y="2069"/>
                  <a:pt x="1732" y="2076"/>
                </a:cubicBezTo>
                <a:cubicBezTo>
                  <a:pt x="1735" y="2074"/>
                  <a:pt x="1738" y="2073"/>
                  <a:pt x="1742" y="2073"/>
                </a:cubicBezTo>
                <a:cubicBezTo>
                  <a:pt x="1744" y="2112"/>
                  <a:pt x="1741" y="2151"/>
                  <a:pt x="1728" y="2188"/>
                </a:cubicBezTo>
                <a:cubicBezTo>
                  <a:pt x="1717" y="2221"/>
                  <a:pt x="1654" y="2233"/>
                  <a:pt x="1621" y="2230"/>
                </a:cubicBezTo>
                <a:cubicBezTo>
                  <a:pt x="1544" y="2222"/>
                  <a:pt x="1520" y="2119"/>
                  <a:pt x="1563" y="2064"/>
                </a:cubicBezTo>
                <a:close/>
                <a:moveTo>
                  <a:pt x="1563" y="2441"/>
                </a:moveTo>
                <a:lnTo>
                  <a:pt x="1563" y="2441"/>
                </a:lnTo>
                <a:cubicBezTo>
                  <a:pt x="1608" y="2400"/>
                  <a:pt x="1662" y="2401"/>
                  <a:pt x="1708" y="2437"/>
                </a:cubicBezTo>
                <a:cubicBezTo>
                  <a:pt x="1755" y="2473"/>
                  <a:pt x="1749" y="2516"/>
                  <a:pt x="1726" y="2566"/>
                </a:cubicBezTo>
                <a:cubicBezTo>
                  <a:pt x="1704" y="2612"/>
                  <a:pt x="1626" y="2622"/>
                  <a:pt x="1586" y="2596"/>
                </a:cubicBezTo>
                <a:cubicBezTo>
                  <a:pt x="1534" y="2562"/>
                  <a:pt x="1525" y="2488"/>
                  <a:pt x="1563" y="2441"/>
                </a:cubicBezTo>
                <a:close/>
                <a:moveTo>
                  <a:pt x="1563" y="170"/>
                </a:moveTo>
                <a:lnTo>
                  <a:pt x="1563" y="170"/>
                </a:lnTo>
                <a:cubicBezTo>
                  <a:pt x="1620" y="84"/>
                  <a:pt x="1717" y="144"/>
                  <a:pt x="1755" y="211"/>
                </a:cubicBezTo>
                <a:cubicBezTo>
                  <a:pt x="1763" y="199"/>
                  <a:pt x="1776" y="210"/>
                  <a:pt x="1785" y="199"/>
                </a:cubicBezTo>
                <a:cubicBezTo>
                  <a:pt x="1775" y="212"/>
                  <a:pt x="1765" y="226"/>
                  <a:pt x="1761" y="241"/>
                </a:cubicBezTo>
                <a:cubicBezTo>
                  <a:pt x="1754" y="264"/>
                  <a:pt x="1761" y="264"/>
                  <a:pt x="1740" y="281"/>
                </a:cubicBezTo>
                <a:cubicBezTo>
                  <a:pt x="1712" y="304"/>
                  <a:pt x="1679" y="329"/>
                  <a:pt x="1641" y="331"/>
                </a:cubicBezTo>
                <a:cubicBezTo>
                  <a:pt x="1557" y="335"/>
                  <a:pt x="1521" y="232"/>
                  <a:pt x="1563" y="170"/>
                </a:cubicBezTo>
                <a:close/>
                <a:moveTo>
                  <a:pt x="1544" y="606"/>
                </a:moveTo>
                <a:lnTo>
                  <a:pt x="1544" y="606"/>
                </a:lnTo>
                <a:cubicBezTo>
                  <a:pt x="1544" y="475"/>
                  <a:pt x="1753" y="484"/>
                  <a:pt x="1744" y="614"/>
                </a:cubicBezTo>
                <a:cubicBezTo>
                  <a:pt x="1735" y="744"/>
                  <a:pt x="1526" y="735"/>
                  <a:pt x="1544" y="606"/>
                </a:cubicBezTo>
                <a:close/>
                <a:moveTo>
                  <a:pt x="1556" y="4722"/>
                </a:moveTo>
                <a:lnTo>
                  <a:pt x="1556" y="4722"/>
                </a:lnTo>
                <a:cubicBezTo>
                  <a:pt x="1588" y="4683"/>
                  <a:pt x="1651" y="4674"/>
                  <a:pt x="1692" y="4703"/>
                </a:cubicBezTo>
                <a:cubicBezTo>
                  <a:pt x="1742" y="4739"/>
                  <a:pt x="1750" y="4795"/>
                  <a:pt x="1720" y="4848"/>
                </a:cubicBezTo>
                <a:cubicBezTo>
                  <a:pt x="1653" y="4963"/>
                  <a:pt x="1466" y="4824"/>
                  <a:pt x="1556" y="4722"/>
                </a:cubicBezTo>
                <a:close/>
                <a:moveTo>
                  <a:pt x="1541" y="4374"/>
                </a:moveTo>
                <a:lnTo>
                  <a:pt x="1541" y="4374"/>
                </a:lnTo>
                <a:cubicBezTo>
                  <a:pt x="1575" y="4256"/>
                  <a:pt x="1759" y="4309"/>
                  <a:pt x="1734" y="4428"/>
                </a:cubicBezTo>
                <a:cubicBezTo>
                  <a:pt x="1721" y="4490"/>
                  <a:pt x="1670" y="4519"/>
                  <a:pt x="1610" y="4505"/>
                </a:cubicBezTo>
                <a:cubicBezTo>
                  <a:pt x="1548" y="4490"/>
                  <a:pt x="1528" y="4430"/>
                  <a:pt x="1541" y="4374"/>
                </a:cubicBezTo>
                <a:close/>
                <a:moveTo>
                  <a:pt x="1736" y="4055"/>
                </a:moveTo>
                <a:lnTo>
                  <a:pt x="1736" y="4055"/>
                </a:lnTo>
                <a:cubicBezTo>
                  <a:pt x="1711" y="4100"/>
                  <a:pt x="1697" y="4123"/>
                  <a:pt x="1641" y="4128"/>
                </a:cubicBezTo>
                <a:cubicBezTo>
                  <a:pt x="1587" y="4133"/>
                  <a:pt x="1541" y="4092"/>
                  <a:pt x="1537" y="4037"/>
                </a:cubicBezTo>
                <a:cubicBezTo>
                  <a:pt x="1524" y="3876"/>
                  <a:pt x="1782" y="3915"/>
                  <a:pt x="1736" y="4055"/>
                </a:cubicBezTo>
                <a:close/>
                <a:moveTo>
                  <a:pt x="1541" y="3242"/>
                </a:moveTo>
                <a:lnTo>
                  <a:pt x="1541" y="3242"/>
                </a:lnTo>
                <a:cubicBezTo>
                  <a:pt x="1582" y="3127"/>
                  <a:pt x="1762" y="3160"/>
                  <a:pt x="1738" y="3284"/>
                </a:cubicBezTo>
                <a:cubicBezTo>
                  <a:pt x="1711" y="3419"/>
                  <a:pt x="1520" y="3377"/>
                  <a:pt x="1541" y="3242"/>
                </a:cubicBezTo>
                <a:close/>
                <a:moveTo>
                  <a:pt x="1541" y="3618"/>
                </a:moveTo>
                <a:lnTo>
                  <a:pt x="1541" y="3618"/>
                </a:lnTo>
                <a:cubicBezTo>
                  <a:pt x="1572" y="3500"/>
                  <a:pt x="1753" y="3545"/>
                  <a:pt x="1738" y="3662"/>
                </a:cubicBezTo>
                <a:cubicBezTo>
                  <a:pt x="1721" y="3803"/>
                  <a:pt x="1496" y="3752"/>
                  <a:pt x="1541" y="3618"/>
                </a:cubicBezTo>
                <a:close/>
                <a:moveTo>
                  <a:pt x="1560" y="5098"/>
                </a:moveTo>
                <a:lnTo>
                  <a:pt x="1560" y="5098"/>
                </a:lnTo>
                <a:cubicBezTo>
                  <a:pt x="1602" y="5058"/>
                  <a:pt x="1657" y="5055"/>
                  <a:pt x="1701" y="5092"/>
                </a:cubicBezTo>
                <a:cubicBezTo>
                  <a:pt x="1755" y="5137"/>
                  <a:pt x="1737" y="5187"/>
                  <a:pt x="1711" y="5242"/>
                </a:cubicBezTo>
                <a:cubicBezTo>
                  <a:pt x="1694" y="5278"/>
                  <a:pt x="1605" y="5275"/>
                  <a:pt x="1576" y="5251"/>
                </a:cubicBezTo>
                <a:cubicBezTo>
                  <a:pt x="1528" y="5214"/>
                  <a:pt x="1520" y="5144"/>
                  <a:pt x="1560" y="5098"/>
                </a:cubicBezTo>
                <a:close/>
                <a:moveTo>
                  <a:pt x="1553" y="5863"/>
                </a:moveTo>
                <a:lnTo>
                  <a:pt x="1553" y="5863"/>
                </a:lnTo>
                <a:cubicBezTo>
                  <a:pt x="1614" y="5793"/>
                  <a:pt x="1704" y="5830"/>
                  <a:pt x="1739" y="5903"/>
                </a:cubicBezTo>
                <a:cubicBezTo>
                  <a:pt x="1741" y="5900"/>
                  <a:pt x="1742" y="5898"/>
                  <a:pt x="1744" y="5896"/>
                </a:cubicBezTo>
                <a:cubicBezTo>
                  <a:pt x="1742" y="5926"/>
                  <a:pt x="1759" y="5951"/>
                  <a:pt x="1764" y="5979"/>
                </a:cubicBezTo>
                <a:cubicBezTo>
                  <a:pt x="1768" y="5997"/>
                  <a:pt x="1775" y="6024"/>
                  <a:pt x="1769" y="6042"/>
                </a:cubicBezTo>
                <a:cubicBezTo>
                  <a:pt x="1758" y="6035"/>
                  <a:pt x="1745" y="6033"/>
                  <a:pt x="1733" y="6028"/>
                </a:cubicBezTo>
                <a:cubicBezTo>
                  <a:pt x="1713" y="6021"/>
                  <a:pt x="1713" y="6000"/>
                  <a:pt x="1693" y="6009"/>
                </a:cubicBezTo>
                <a:cubicBezTo>
                  <a:pt x="1659" y="6025"/>
                  <a:pt x="1633" y="6037"/>
                  <a:pt x="1597" y="6021"/>
                </a:cubicBezTo>
                <a:cubicBezTo>
                  <a:pt x="1540" y="5996"/>
                  <a:pt x="1507" y="5915"/>
                  <a:pt x="1553" y="5863"/>
                </a:cubicBezTo>
                <a:close/>
                <a:moveTo>
                  <a:pt x="1588" y="6215"/>
                </a:moveTo>
                <a:lnTo>
                  <a:pt x="1588" y="6215"/>
                </a:lnTo>
                <a:cubicBezTo>
                  <a:pt x="1628" y="6182"/>
                  <a:pt x="1694" y="6217"/>
                  <a:pt x="1716" y="6252"/>
                </a:cubicBezTo>
                <a:cubicBezTo>
                  <a:pt x="1751" y="6306"/>
                  <a:pt x="1731" y="6357"/>
                  <a:pt x="1686" y="6395"/>
                </a:cubicBezTo>
                <a:cubicBezTo>
                  <a:pt x="1565" y="6460"/>
                  <a:pt x="1468" y="6277"/>
                  <a:pt x="1588" y="6215"/>
                </a:cubicBezTo>
                <a:close/>
                <a:moveTo>
                  <a:pt x="1710" y="6753"/>
                </a:moveTo>
                <a:lnTo>
                  <a:pt x="1710" y="6753"/>
                </a:lnTo>
                <a:cubicBezTo>
                  <a:pt x="1676" y="6788"/>
                  <a:pt x="1610" y="6800"/>
                  <a:pt x="1570" y="6767"/>
                </a:cubicBezTo>
                <a:cubicBezTo>
                  <a:pt x="1526" y="6731"/>
                  <a:pt x="1518" y="6657"/>
                  <a:pt x="1560" y="6616"/>
                </a:cubicBezTo>
                <a:cubicBezTo>
                  <a:pt x="1651" y="6528"/>
                  <a:pt x="1796" y="6656"/>
                  <a:pt x="1710" y="6753"/>
                </a:cubicBezTo>
                <a:close/>
                <a:moveTo>
                  <a:pt x="1556" y="6997"/>
                </a:moveTo>
                <a:lnTo>
                  <a:pt x="1556" y="6997"/>
                </a:lnTo>
                <a:cubicBezTo>
                  <a:pt x="1593" y="6959"/>
                  <a:pt x="1651" y="6956"/>
                  <a:pt x="1693" y="6985"/>
                </a:cubicBezTo>
                <a:cubicBezTo>
                  <a:pt x="1743" y="7020"/>
                  <a:pt x="1741" y="7083"/>
                  <a:pt x="1713" y="7132"/>
                </a:cubicBezTo>
                <a:cubicBezTo>
                  <a:pt x="1671" y="7166"/>
                  <a:pt x="1610" y="7187"/>
                  <a:pt x="1566" y="7143"/>
                </a:cubicBezTo>
                <a:cubicBezTo>
                  <a:pt x="1526" y="7102"/>
                  <a:pt x="1517" y="7042"/>
                  <a:pt x="1556" y="6997"/>
                </a:cubicBezTo>
                <a:close/>
                <a:moveTo>
                  <a:pt x="1713" y="7509"/>
                </a:moveTo>
                <a:lnTo>
                  <a:pt x="1713" y="7509"/>
                </a:lnTo>
                <a:cubicBezTo>
                  <a:pt x="1620" y="7619"/>
                  <a:pt x="1457" y="7461"/>
                  <a:pt x="1565" y="7371"/>
                </a:cubicBezTo>
                <a:cubicBezTo>
                  <a:pt x="1657" y="7293"/>
                  <a:pt x="1776" y="7413"/>
                  <a:pt x="1713" y="7509"/>
                </a:cubicBezTo>
                <a:close/>
                <a:moveTo>
                  <a:pt x="1585" y="7734"/>
                </a:moveTo>
                <a:lnTo>
                  <a:pt x="1585" y="7734"/>
                </a:lnTo>
                <a:cubicBezTo>
                  <a:pt x="1688" y="7683"/>
                  <a:pt x="1792" y="7834"/>
                  <a:pt x="1698" y="7904"/>
                </a:cubicBezTo>
                <a:cubicBezTo>
                  <a:pt x="1580" y="7992"/>
                  <a:pt x="1457" y="7804"/>
                  <a:pt x="1585" y="7734"/>
                </a:cubicBezTo>
                <a:close/>
                <a:moveTo>
                  <a:pt x="324" y="988"/>
                </a:moveTo>
                <a:lnTo>
                  <a:pt x="324" y="988"/>
                </a:lnTo>
                <a:cubicBezTo>
                  <a:pt x="242" y="1075"/>
                  <a:pt x="102" y="988"/>
                  <a:pt x="155" y="877"/>
                </a:cubicBezTo>
                <a:cubicBezTo>
                  <a:pt x="177" y="832"/>
                  <a:pt x="245" y="807"/>
                  <a:pt x="290" y="834"/>
                </a:cubicBezTo>
                <a:cubicBezTo>
                  <a:pt x="347" y="869"/>
                  <a:pt x="357" y="931"/>
                  <a:pt x="324" y="988"/>
                </a:cubicBezTo>
                <a:close/>
                <a:moveTo>
                  <a:pt x="311" y="7447"/>
                </a:moveTo>
                <a:lnTo>
                  <a:pt x="311" y="7447"/>
                </a:lnTo>
                <a:cubicBezTo>
                  <a:pt x="288" y="7475"/>
                  <a:pt x="243" y="7490"/>
                  <a:pt x="209" y="7480"/>
                </a:cubicBezTo>
                <a:cubicBezTo>
                  <a:pt x="192" y="7475"/>
                  <a:pt x="176" y="7465"/>
                  <a:pt x="162" y="7454"/>
                </a:cubicBezTo>
                <a:cubicBezTo>
                  <a:pt x="155" y="7448"/>
                  <a:pt x="148" y="7441"/>
                  <a:pt x="141" y="7435"/>
                </a:cubicBezTo>
                <a:cubicBezTo>
                  <a:pt x="138" y="7436"/>
                  <a:pt x="135" y="7437"/>
                  <a:pt x="132" y="7438"/>
                </a:cubicBezTo>
                <a:cubicBezTo>
                  <a:pt x="129" y="7399"/>
                  <a:pt x="133" y="7360"/>
                  <a:pt x="145" y="7323"/>
                </a:cubicBezTo>
                <a:cubicBezTo>
                  <a:pt x="157" y="7289"/>
                  <a:pt x="220" y="7278"/>
                  <a:pt x="252" y="7281"/>
                </a:cubicBezTo>
                <a:cubicBezTo>
                  <a:pt x="329" y="7289"/>
                  <a:pt x="354" y="7392"/>
                  <a:pt x="311" y="7447"/>
                </a:cubicBezTo>
                <a:close/>
                <a:moveTo>
                  <a:pt x="311" y="7070"/>
                </a:moveTo>
                <a:lnTo>
                  <a:pt x="311" y="7070"/>
                </a:lnTo>
                <a:cubicBezTo>
                  <a:pt x="266" y="7110"/>
                  <a:pt x="212" y="7110"/>
                  <a:pt x="166" y="7074"/>
                </a:cubicBezTo>
                <a:cubicBezTo>
                  <a:pt x="119" y="7038"/>
                  <a:pt x="125" y="6995"/>
                  <a:pt x="148" y="6945"/>
                </a:cubicBezTo>
                <a:cubicBezTo>
                  <a:pt x="170" y="6899"/>
                  <a:pt x="248" y="6889"/>
                  <a:pt x="288" y="6915"/>
                </a:cubicBezTo>
                <a:cubicBezTo>
                  <a:pt x="340" y="6949"/>
                  <a:pt x="349" y="7023"/>
                  <a:pt x="311" y="7070"/>
                </a:cubicBezTo>
                <a:close/>
                <a:moveTo>
                  <a:pt x="311" y="9341"/>
                </a:moveTo>
                <a:lnTo>
                  <a:pt x="311" y="9341"/>
                </a:lnTo>
                <a:cubicBezTo>
                  <a:pt x="253" y="9427"/>
                  <a:pt x="157" y="9367"/>
                  <a:pt x="119" y="9300"/>
                </a:cubicBezTo>
                <a:cubicBezTo>
                  <a:pt x="110" y="9312"/>
                  <a:pt x="98" y="9300"/>
                  <a:pt x="89" y="9312"/>
                </a:cubicBezTo>
                <a:cubicBezTo>
                  <a:pt x="99" y="9299"/>
                  <a:pt x="109" y="9285"/>
                  <a:pt x="113" y="9269"/>
                </a:cubicBezTo>
                <a:cubicBezTo>
                  <a:pt x="119" y="9247"/>
                  <a:pt x="113" y="9247"/>
                  <a:pt x="134" y="9230"/>
                </a:cubicBezTo>
                <a:cubicBezTo>
                  <a:pt x="162" y="9207"/>
                  <a:pt x="195" y="9181"/>
                  <a:pt x="233" y="9180"/>
                </a:cubicBezTo>
                <a:cubicBezTo>
                  <a:pt x="316" y="9176"/>
                  <a:pt x="352" y="9278"/>
                  <a:pt x="311" y="9341"/>
                </a:cubicBezTo>
                <a:close/>
                <a:moveTo>
                  <a:pt x="330" y="8905"/>
                </a:moveTo>
                <a:lnTo>
                  <a:pt x="330" y="8905"/>
                </a:lnTo>
                <a:cubicBezTo>
                  <a:pt x="330" y="9036"/>
                  <a:pt x="121" y="9027"/>
                  <a:pt x="130" y="8897"/>
                </a:cubicBezTo>
                <a:cubicBezTo>
                  <a:pt x="139" y="8767"/>
                  <a:pt x="347" y="8776"/>
                  <a:pt x="330" y="8905"/>
                </a:cubicBezTo>
                <a:close/>
                <a:moveTo>
                  <a:pt x="317" y="4789"/>
                </a:moveTo>
                <a:lnTo>
                  <a:pt x="317" y="4789"/>
                </a:lnTo>
                <a:cubicBezTo>
                  <a:pt x="286" y="4827"/>
                  <a:pt x="222" y="4837"/>
                  <a:pt x="182" y="4808"/>
                </a:cubicBezTo>
                <a:cubicBezTo>
                  <a:pt x="131" y="4772"/>
                  <a:pt x="123" y="4715"/>
                  <a:pt x="154" y="4663"/>
                </a:cubicBezTo>
                <a:cubicBezTo>
                  <a:pt x="221" y="4548"/>
                  <a:pt x="408" y="4687"/>
                  <a:pt x="317" y="4789"/>
                </a:cubicBezTo>
                <a:close/>
                <a:moveTo>
                  <a:pt x="333" y="5137"/>
                </a:moveTo>
                <a:lnTo>
                  <a:pt x="333" y="5137"/>
                </a:lnTo>
                <a:cubicBezTo>
                  <a:pt x="299" y="5255"/>
                  <a:pt x="115" y="5202"/>
                  <a:pt x="140" y="5083"/>
                </a:cubicBezTo>
                <a:cubicBezTo>
                  <a:pt x="152" y="5020"/>
                  <a:pt x="203" y="4992"/>
                  <a:pt x="264" y="5006"/>
                </a:cubicBezTo>
                <a:cubicBezTo>
                  <a:pt x="325" y="5021"/>
                  <a:pt x="346" y="5080"/>
                  <a:pt x="333" y="5137"/>
                </a:cubicBezTo>
                <a:close/>
                <a:moveTo>
                  <a:pt x="138" y="5456"/>
                </a:moveTo>
                <a:lnTo>
                  <a:pt x="138" y="5456"/>
                </a:lnTo>
                <a:cubicBezTo>
                  <a:pt x="163" y="5410"/>
                  <a:pt x="177" y="5388"/>
                  <a:pt x="232" y="5383"/>
                </a:cubicBezTo>
                <a:cubicBezTo>
                  <a:pt x="287" y="5377"/>
                  <a:pt x="333" y="5419"/>
                  <a:pt x="337" y="5474"/>
                </a:cubicBezTo>
                <a:cubicBezTo>
                  <a:pt x="349" y="5635"/>
                  <a:pt x="92" y="5596"/>
                  <a:pt x="138" y="5456"/>
                </a:cubicBezTo>
                <a:close/>
                <a:moveTo>
                  <a:pt x="333" y="6269"/>
                </a:moveTo>
                <a:lnTo>
                  <a:pt x="333" y="6269"/>
                </a:lnTo>
                <a:cubicBezTo>
                  <a:pt x="292" y="6384"/>
                  <a:pt x="112" y="6351"/>
                  <a:pt x="136" y="6227"/>
                </a:cubicBezTo>
                <a:cubicBezTo>
                  <a:pt x="163" y="6092"/>
                  <a:pt x="354" y="6134"/>
                  <a:pt x="333" y="6269"/>
                </a:cubicBezTo>
                <a:close/>
                <a:moveTo>
                  <a:pt x="333" y="5893"/>
                </a:moveTo>
                <a:lnTo>
                  <a:pt x="333" y="5893"/>
                </a:lnTo>
                <a:cubicBezTo>
                  <a:pt x="302" y="6011"/>
                  <a:pt x="121" y="5966"/>
                  <a:pt x="136" y="5849"/>
                </a:cubicBezTo>
                <a:cubicBezTo>
                  <a:pt x="153" y="5708"/>
                  <a:pt x="378" y="5759"/>
                  <a:pt x="333" y="5893"/>
                </a:cubicBezTo>
                <a:close/>
                <a:moveTo>
                  <a:pt x="314" y="4413"/>
                </a:moveTo>
                <a:lnTo>
                  <a:pt x="314" y="4413"/>
                </a:lnTo>
                <a:cubicBezTo>
                  <a:pt x="271" y="4453"/>
                  <a:pt x="217" y="4455"/>
                  <a:pt x="172" y="4418"/>
                </a:cubicBezTo>
                <a:cubicBezTo>
                  <a:pt x="119" y="4374"/>
                  <a:pt x="137" y="4323"/>
                  <a:pt x="163" y="4269"/>
                </a:cubicBezTo>
                <a:cubicBezTo>
                  <a:pt x="180" y="4232"/>
                  <a:pt x="269" y="4236"/>
                  <a:pt x="298" y="4259"/>
                </a:cubicBezTo>
                <a:cubicBezTo>
                  <a:pt x="345" y="4296"/>
                  <a:pt x="354" y="4367"/>
                  <a:pt x="314" y="4413"/>
                </a:cubicBezTo>
                <a:close/>
                <a:moveTo>
                  <a:pt x="320" y="3648"/>
                </a:moveTo>
                <a:lnTo>
                  <a:pt x="320" y="3648"/>
                </a:lnTo>
                <a:cubicBezTo>
                  <a:pt x="260" y="3717"/>
                  <a:pt x="170" y="3681"/>
                  <a:pt x="135" y="3608"/>
                </a:cubicBezTo>
                <a:cubicBezTo>
                  <a:pt x="133" y="3611"/>
                  <a:pt x="131" y="3613"/>
                  <a:pt x="129" y="3615"/>
                </a:cubicBezTo>
                <a:cubicBezTo>
                  <a:pt x="132" y="3585"/>
                  <a:pt x="115" y="3560"/>
                  <a:pt x="109" y="3532"/>
                </a:cubicBezTo>
                <a:cubicBezTo>
                  <a:pt x="106" y="3514"/>
                  <a:pt x="99" y="3487"/>
                  <a:pt x="105" y="3469"/>
                </a:cubicBezTo>
                <a:cubicBezTo>
                  <a:pt x="116" y="3476"/>
                  <a:pt x="129" y="3478"/>
                  <a:pt x="141" y="3483"/>
                </a:cubicBezTo>
                <a:cubicBezTo>
                  <a:pt x="161" y="3490"/>
                  <a:pt x="161" y="3511"/>
                  <a:pt x="181" y="3501"/>
                </a:cubicBezTo>
                <a:cubicBezTo>
                  <a:pt x="214" y="3486"/>
                  <a:pt x="241" y="3473"/>
                  <a:pt x="277" y="3489"/>
                </a:cubicBezTo>
                <a:cubicBezTo>
                  <a:pt x="334" y="3515"/>
                  <a:pt x="367" y="3596"/>
                  <a:pt x="320" y="3648"/>
                </a:cubicBezTo>
                <a:close/>
                <a:moveTo>
                  <a:pt x="285" y="3296"/>
                </a:moveTo>
                <a:lnTo>
                  <a:pt x="285" y="3296"/>
                </a:lnTo>
                <a:cubicBezTo>
                  <a:pt x="246" y="3329"/>
                  <a:pt x="180" y="3294"/>
                  <a:pt x="157" y="3258"/>
                </a:cubicBezTo>
                <a:cubicBezTo>
                  <a:pt x="123" y="3205"/>
                  <a:pt x="143" y="3154"/>
                  <a:pt x="187" y="3116"/>
                </a:cubicBezTo>
                <a:cubicBezTo>
                  <a:pt x="309" y="3051"/>
                  <a:pt x="405" y="3234"/>
                  <a:pt x="285" y="3296"/>
                </a:cubicBezTo>
                <a:close/>
                <a:moveTo>
                  <a:pt x="164" y="2758"/>
                </a:moveTo>
                <a:lnTo>
                  <a:pt x="164" y="2758"/>
                </a:lnTo>
                <a:cubicBezTo>
                  <a:pt x="198" y="2723"/>
                  <a:pt x="264" y="2711"/>
                  <a:pt x="304" y="2744"/>
                </a:cubicBezTo>
                <a:cubicBezTo>
                  <a:pt x="347" y="2780"/>
                  <a:pt x="356" y="2854"/>
                  <a:pt x="314" y="2895"/>
                </a:cubicBezTo>
                <a:cubicBezTo>
                  <a:pt x="223" y="2983"/>
                  <a:pt x="78" y="2855"/>
                  <a:pt x="164" y="2758"/>
                </a:cubicBezTo>
                <a:close/>
                <a:moveTo>
                  <a:pt x="317" y="2513"/>
                </a:moveTo>
                <a:lnTo>
                  <a:pt x="317" y="2513"/>
                </a:lnTo>
                <a:cubicBezTo>
                  <a:pt x="281" y="2552"/>
                  <a:pt x="223" y="2555"/>
                  <a:pt x="180" y="2525"/>
                </a:cubicBezTo>
                <a:cubicBezTo>
                  <a:pt x="131" y="2490"/>
                  <a:pt x="133" y="2428"/>
                  <a:pt x="160" y="2379"/>
                </a:cubicBezTo>
                <a:cubicBezTo>
                  <a:pt x="203" y="2345"/>
                  <a:pt x="263" y="2324"/>
                  <a:pt x="307" y="2368"/>
                </a:cubicBezTo>
                <a:cubicBezTo>
                  <a:pt x="348" y="2409"/>
                  <a:pt x="357" y="2469"/>
                  <a:pt x="317" y="2513"/>
                </a:cubicBezTo>
                <a:close/>
                <a:moveTo>
                  <a:pt x="160" y="2002"/>
                </a:moveTo>
                <a:lnTo>
                  <a:pt x="160" y="2002"/>
                </a:lnTo>
                <a:cubicBezTo>
                  <a:pt x="254" y="1892"/>
                  <a:pt x="417" y="2050"/>
                  <a:pt x="308" y="2140"/>
                </a:cubicBezTo>
                <a:cubicBezTo>
                  <a:pt x="217" y="2217"/>
                  <a:pt x="97" y="2098"/>
                  <a:pt x="160" y="2002"/>
                </a:cubicBezTo>
                <a:close/>
                <a:moveTo>
                  <a:pt x="289" y="1777"/>
                </a:moveTo>
                <a:lnTo>
                  <a:pt x="289" y="1777"/>
                </a:lnTo>
                <a:cubicBezTo>
                  <a:pt x="186" y="1828"/>
                  <a:pt x="82" y="1677"/>
                  <a:pt x="175" y="1607"/>
                </a:cubicBezTo>
                <a:cubicBezTo>
                  <a:pt x="293" y="1519"/>
                  <a:pt x="417" y="1707"/>
                  <a:pt x="289" y="1777"/>
                </a:cubicBezTo>
                <a:close/>
                <a:moveTo>
                  <a:pt x="70" y="6516"/>
                </a:moveTo>
                <a:lnTo>
                  <a:pt x="70" y="6516"/>
                </a:lnTo>
                <a:cubicBezTo>
                  <a:pt x="70" y="6515"/>
                  <a:pt x="70" y="6515"/>
                  <a:pt x="70" y="6515"/>
                </a:cubicBezTo>
                <a:cubicBezTo>
                  <a:pt x="68" y="6516"/>
                  <a:pt x="67" y="6517"/>
                  <a:pt x="70" y="6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9" name="Textfeld 78"/>
          <p:cNvSpPr txBox="1">
            <a:spLocks/>
          </p:cNvSpPr>
          <p:nvPr/>
        </p:nvSpPr>
        <p:spPr>
          <a:xfrm>
            <a:off x="359532" y="1928850"/>
            <a:ext cx="8424936" cy="22860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5400" b="1" dirty="0" err="1" smtClean="0">
                <a:solidFill>
                  <a:schemeClr val="bg1"/>
                </a:solidFill>
              </a:rPr>
              <a:t>Your</a:t>
            </a:r>
            <a:r>
              <a:rPr lang="de-DE" sz="5400" b="1" dirty="0" smtClean="0">
                <a:solidFill>
                  <a:schemeClr val="bg1"/>
                </a:solidFill>
              </a:rPr>
              <a:t> Text</a:t>
            </a:r>
            <a:endParaRPr lang="de-D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253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4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Rechteck 5"/>
          <p:cNvSpPr/>
          <p:nvPr/>
        </p:nvSpPr>
        <p:spPr bwMode="auto">
          <a:xfrm>
            <a:off x="0" y="548680"/>
            <a:ext cx="9144000" cy="480919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195736" y="2636912"/>
            <a:ext cx="4752528" cy="2065854"/>
            <a:chOff x="5436096" y="3573016"/>
            <a:chExt cx="2376264" cy="1032927"/>
          </a:xfrm>
        </p:grpSpPr>
        <p:sp>
          <p:nvSpPr>
            <p:cNvPr id="2" name="Freeform 166"/>
            <p:cNvSpPr>
              <a:spLocks noEditPoints="1"/>
            </p:cNvSpPr>
            <p:nvPr/>
          </p:nvSpPr>
          <p:spPr bwMode="auto">
            <a:xfrm>
              <a:off x="5436096" y="3573016"/>
              <a:ext cx="2376264" cy="1032927"/>
            </a:xfrm>
            <a:custGeom>
              <a:avLst/>
              <a:gdLst>
                <a:gd name="T0" fmla="*/ 237 w 2594"/>
                <a:gd name="T1" fmla="*/ 0 h 1126"/>
                <a:gd name="T2" fmla="*/ 237 w 2594"/>
                <a:gd name="T3" fmla="*/ 310 h 1126"/>
                <a:gd name="T4" fmla="*/ 146 w 2594"/>
                <a:gd name="T5" fmla="*/ 310 h 1126"/>
                <a:gd name="T6" fmla="*/ 0 w 2594"/>
                <a:gd name="T7" fmla="*/ 455 h 1126"/>
                <a:gd name="T8" fmla="*/ 0 w 2594"/>
                <a:gd name="T9" fmla="*/ 670 h 1126"/>
                <a:gd name="T10" fmla="*/ 146 w 2594"/>
                <a:gd name="T11" fmla="*/ 815 h 1126"/>
                <a:gd name="T12" fmla="*/ 237 w 2594"/>
                <a:gd name="T13" fmla="*/ 815 h 1126"/>
                <a:gd name="T14" fmla="*/ 237 w 2594"/>
                <a:gd name="T15" fmla="*/ 1126 h 1126"/>
                <a:gd name="T16" fmla="*/ 2594 w 2594"/>
                <a:gd name="T17" fmla="*/ 1126 h 1126"/>
                <a:gd name="T18" fmla="*/ 2594 w 2594"/>
                <a:gd name="T19" fmla="*/ 0 h 1126"/>
                <a:gd name="T20" fmla="*/ 237 w 2594"/>
                <a:gd name="T21" fmla="*/ 0 h 1126"/>
                <a:gd name="T22" fmla="*/ 237 w 2594"/>
                <a:gd name="T23" fmla="*/ 670 h 1126"/>
                <a:gd name="T24" fmla="*/ 237 w 2594"/>
                <a:gd name="T25" fmla="*/ 670 h 1126"/>
                <a:gd name="T26" fmla="*/ 146 w 2594"/>
                <a:gd name="T27" fmla="*/ 670 h 1126"/>
                <a:gd name="T28" fmla="*/ 146 w 2594"/>
                <a:gd name="T29" fmla="*/ 455 h 1126"/>
                <a:gd name="T30" fmla="*/ 237 w 2594"/>
                <a:gd name="T31" fmla="*/ 455 h 1126"/>
                <a:gd name="T32" fmla="*/ 237 w 2594"/>
                <a:gd name="T33" fmla="*/ 670 h 1126"/>
                <a:gd name="T34" fmla="*/ 2445 w 2594"/>
                <a:gd name="T35" fmla="*/ 525 h 1126"/>
                <a:gd name="T36" fmla="*/ 2445 w 2594"/>
                <a:gd name="T37" fmla="*/ 525 h 1126"/>
                <a:gd name="T38" fmla="*/ 1980 w 2594"/>
                <a:gd name="T39" fmla="*/ 981 h 1126"/>
                <a:gd name="T40" fmla="*/ 381 w 2594"/>
                <a:gd name="T41" fmla="*/ 980 h 1126"/>
                <a:gd name="T42" fmla="*/ 382 w 2594"/>
                <a:gd name="T43" fmla="*/ 142 h 1126"/>
                <a:gd name="T44" fmla="*/ 2445 w 2594"/>
                <a:gd name="T45" fmla="*/ 142 h 1126"/>
                <a:gd name="T46" fmla="*/ 2445 w 2594"/>
                <a:gd name="T47" fmla="*/ 525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94" h="1126">
                  <a:moveTo>
                    <a:pt x="237" y="0"/>
                  </a:moveTo>
                  <a:lnTo>
                    <a:pt x="237" y="310"/>
                  </a:lnTo>
                  <a:lnTo>
                    <a:pt x="146" y="310"/>
                  </a:lnTo>
                  <a:cubicBezTo>
                    <a:pt x="65" y="310"/>
                    <a:pt x="0" y="375"/>
                    <a:pt x="0" y="455"/>
                  </a:cubicBezTo>
                  <a:lnTo>
                    <a:pt x="0" y="670"/>
                  </a:lnTo>
                  <a:cubicBezTo>
                    <a:pt x="0" y="750"/>
                    <a:pt x="65" y="815"/>
                    <a:pt x="146" y="815"/>
                  </a:cubicBezTo>
                  <a:lnTo>
                    <a:pt x="237" y="815"/>
                  </a:lnTo>
                  <a:lnTo>
                    <a:pt x="237" y="1126"/>
                  </a:lnTo>
                  <a:lnTo>
                    <a:pt x="2594" y="1126"/>
                  </a:lnTo>
                  <a:lnTo>
                    <a:pt x="2594" y="0"/>
                  </a:lnTo>
                  <a:lnTo>
                    <a:pt x="237" y="0"/>
                  </a:lnTo>
                  <a:close/>
                  <a:moveTo>
                    <a:pt x="237" y="670"/>
                  </a:moveTo>
                  <a:lnTo>
                    <a:pt x="237" y="670"/>
                  </a:lnTo>
                  <a:lnTo>
                    <a:pt x="146" y="670"/>
                  </a:lnTo>
                  <a:lnTo>
                    <a:pt x="146" y="455"/>
                  </a:lnTo>
                  <a:lnTo>
                    <a:pt x="237" y="455"/>
                  </a:lnTo>
                  <a:lnTo>
                    <a:pt x="237" y="670"/>
                  </a:lnTo>
                  <a:close/>
                  <a:moveTo>
                    <a:pt x="2445" y="525"/>
                  </a:moveTo>
                  <a:lnTo>
                    <a:pt x="2445" y="525"/>
                  </a:lnTo>
                  <a:lnTo>
                    <a:pt x="1980" y="981"/>
                  </a:lnTo>
                  <a:lnTo>
                    <a:pt x="381" y="980"/>
                  </a:lnTo>
                  <a:lnTo>
                    <a:pt x="382" y="142"/>
                  </a:lnTo>
                  <a:lnTo>
                    <a:pt x="2445" y="142"/>
                  </a:lnTo>
                  <a:lnTo>
                    <a:pt x="2445" y="5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6043780" y="3790781"/>
              <a:ext cx="759182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200" b="1" dirty="0" smtClean="0">
                  <a:solidFill>
                    <a:schemeClr val="accent1"/>
                  </a:solidFill>
                </a:rPr>
                <a:t>0%</a:t>
              </a:r>
              <a:endParaRPr lang="de-DE" sz="7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Textfeld 6"/>
          <p:cNvSpPr txBox="1">
            <a:spLocks/>
          </p:cNvSpPr>
          <p:nvPr/>
        </p:nvSpPr>
        <p:spPr>
          <a:xfrm>
            <a:off x="1928810" y="661802"/>
            <a:ext cx="5286380" cy="228601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de-DE" sz="5400" b="1" dirty="0" err="1" smtClean="0"/>
              <a:t>Your</a:t>
            </a:r>
            <a:r>
              <a:rPr lang="de-DE" sz="5400" b="1" dirty="0" smtClean="0"/>
              <a:t> Text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29257068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624746" y="1340768"/>
            <a:ext cx="3894508" cy="3888432"/>
            <a:chOff x="2555776" y="1957015"/>
            <a:chExt cx="3395012" cy="3389716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Freeform 25"/>
            <p:cNvSpPr>
              <a:spLocks/>
            </p:cNvSpPr>
            <p:nvPr/>
          </p:nvSpPr>
          <p:spPr bwMode="auto">
            <a:xfrm>
              <a:off x="3779912" y="2564904"/>
              <a:ext cx="1206322" cy="2173938"/>
            </a:xfrm>
            <a:custGeom>
              <a:avLst/>
              <a:gdLst>
                <a:gd name="T0" fmla="*/ 1597 w 1645"/>
                <a:gd name="T1" fmla="*/ 1381 h 2977"/>
                <a:gd name="T2" fmla="*/ 277 w 1645"/>
                <a:gd name="T3" fmla="*/ 61 h 2977"/>
                <a:gd name="T4" fmla="*/ 100 w 1645"/>
                <a:gd name="T5" fmla="*/ 26 h 2977"/>
                <a:gd name="T6" fmla="*/ 0 w 1645"/>
                <a:gd name="T7" fmla="*/ 175 h 2977"/>
                <a:gd name="T8" fmla="*/ 0 w 1645"/>
                <a:gd name="T9" fmla="*/ 2816 h 2977"/>
                <a:gd name="T10" fmla="*/ 100 w 1645"/>
                <a:gd name="T11" fmla="*/ 2965 h 2977"/>
                <a:gd name="T12" fmla="*/ 162 w 1645"/>
                <a:gd name="T13" fmla="*/ 2977 h 2977"/>
                <a:gd name="T14" fmla="*/ 277 w 1645"/>
                <a:gd name="T15" fmla="*/ 2930 h 2977"/>
                <a:gd name="T16" fmla="*/ 1597 w 1645"/>
                <a:gd name="T17" fmla="*/ 1610 h 2977"/>
                <a:gd name="T18" fmla="*/ 1645 w 1645"/>
                <a:gd name="T19" fmla="*/ 1495 h 2977"/>
                <a:gd name="T20" fmla="*/ 1597 w 1645"/>
                <a:gd name="T21" fmla="*/ 1381 h 2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5" h="2977">
                  <a:moveTo>
                    <a:pt x="1597" y="1381"/>
                  </a:moveTo>
                  <a:lnTo>
                    <a:pt x="277" y="61"/>
                  </a:lnTo>
                  <a:cubicBezTo>
                    <a:pt x="231" y="14"/>
                    <a:pt x="161" y="0"/>
                    <a:pt x="100" y="26"/>
                  </a:cubicBezTo>
                  <a:cubicBezTo>
                    <a:pt x="40" y="51"/>
                    <a:pt x="0" y="110"/>
                    <a:pt x="0" y="175"/>
                  </a:cubicBezTo>
                  <a:lnTo>
                    <a:pt x="0" y="2816"/>
                  </a:lnTo>
                  <a:cubicBezTo>
                    <a:pt x="0" y="2881"/>
                    <a:pt x="40" y="2940"/>
                    <a:pt x="100" y="2965"/>
                  </a:cubicBezTo>
                  <a:cubicBezTo>
                    <a:pt x="121" y="2974"/>
                    <a:pt x="142" y="2977"/>
                    <a:pt x="162" y="2977"/>
                  </a:cubicBezTo>
                  <a:cubicBezTo>
                    <a:pt x="205" y="2977"/>
                    <a:pt x="246" y="2961"/>
                    <a:pt x="277" y="2930"/>
                  </a:cubicBezTo>
                  <a:lnTo>
                    <a:pt x="1597" y="1610"/>
                  </a:lnTo>
                  <a:cubicBezTo>
                    <a:pt x="1627" y="1580"/>
                    <a:pt x="1645" y="1538"/>
                    <a:pt x="1645" y="1495"/>
                  </a:cubicBezTo>
                  <a:cubicBezTo>
                    <a:pt x="1645" y="1453"/>
                    <a:pt x="1627" y="1411"/>
                    <a:pt x="1597" y="138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Freeform 73"/>
            <p:cNvSpPr>
              <a:spLocks noEditPoints="1"/>
            </p:cNvSpPr>
            <p:nvPr/>
          </p:nvSpPr>
          <p:spPr bwMode="auto">
            <a:xfrm>
              <a:off x="2555776" y="1957015"/>
              <a:ext cx="3395012" cy="3389716"/>
            </a:xfrm>
            <a:custGeom>
              <a:avLst/>
              <a:gdLst>
                <a:gd name="T0" fmla="*/ 1868 w 3737"/>
                <a:gd name="T1" fmla="*/ 0 h 3737"/>
                <a:gd name="T2" fmla="*/ 0 w 3737"/>
                <a:gd name="T3" fmla="*/ 1869 h 3737"/>
                <a:gd name="T4" fmla="*/ 1868 w 3737"/>
                <a:gd name="T5" fmla="*/ 3737 h 3737"/>
                <a:gd name="T6" fmla="*/ 3737 w 3737"/>
                <a:gd name="T7" fmla="*/ 1869 h 3737"/>
                <a:gd name="T8" fmla="*/ 1868 w 3737"/>
                <a:gd name="T9" fmla="*/ 0 h 3737"/>
                <a:gd name="T10" fmla="*/ 1868 w 3737"/>
                <a:gd name="T11" fmla="*/ 3464 h 3737"/>
                <a:gd name="T12" fmla="*/ 1868 w 3737"/>
                <a:gd name="T13" fmla="*/ 3464 h 3737"/>
                <a:gd name="T14" fmla="*/ 273 w 3737"/>
                <a:gd name="T15" fmla="*/ 1869 h 3737"/>
                <a:gd name="T16" fmla="*/ 1868 w 3737"/>
                <a:gd name="T17" fmla="*/ 273 h 3737"/>
                <a:gd name="T18" fmla="*/ 3464 w 3737"/>
                <a:gd name="T19" fmla="*/ 1869 h 3737"/>
                <a:gd name="T20" fmla="*/ 1868 w 3737"/>
                <a:gd name="T21" fmla="*/ 3464 h 3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37" h="3737">
                  <a:moveTo>
                    <a:pt x="1868" y="0"/>
                  </a:moveTo>
                  <a:cubicBezTo>
                    <a:pt x="836" y="0"/>
                    <a:pt x="0" y="836"/>
                    <a:pt x="0" y="1869"/>
                  </a:cubicBezTo>
                  <a:cubicBezTo>
                    <a:pt x="0" y="2901"/>
                    <a:pt x="836" y="3737"/>
                    <a:pt x="1868" y="3737"/>
                  </a:cubicBezTo>
                  <a:cubicBezTo>
                    <a:pt x="2900" y="3737"/>
                    <a:pt x="3737" y="2901"/>
                    <a:pt x="3737" y="1869"/>
                  </a:cubicBezTo>
                  <a:cubicBezTo>
                    <a:pt x="3737" y="836"/>
                    <a:pt x="2900" y="0"/>
                    <a:pt x="1868" y="0"/>
                  </a:cubicBezTo>
                  <a:close/>
                  <a:moveTo>
                    <a:pt x="1868" y="3464"/>
                  </a:moveTo>
                  <a:lnTo>
                    <a:pt x="1868" y="3464"/>
                  </a:lnTo>
                  <a:cubicBezTo>
                    <a:pt x="989" y="3464"/>
                    <a:pt x="273" y="2748"/>
                    <a:pt x="273" y="1869"/>
                  </a:cubicBezTo>
                  <a:cubicBezTo>
                    <a:pt x="273" y="989"/>
                    <a:pt x="989" y="273"/>
                    <a:pt x="1868" y="273"/>
                  </a:cubicBezTo>
                  <a:cubicBezTo>
                    <a:pt x="2748" y="273"/>
                    <a:pt x="3464" y="989"/>
                    <a:pt x="3464" y="1869"/>
                  </a:cubicBezTo>
                  <a:cubicBezTo>
                    <a:pt x="3464" y="2748"/>
                    <a:pt x="2748" y="3464"/>
                    <a:pt x="1868" y="346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feld 9"/>
          <p:cNvSpPr txBox="1">
            <a:spLocks/>
          </p:cNvSpPr>
          <p:nvPr/>
        </p:nvSpPr>
        <p:spPr>
          <a:xfrm>
            <a:off x="467544" y="5373216"/>
            <a:ext cx="8208912" cy="1034610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5400" b="1" dirty="0">
                <a:solidFill>
                  <a:schemeClr val="accent1"/>
                </a:solidFill>
              </a:rPr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2602544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467544" y="5562742"/>
            <a:ext cx="8208912" cy="1034610"/>
          </a:xfrm>
          <a:prstGeom prst="rect">
            <a:avLst/>
          </a:prstGeom>
          <a:noFill/>
        </p:spPr>
        <p:txBody>
          <a:bodyPr wrap="square" lIns="72000" rIns="72000" rtlCol="0" anchor="ctr">
            <a:no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</a:rPr>
              <a:t>Your Text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500636" y="1268760"/>
            <a:ext cx="4142728" cy="4142728"/>
            <a:chOff x="4106863" y="1506539"/>
            <a:chExt cx="422275" cy="422275"/>
          </a:xfrm>
        </p:grpSpPr>
        <p:sp>
          <p:nvSpPr>
            <p:cNvPr id="9" name="Rectangle 77"/>
            <p:cNvSpPr>
              <a:spLocks noChangeArrowheads="1"/>
            </p:cNvSpPr>
            <p:nvPr/>
          </p:nvSpPr>
          <p:spPr bwMode="auto">
            <a:xfrm>
              <a:off x="4295776" y="1655764"/>
              <a:ext cx="44450" cy="180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auto">
            <a:xfrm>
              <a:off x="4295776" y="1598614"/>
              <a:ext cx="44450" cy="42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9"/>
            <p:cNvSpPr>
              <a:spLocks noEditPoints="1"/>
            </p:cNvSpPr>
            <p:nvPr/>
          </p:nvSpPr>
          <p:spPr bwMode="auto">
            <a:xfrm>
              <a:off x="4106863" y="1506539"/>
              <a:ext cx="422275" cy="422275"/>
            </a:xfrm>
            <a:custGeom>
              <a:avLst/>
              <a:gdLst>
                <a:gd name="T0" fmla="*/ 776 w 1552"/>
                <a:gd name="T1" fmla="*/ 0 h 1551"/>
                <a:gd name="T2" fmla="*/ 0 w 1552"/>
                <a:gd name="T3" fmla="*/ 775 h 1551"/>
                <a:gd name="T4" fmla="*/ 776 w 1552"/>
                <a:gd name="T5" fmla="*/ 1551 h 1551"/>
                <a:gd name="T6" fmla="*/ 1552 w 1552"/>
                <a:gd name="T7" fmla="*/ 775 h 1551"/>
                <a:gd name="T8" fmla="*/ 776 w 1552"/>
                <a:gd name="T9" fmla="*/ 0 h 1551"/>
                <a:gd name="T10" fmla="*/ 776 w 1552"/>
                <a:gd name="T11" fmla="*/ 1376 h 1551"/>
                <a:gd name="T12" fmla="*/ 776 w 1552"/>
                <a:gd name="T13" fmla="*/ 1376 h 1551"/>
                <a:gd name="T14" fmla="*/ 175 w 1552"/>
                <a:gd name="T15" fmla="*/ 775 h 1551"/>
                <a:gd name="T16" fmla="*/ 776 w 1552"/>
                <a:gd name="T17" fmla="*/ 175 h 1551"/>
                <a:gd name="T18" fmla="*/ 1377 w 1552"/>
                <a:gd name="T19" fmla="*/ 775 h 1551"/>
                <a:gd name="T20" fmla="*/ 776 w 1552"/>
                <a:gd name="T21" fmla="*/ 1376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2" h="1551">
                  <a:moveTo>
                    <a:pt x="776" y="0"/>
                  </a:moveTo>
                  <a:cubicBezTo>
                    <a:pt x="348" y="0"/>
                    <a:pt x="0" y="347"/>
                    <a:pt x="0" y="775"/>
                  </a:cubicBezTo>
                  <a:cubicBezTo>
                    <a:pt x="0" y="1204"/>
                    <a:pt x="348" y="1551"/>
                    <a:pt x="776" y="1551"/>
                  </a:cubicBezTo>
                  <a:cubicBezTo>
                    <a:pt x="1205" y="1551"/>
                    <a:pt x="1552" y="1204"/>
                    <a:pt x="1552" y="775"/>
                  </a:cubicBezTo>
                  <a:cubicBezTo>
                    <a:pt x="1552" y="347"/>
                    <a:pt x="1205" y="0"/>
                    <a:pt x="776" y="0"/>
                  </a:cubicBezTo>
                  <a:close/>
                  <a:moveTo>
                    <a:pt x="776" y="1376"/>
                  </a:moveTo>
                  <a:lnTo>
                    <a:pt x="776" y="1376"/>
                  </a:lnTo>
                  <a:cubicBezTo>
                    <a:pt x="444" y="1376"/>
                    <a:pt x="175" y="1107"/>
                    <a:pt x="175" y="775"/>
                  </a:cubicBezTo>
                  <a:cubicBezTo>
                    <a:pt x="175" y="444"/>
                    <a:pt x="444" y="175"/>
                    <a:pt x="776" y="175"/>
                  </a:cubicBezTo>
                  <a:cubicBezTo>
                    <a:pt x="1108" y="175"/>
                    <a:pt x="1377" y="444"/>
                    <a:pt x="1377" y="775"/>
                  </a:cubicBezTo>
                  <a:cubicBezTo>
                    <a:pt x="1377" y="1107"/>
                    <a:pt x="1108" y="1376"/>
                    <a:pt x="776" y="1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610160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28992" y="2728737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solidFill>
                  <a:sysClr val="windowText" lastClr="000000"/>
                </a:solidFill>
              </a:rPr>
              <a:t>CALENDAR</a:t>
            </a:r>
            <a:endParaRPr lang="de-DE" sz="6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47" name="Rechteck 46"/>
          <p:cNvSpPr/>
          <p:nvPr/>
        </p:nvSpPr>
        <p:spPr bwMode="auto">
          <a:xfrm>
            <a:off x="928662" y="2357430"/>
            <a:ext cx="2071702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1051442" y="2500306"/>
            <a:ext cx="182614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dirty="0" smtClean="0"/>
              <a:t>31</a:t>
            </a:r>
            <a:endParaRPr lang="de-DE" sz="11500" dirty="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00430" y="2438003"/>
            <a:ext cx="5035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PYRAMIDS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9" name="Gruppieren 8"/>
          <p:cNvGrpSpPr/>
          <p:nvPr/>
        </p:nvGrpSpPr>
        <p:grpSpPr>
          <a:xfrm>
            <a:off x="724350" y="2132856"/>
            <a:ext cx="2488676" cy="2031999"/>
            <a:chOff x="1524000" y="1397000"/>
            <a:chExt cx="6072335" cy="4063999"/>
          </a:xfrm>
          <a:solidFill>
            <a:schemeClr val="bg1"/>
          </a:solidFill>
        </p:grpSpPr>
        <p:sp>
          <p:nvSpPr>
            <p:cNvPr id="4" name="Freihandform 3"/>
            <p:cNvSpPr/>
            <p:nvPr/>
          </p:nvSpPr>
          <p:spPr>
            <a:xfrm>
              <a:off x="3548111" y="1397000"/>
              <a:ext cx="2024112" cy="1354666"/>
            </a:xfrm>
            <a:custGeom>
              <a:avLst/>
              <a:gdLst>
                <a:gd name="connsiteX0" fmla="*/ 0 w 2024112"/>
                <a:gd name="connsiteY0" fmla="*/ 1354666 h 1354666"/>
                <a:gd name="connsiteX1" fmla="*/ 1012056 w 2024112"/>
                <a:gd name="connsiteY1" fmla="*/ 0 h 1354666"/>
                <a:gd name="connsiteX2" fmla="*/ 1012056 w 2024112"/>
                <a:gd name="connsiteY2" fmla="*/ 0 h 1354666"/>
                <a:gd name="connsiteX3" fmla="*/ 2024112 w 2024112"/>
                <a:gd name="connsiteY3" fmla="*/ 1354666 h 1354666"/>
                <a:gd name="connsiteX4" fmla="*/ 0 w 2024112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112" h="1354666">
                  <a:moveTo>
                    <a:pt x="0" y="1354666"/>
                  </a:moveTo>
                  <a:lnTo>
                    <a:pt x="1012056" y="0"/>
                  </a:lnTo>
                  <a:lnTo>
                    <a:pt x="1012056" y="0"/>
                  </a:lnTo>
                  <a:lnTo>
                    <a:pt x="2024112" y="1354666"/>
                  </a:lnTo>
                  <a:lnTo>
                    <a:pt x="0" y="1354666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470" tIns="77470" rIns="77470" bIns="77470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100" kern="1200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2536055" y="2751666"/>
              <a:ext cx="4048224" cy="1354666"/>
            </a:xfrm>
            <a:custGeom>
              <a:avLst/>
              <a:gdLst>
                <a:gd name="connsiteX0" fmla="*/ 0 w 4048224"/>
                <a:gd name="connsiteY0" fmla="*/ 1354666 h 1354666"/>
                <a:gd name="connsiteX1" fmla="*/ 1012057 w 4048224"/>
                <a:gd name="connsiteY1" fmla="*/ 0 h 1354666"/>
                <a:gd name="connsiteX2" fmla="*/ 3036167 w 4048224"/>
                <a:gd name="connsiteY2" fmla="*/ 0 h 1354666"/>
                <a:gd name="connsiteX3" fmla="*/ 4048224 w 4048224"/>
                <a:gd name="connsiteY3" fmla="*/ 1354666 h 1354666"/>
                <a:gd name="connsiteX4" fmla="*/ 0 w 4048224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224" h="1354666">
                  <a:moveTo>
                    <a:pt x="0" y="1354666"/>
                  </a:moveTo>
                  <a:lnTo>
                    <a:pt x="1012057" y="0"/>
                  </a:lnTo>
                  <a:lnTo>
                    <a:pt x="3036167" y="0"/>
                  </a:lnTo>
                  <a:lnTo>
                    <a:pt x="4048224" y="1354666"/>
                  </a:lnTo>
                  <a:lnTo>
                    <a:pt x="0" y="1354666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90990" tIns="82550" rIns="790989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500" kern="1200"/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1524000" y="4106333"/>
              <a:ext cx="6072335" cy="1354666"/>
            </a:xfrm>
            <a:custGeom>
              <a:avLst/>
              <a:gdLst>
                <a:gd name="connsiteX0" fmla="*/ 0 w 6072335"/>
                <a:gd name="connsiteY0" fmla="*/ 1354666 h 1354666"/>
                <a:gd name="connsiteX1" fmla="*/ 1012057 w 6072335"/>
                <a:gd name="connsiteY1" fmla="*/ 0 h 1354666"/>
                <a:gd name="connsiteX2" fmla="*/ 5060278 w 6072335"/>
                <a:gd name="connsiteY2" fmla="*/ 0 h 1354666"/>
                <a:gd name="connsiteX3" fmla="*/ 6072335 w 6072335"/>
                <a:gd name="connsiteY3" fmla="*/ 1354666 h 1354666"/>
                <a:gd name="connsiteX4" fmla="*/ 0 w 6072335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2335" h="1354666">
                  <a:moveTo>
                    <a:pt x="0" y="1354666"/>
                  </a:moveTo>
                  <a:lnTo>
                    <a:pt x="1012057" y="0"/>
                  </a:lnTo>
                  <a:lnTo>
                    <a:pt x="5060278" y="0"/>
                  </a:lnTo>
                  <a:lnTo>
                    <a:pt x="6072335" y="1354666"/>
                  </a:lnTo>
                  <a:lnTo>
                    <a:pt x="0" y="1354666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5208" tIns="82550" rIns="1145209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6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30609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6343" y="2438003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FILTERS</a:t>
            </a:r>
            <a:endParaRPr lang="de-DE" sz="7200" b="1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18" name="Gruppieren 17"/>
          <p:cNvGrpSpPr/>
          <p:nvPr/>
        </p:nvGrpSpPr>
        <p:grpSpPr>
          <a:xfrm>
            <a:off x="749935" y="2121642"/>
            <a:ext cx="2552065" cy="2041652"/>
            <a:chOff x="-482600" y="1422399"/>
            <a:chExt cx="3556000" cy="2844800"/>
          </a:xfrm>
          <a:solidFill>
            <a:schemeClr val="accent1"/>
          </a:solidFill>
        </p:grpSpPr>
        <p:sp>
          <p:nvSpPr>
            <p:cNvPr id="10" name="Ellipse 9"/>
            <p:cNvSpPr/>
            <p:nvPr/>
          </p:nvSpPr>
          <p:spPr>
            <a:xfrm>
              <a:off x="-347980" y="1562099"/>
              <a:ext cx="3276600" cy="1137920"/>
            </a:xfrm>
            <a:prstGeom prst="ellipse">
              <a:avLst/>
            </a:prstGeom>
            <a:solidFill>
              <a:schemeClr val="tx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 16"/>
            <p:cNvSpPr/>
            <p:nvPr/>
          </p:nvSpPr>
          <p:spPr>
            <a:xfrm>
              <a:off x="-482600" y="1422399"/>
              <a:ext cx="3556000" cy="2844800"/>
            </a:xfrm>
            <a:prstGeom prst="funnel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996919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6343" y="2438003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PEOPLE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6" name="Gruppieren 5"/>
          <p:cNvGrpSpPr/>
          <p:nvPr/>
        </p:nvGrpSpPr>
        <p:grpSpPr>
          <a:xfrm>
            <a:off x="1194001" y="1500968"/>
            <a:ext cx="1105218" cy="3868262"/>
            <a:chOff x="783134" y="3198881"/>
            <a:chExt cx="469900" cy="1644650"/>
          </a:xfrm>
          <a:solidFill>
            <a:schemeClr val="bg1"/>
          </a:solidFill>
        </p:grpSpPr>
        <p:sp>
          <p:nvSpPr>
            <p:cNvPr id="8" name="Freeform 7221"/>
            <p:cNvSpPr>
              <a:spLocks noEditPoints="1"/>
            </p:cNvSpPr>
            <p:nvPr/>
          </p:nvSpPr>
          <p:spPr bwMode="auto">
            <a:xfrm>
              <a:off x="783134" y="3198881"/>
              <a:ext cx="469900" cy="1644650"/>
            </a:xfrm>
            <a:custGeom>
              <a:avLst/>
              <a:gdLst>
                <a:gd name="T0" fmla="*/ 158 w 296"/>
                <a:gd name="T1" fmla="*/ 212 h 1036"/>
                <a:gd name="T2" fmla="*/ 170 w 296"/>
                <a:gd name="T3" fmla="*/ 316 h 1036"/>
                <a:gd name="T4" fmla="*/ 112 w 296"/>
                <a:gd name="T5" fmla="*/ 450 h 1036"/>
                <a:gd name="T6" fmla="*/ 220 w 296"/>
                <a:gd name="T7" fmla="*/ 482 h 1036"/>
                <a:gd name="T8" fmla="*/ 116 w 296"/>
                <a:gd name="T9" fmla="*/ 490 h 1036"/>
                <a:gd name="T10" fmla="*/ 184 w 296"/>
                <a:gd name="T11" fmla="*/ 498 h 1036"/>
                <a:gd name="T12" fmla="*/ 240 w 296"/>
                <a:gd name="T13" fmla="*/ 496 h 1036"/>
                <a:gd name="T14" fmla="*/ 230 w 296"/>
                <a:gd name="T15" fmla="*/ 768 h 1036"/>
                <a:gd name="T16" fmla="*/ 222 w 296"/>
                <a:gd name="T17" fmla="*/ 822 h 1036"/>
                <a:gd name="T18" fmla="*/ 216 w 296"/>
                <a:gd name="T19" fmla="*/ 862 h 1036"/>
                <a:gd name="T20" fmla="*/ 228 w 296"/>
                <a:gd name="T21" fmla="*/ 898 h 1036"/>
                <a:gd name="T22" fmla="*/ 278 w 296"/>
                <a:gd name="T23" fmla="*/ 956 h 1036"/>
                <a:gd name="T24" fmla="*/ 222 w 296"/>
                <a:gd name="T25" fmla="*/ 952 h 1036"/>
                <a:gd name="T26" fmla="*/ 186 w 296"/>
                <a:gd name="T27" fmla="*/ 920 h 1036"/>
                <a:gd name="T28" fmla="*/ 170 w 296"/>
                <a:gd name="T29" fmla="*/ 840 h 1036"/>
                <a:gd name="T30" fmla="*/ 184 w 296"/>
                <a:gd name="T31" fmla="*/ 540 h 1036"/>
                <a:gd name="T32" fmla="*/ 106 w 296"/>
                <a:gd name="T33" fmla="*/ 806 h 1036"/>
                <a:gd name="T34" fmla="*/ 98 w 296"/>
                <a:gd name="T35" fmla="*/ 890 h 1036"/>
                <a:gd name="T36" fmla="*/ 110 w 296"/>
                <a:gd name="T37" fmla="*/ 950 h 1036"/>
                <a:gd name="T38" fmla="*/ 88 w 296"/>
                <a:gd name="T39" fmla="*/ 1032 h 1036"/>
                <a:gd name="T40" fmla="*/ 56 w 296"/>
                <a:gd name="T41" fmla="*/ 1014 h 1036"/>
                <a:gd name="T42" fmla="*/ 58 w 296"/>
                <a:gd name="T43" fmla="*/ 888 h 1036"/>
                <a:gd name="T44" fmla="*/ 70 w 296"/>
                <a:gd name="T45" fmla="*/ 568 h 1036"/>
                <a:gd name="T46" fmla="*/ 32 w 296"/>
                <a:gd name="T47" fmla="*/ 540 h 1036"/>
                <a:gd name="T48" fmla="*/ 4 w 296"/>
                <a:gd name="T49" fmla="*/ 358 h 1036"/>
                <a:gd name="T50" fmla="*/ 34 w 296"/>
                <a:gd name="T51" fmla="*/ 198 h 1036"/>
                <a:gd name="T52" fmla="*/ 222 w 296"/>
                <a:gd name="T53" fmla="*/ 494 h 1036"/>
                <a:gd name="T54" fmla="*/ 70 w 296"/>
                <a:gd name="T55" fmla="*/ 566 h 1036"/>
                <a:gd name="T56" fmla="*/ 176 w 296"/>
                <a:gd name="T57" fmla="*/ 496 h 1036"/>
                <a:gd name="T58" fmla="*/ 158 w 296"/>
                <a:gd name="T59" fmla="*/ 212 h 1036"/>
                <a:gd name="T60" fmla="*/ 132 w 296"/>
                <a:gd name="T61" fmla="*/ 86 h 1036"/>
                <a:gd name="T62" fmla="*/ 130 w 296"/>
                <a:gd name="T63" fmla="*/ 46 h 1036"/>
                <a:gd name="T64" fmla="*/ 160 w 296"/>
                <a:gd name="T65" fmla="*/ 0 h 1036"/>
                <a:gd name="T66" fmla="*/ 208 w 296"/>
                <a:gd name="T67" fmla="*/ 4 h 1036"/>
                <a:gd name="T68" fmla="*/ 234 w 296"/>
                <a:gd name="T69" fmla="*/ 62 h 1036"/>
                <a:gd name="T70" fmla="*/ 232 w 296"/>
                <a:gd name="T71" fmla="*/ 102 h 1036"/>
                <a:gd name="T72" fmla="*/ 204 w 296"/>
                <a:gd name="T73" fmla="*/ 160 h 1036"/>
                <a:gd name="T74" fmla="*/ 224 w 296"/>
                <a:gd name="T75" fmla="*/ 272 h 1036"/>
                <a:gd name="T76" fmla="*/ 174 w 296"/>
                <a:gd name="T77" fmla="*/ 194 h 1036"/>
                <a:gd name="T78" fmla="*/ 234 w 296"/>
                <a:gd name="T79" fmla="*/ 76 h 1036"/>
                <a:gd name="T80" fmla="*/ 206 w 296"/>
                <a:gd name="T81" fmla="*/ 162 h 1036"/>
                <a:gd name="T82" fmla="*/ 276 w 296"/>
                <a:gd name="T83" fmla="*/ 230 h 1036"/>
                <a:gd name="T84" fmla="*/ 276 w 296"/>
                <a:gd name="T85" fmla="*/ 464 h 1036"/>
                <a:gd name="T86" fmla="*/ 296 w 296"/>
                <a:gd name="T87" fmla="*/ 556 h 1036"/>
                <a:gd name="T88" fmla="*/ 252 w 296"/>
                <a:gd name="T89" fmla="*/ 478 h 1036"/>
                <a:gd name="T90" fmla="*/ 250 w 296"/>
                <a:gd name="T91" fmla="*/ 418 h 1036"/>
                <a:gd name="T92" fmla="*/ 246 w 296"/>
                <a:gd name="T93" fmla="*/ 310 h 1036"/>
                <a:gd name="T94" fmla="*/ 226 w 296"/>
                <a:gd name="T95" fmla="*/ 190 h 1036"/>
                <a:gd name="T96" fmla="*/ 258 w 296"/>
                <a:gd name="T97" fmla="*/ 458 h 1036"/>
                <a:gd name="T98" fmla="*/ 224 w 296"/>
                <a:gd name="T99" fmla="*/ 186 h 1036"/>
                <a:gd name="T100" fmla="*/ 68 w 296"/>
                <a:gd name="T101" fmla="*/ 372 h 1036"/>
                <a:gd name="T102" fmla="*/ 82 w 296"/>
                <a:gd name="T103" fmla="*/ 298 h 1036"/>
                <a:gd name="T104" fmla="*/ 64 w 296"/>
                <a:gd name="T105" fmla="*/ 370 h 1036"/>
                <a:gd name="T106" fmla="*/ 40 w 296"/>
                <a:gd name="T107" fmla="*/ 370 h 1036"/>
                <a:gd name="T108" fmla="*/ 32 w 296"/>
                <a:gd name="T109" fmla="*/ 384 h 1036"/>
                <a:gd name="T110" fmla="*/ 72 w 296"/>
                <a:gd name="T111" fmla="*/ 456 h 1036"/>
                <a:gd name="T112" fmla="*/ 76 w 296"/>
                <a:gd name="T113" fmla="*/ 460 h 1036"/>
                <a:gd name="T114" fmla="*/ 76 w 296"/>
                <a:gd name="T115" fmla="*/ 418 h 1036"/>
                <a:gd name="T116" fmla="*/ 30 w 296"/>
                <a:gd name="T117" fmla="*/ 372 h 1036"/>
                <a:gd name="T118" fmla="*/ 108 w 296"/>
                <a:gd name="T119" fmla="*/ 482 h 1036"/>
                <a:gd name="T120" fmla="*/ 108 w 296"/>
                <a:gd name="T121" fmla="*/ 482 h 1036"/>
                <a:gd name="T122" fmla="*/ 120 w 296"/>
                <a:gd name="T123" fmla="*/ 55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036">
                  <a:moveTo>
                    <a:pt x="134" y="148"/>
                  </a:moveTo>
                  <a:lnTo>
                    <a:pt x="134" y="152"/>
                  </a:lnTo>
                  <a:lnTo>
                    <a:pt x="136" y="158"/>
                  </a:lnTo>
                  <a:lnTo>
                    <a:pt x="140" y="164"/>
                  </a:lnTo>
                  <a:lnTo>
                    <a:pt x="144" y="172"/>
                  </a:lnTo>
                  <a:lnTo>
                    <a:pt x="150" y="184"/>
                  </a:lnTo>
                  <a:lnTo>
                    <a:pt x="156" y="204"/>
                  </a:lnTo>
                  <a:lnTo>
                    <a:pt x="158" y="212"/>
                  </a:lnTo>
                  <a:lnTo>
                    <a:pt x="158" y="214"/>
                  </a:lnTo>
                  <a:lnTo>
                    <a:pt x="160" y="218"/>
                  </a:lnTo>
                  <a:lnTo>
                    <a:pt x="162" y="226"/>
                  </a:lnTo>
                  <a:lnTo>
                    <a:pt x="168" y="264"/>
                  </a:lnTo>
                  <a:lnTo>
                    <a:pt x="172" y="292"/>
                  </a:lnTo>
                  <a:lnTo>
                    <a:pt x="172" y="300"/>
                  </a:lnTo>
                  <a:lnTo>
                    <a:pt x="172" y="300"/>
                  </a:lnTo>
                  <a:lnTo>
                    <a:pt x="170" y="316"/>
                  </a:lnTo>
                  <a:lnTo>
                    <a:pt x="162" y="346"/>
                  </a:lnTo>
                  <a:lnTo>
                    <a:pt x="150" y="384"/>
                  </a:lnTo>
                  <a:lnTo>
                    <a:pt x="150" y="384"/>
                  </a:lnTo>
                  <a:lnTo>
                    <a:pt x="148" y="392"/>
                  </a:lnTo>
                  <a:lnTo>
                    <a:pt x="144" y="400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12" y="450"/>
                  </a:lnTo>
                  <a:lnTo>
                    <a:pt x="104" y="466"/>
                  </a:lnTo>
                  <a:lnTo>
                    <a:pt x="144" y="478"/>
                  </a:lnTo>
                  <a:lnTo>
                    <a:pt x="184" y="484"/>
                  </a:lnTo>
                  <a:lnTo>
                    <a:pt x="196" y="482"/>
                  </a:lnTo>
                  <a:lnTo>
                    <a:pt x="206" y="480"/>
                  </a:lnTo>
                  <a:lnTo>
                    <a:pt x="212" y="482"/>
                  </a:lnTo>
                  <a:lnTo>
                    <a:pt x="216" y="482"/>
                  </a:lnTo>
                  <a:lnTo>
                    <a:pt x="220" y="482"/>
                  </a:lnTo>
                  <a:lnTo>
                    <a:pt x="222" y="484"/>
                  </a:lnTo>
                  <a:lnTo>
                    <a:pt x="184" y="486"/>
                  </a:lnTo>
                  <a:lnTo>
                    <a:pt x="184" y="496"/>
                  </a:lnTo>
                  <a:lnTo>
                    <a:pt x="182" y="496"/>
                  </a:lnTo>
                  <a:lnTo>
                    <a:pt x="176" y="496"/>
                  </a:lnTo>
                  <a:lnTo>
                    <a:pt x="176" y="496"/>
                  </a:lnTo>
                  <a:lnTo>
                    <a:pt x="130" y="492"/>
                  </a:lnTo>
                  <a:lnTo>
                    <a:pt x="116" y="490"/>
                  </a:lnTo>
                  <a:lnTo>
                    <a:pt x="124" y="492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40" y="498"/>
                  </a:lnTo>
                  <a:lnTo>
                    <a:pt x="162" y="500"/>
                  </a:lnTo>
                  <a:lnTo>
                    <a:pt x="174" y="502"/>
                  </a:lnTo>
                  <a:lnTo>
                    <a:pt x="132" y="528"/>
                  </a:lnTo>
                  <a:lnTo>
                    <a:pt x="184" y="498"/>
                  </a:lnTo>
                  <a:lnTo>
                    <a:pt x="188" y="498"/>
                  </a:lnTo>
                  <a:lnTo>
                    <a:pt x="216" y="496"/>
                  </a:lnTo>
                  <a:lnTo>
                    <a:pt x="212" y="542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236" y="494"/>
                  </a:lnTo>
                  <a:lnTo>
                    <a:pt x="238" y="494"/>
                  </a:lnTo>
                  <a:lnTo>
                    <a:pt x="240" y="496"/>
                  </a:lnTo>
                  <a:lnTo>
                    <a:pt x="228" y="544"/>
                  </a:lnTo>
                  <a:lnTo>
                    <a:pt x="244" y="530"/>
                  </a:lnTo>
                  <a:lnTo>
                    <a:pt x="238" y="686"/>
                  </a:lnTo>
                  <a:lnTo>
                    <a:pt x="238" y="686"/>
                  </a:lnTo>
                  <a:lnTo>
                    <a:pt x="230" y="738"/>
                  </a:lnTo>
                  <a:lnTo>
                    <a:pt x="226" y="758"/>
                  </a:lnTo>
                  <a:lnTo>
                    <a:pt x="222" y="772"/>
                  </a:lnTo>
                  <a:lnTo>
                    <a:pt x="230" y="768"/>
                  </a:lnTo>
                  <a:lnTo>
                    <a:pt x="230" y="768"/>
                  </a:lnTo>
                  <a:lnTo>
                    <a:pt x="236" y="762"/>
                  </a:lnTo>
                  <a:lnTo>
                    <a:pt x="238" y="760"/>
                  </a:lnTo>
                  <a:lnTo>
                    <a:pt x="238" y="762"/>
                  </a:lnTo>
                  <a:lnTo>
                    <a:pt x="238" y="766"/>
                  </a:lnTo>
                  <a:lnTo>
                    <a:pt x="232" y="778"/>
                  </a:lnTo>
                  <a:lnTo>
                    <a:pt x="214" y="812"/>
                  </a:lnTo>
                  <a:lnTo>
                    <a:pt x="222" y="822"/>
                  </a:lnTo>
                  <a:lnTo>
                    <a:pt x="216" y="834"/>
                  </a:lnTo>
                  <a:lnTo>
                    <a:pt x="216" y="834"/>
                  </a:lnTo>
                  <a:lnTo>
                    <a:pt x="206" y="846"/>
                  </a:lnTo>
                  <a:lnTo>
                    <a:pt x="192" y="856"/>
                  </a:lnTo>
                  <a:lnTo>
                    <a:pt x="224" y="842"/>
                  </a:lnTo>
                  <a:lnTo>
                    <a:pt x="224" y="842"/>
                  </a:lnTo>
                  <a:lnTo>
                    <a:pt x="210" y="858"/>
                  </a:lnTo>
                  <a:lnTo>
                    <a:pt x="216" y="862"/>
                  </a:lnTo>
                  <a:lnTo>
                    <a:pt x="202" y="870"/>
                  </a:lnTo>
                  <a:lnTo>
                    <a:pt x="218" y="868"/>
                  </a:lnTo>
                  <a:lnTo>
                    <a:pt x="222" y="888"/>
                  </a:lnTo>
                  <a:lnTo>
                    <a:pt x="222" y="888"/>
                  </a:lnTo>
                  <a:lnTo>
                    <a:pt x="230" y="888"/>
                  </a:lnTo>
                  <a:lnTo>
                    <a:pt x="232" y="890"/>
                  </a:lnTo>
                  <a:lnTo>
                    <a:pt x="232" y="892"/>
                  </a:lnTo>
                  <a:lnTo>
                    <a:pt x="228" y="898"/>
                  </a:lnTo>
                  <a:lnTo>
                    <a:pt x="220" y="908"/>
                  </a:lnTo>
                  <a:lnTo>
                    <a:pt x="236" y="898"/>
                  </a:lnTo>
                  <a:lnTo>
                    <a:pt x="240" y="904"/>
                  </a:lnTo>
                  <a:lnTo>
                    <a:pt x="260" y="920"/>
                  </a:lnTo>
                  <a:lnTo>
                    <a:pt x="272" y="936"/>
                  </a:lnTo>
                  <a:lnTo>
                    <a:pt x="272" y="936"/>
                  </a:lnTo>
                  <a:lnTo>
                    <a:pt x="276" y="946"/>
                  </a:lnTo>
                  <a:lnTo>
                    <a:pt x="278" y="956"/>
                  </a:lnTo>
                  <a:lnTo>
                    <a:pt x="276" y="962"/>
                  </a:lnTo>
                  <a:lnTo>
                    <a:pt x="274" y="964"/>
                  </a:lnTo>
                  <a:lnTo>
                    <a:pt x="272" y="966"/>
                  </a:lnTo>
                  <a:lnTo>
                    <a:pt x="240" y="964"/>
                  </a:lnTo>
                  <a:lnTo>
                    <a:pt x="240" y="964"/>
                  </a:lnTo>
                  <a:lnTo>
                    <a:pt x="232" y="960"/>
                  </a:lnTo>
                  <a:lnTo>
                    <a:pt x="226" y="956"/>
                  </a:lnTo>
                  <a:lnTo>
                    <a:pt x="222" y="952"/>
                  </a:lnTo>
                  <a:lnTo>
                    <a:pt x="218" y="946"/>
                  </a:lnTo>
                  <a:lnTo>
                    <a:pt x="218" y="944"/>
                  </a:lnTo>
                  <a:lnTo>
                    <a:pt x="204" y="922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0" y="924"/>
                  </a:lnTo>
                  <a:lnTo>
                    <a:pt x="186" y="920"/>
                  </a:lnTo>
                  <a:lnTo>
                    <a:pt x="180" y="912"/>
                  </a:lnTo>
                  <a:lnTo>
                    <a:pt x="180" y="912"/>
                  </a:lnTo>
                  <a:lnTo>
                    <a:pt x="176" y="900"/>
                  </a:lnTo>
                  <a:lnTo>
                    <a:pt x="178" y="896"/>
                  </a:lnTo>
                  <a:lnTo>
                    <a:pt x="178" y="894"/>
                  </a:lnTo>
                  <a:lnTo>
                    <a:pt x="172" y="882"/>
                  </a:lnTo>
                  <a:lnTo>
                    <a:pt x="174" y="866"/>
                  </a:lnTo>
                  <a:lnTo>
                    <a:pt x="170" y="840"/>
                  </a:lnTo>
                  <a:lnTo>
                    <a:pt x="176" y="822"/>
                  </a:lnTo>
                  <a:lnTo>
                    <a:pt x="170" y="780"/>
                  </a:lnTo>
                  <a:lnTo>
                    <a:pt x="176" y="740"/>
                  </a:lnTo>
                  <a:lnTo>
                    <a:pt x="174" y="674"/>
                  </a:lnTo>
                  <a:lnTo>
                    <a:pt x="168" y="626"/>
                  </a:lnTo>
                  <a:lnTo>
                    <a:pt x="172" y="606"/>
                  </a:lnTo>
                  <a:lnTo>
                    <a:pt x="196" y="558"/>
                  </a:lnTo>
                  <a:lnTo>
                    <a:pt x="184" y="540"/>
                  </a:lnTo>
                  <a:lnTo>
                    <a:pt x="126" y="562"/>
                  </a:lnTo>
                  <a:lnTo>
                    <a:pt x="182" y="560"/>
                  </a:lnTo>
                  <a:lnTo>
                    <a:pt x="136" y="586"/>
                  </a:lnTo>
                  <a:lnTo>
                    <a:pt x="116" y="752"/>
                  </a:lnTo>
                  <a:lnTo>
                    <a:pt x="104" y="772"/>
                  </a:lnTo>
                  <a:lnTo>
                    <a:pt x="108" y="790"/>
                  </a:lnTo>
                  <a:lnTo>
                    <a:pt x="108" y="790"/>
                  </a:lnTo>
                  <a:lnTo>
                    <a:pt x="106" y="806"/>
                  </a:lnTo>
                  <a:lnTo>
                    <a:pt x="104" y="820"/>
                  </a:lnTo>
                  <a:lnTo>
                    <a:pt x="100" y="828"/>
                  </a:lnTo>
                  <a:lnTo>
                    <a:pt x="96" y="830"/>
                  </a:lnTo>
                  <a:lnTo>
                    <a:pt x="100" y="864"/>
                  </a:lnTo>
                  <a:lnTo>
                    <a:pt x="84" y="886"/>
                  </a:lnTo>
                  <a:lnTo>
                    <a:pt x="84" y="886"/>
                  </a:lnTo>
                  <a:lnTo>
                    <a:pt x="92" y="888"/>
                  </a:lnTo>
                  <a:lnTo>
                    <a:pt x="98" y="890"/>
                  </a:lnTo>
                  <a:lnTo>
                    <a:pt x="106" y="894"/>
                  </a:lnTo>
                  <a:lnTo>
                    <a:pt x="112" y="900"/>
                  </a:lnTo>
                  <a:lnTo>
                    <a:pt x="92" y="908"/>
                  </a:lnTo>
                  <a:lnTo>
                    <a:pt x="100" y="916"/>
                  </a:lnTo>
                  <a:lnTo>
                    <a:pt x="90" y="950"/>
                  </a:lnTo>
                  <a:lnTo>
                    <a:pt x="106" y="952"/>
                  </a:lnTo>
                  <a:lnTo>
                    <a:pt x="108" y="952"/>
                  </a:lnTo>
                  <a:lnTo>
                    <a:pt x="110" y="950"/>
                  </a:lnTo>
                  <a:lnTo>
                    <a:pt x="112" y="954"/>
                  </a:lnTo>
                  <a:lnTo>
                    <a:pt x="112" y="954"/>
                  </a:lnTo>
                  <a:lnTo>
                    <a:pt x="112" y="956"/>
                  </a:lnTo>
                  <a:lnTo>
                    <a:pt x="112" y="956"/>
                  </a:lnTo>
                  <a:lnTo>
                    <a:pt x="110" y="966"/>
                  </a:lnTo>
                  <a:lnTo>
                    <a:pt x="108" y="980"/>
                  </a:lnTo>
                  <a:lnTo>
                    <a:pt x="110" y="998"/>
                  </a:lnTo>
                  <a:lnTo>
                    <a:pt x="88" y="1032"/>
                  </a:lnTo>
                  <a:lnTo>
                    <a:pt x="88" y="1032"/>
                  </a:lnTo>
                  <a:lnTo>
                    <a:pt x="78" y="1034"/>
                  </a:lnTo>
                  <a:lnTo>
                    <a:pt x="72" y="1036"/>
                  </a:lnTo>
                  <a:lnTo>
                    <a:pt x="66" y="1034"/>
                  </a:lnTo>
                  <a:lnTo>
                    <a:pt x="64" y="1030"/>
                  </a:lnTo>
                  <a:lnTo>
                    <a:pt x="64" y="1030"/>
                  </a:lnTo>
                  <a:lnTo>
                    <a:pt x="60" y="1022"/>
                  </a:lnTo>
                  <a:lnTo>
                    <a:pt x="56" y="1014"/>
                  </a:lnTo>
                  <a:lnTo>
                    <a:pt x="54" y="1004"/>
                  </a:lnTo>
                  <a:lnTo>
                    <a:pt x="54" y="992"/>
                  </a:lnTo>
                  <a:lnTo>
                    <a:pt x="68" y="962"/>
                  </a:lnTo>
                  <a:lnTo>
                    <a:pt x="68" y="948"/>
                  </a:lnTo>
                  <a:lnTo>
                    <a:pt x="68" y="948"/>
                  </a:lnTo>
                  <a:lnTo>
                    <a:pt x="62" y="942"/>
                  </a:lnTo>
                  <a:lnTo>
                    <a:pt x="56" y="900"/>
                  </a:lnTo>
                  <a:lnTo>
                    <a:pt x="58" y="888"/>
                  </a:lnTo>
                  <a:lnTo>
                    <a:pt x="54" y="874"/>
                  </a:lnTo>
                  <a:lnTo>
                    <a:pt x="56" y="824"/>
                  </a:lnTo>
                  <a:lnTo>
                    <a:pt x="62" y="814"/>
                  </a:lnTo>
                  <a:lnTo>
                    <a:pt x="58" y="798"/>
                  </a:lnTo>
                  <a:lnTo>
                    <a:pt x="66" y="760"/>
                  </a:lnTo>
                  <a:lnTo>
                    <a:pt x="64" y="744"/>
                  </a:lnTo>
                  <a:lnTo>
                    <a:pt x="70" y="728"/>
                  </a:lnTo>
                  <a:lnTo>
                    <a:pt x="70" y="568"/>
                  </a:lnTo>
                  <a:lnTo>
                    <a:pt x="60" y="568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8" y="574"/>
                  </a:lnTo>
                  <a:lnTo>
                    <a:pt x="42" y="568"/>
                  </a:lnTo>
                  <a:lnTo>
                    <a:pt x="38" y="560"/>
                  </a:lnTo>
                  <a:lnTo>
                    <a:pt x="34" y="552"/>
                  </a:lnTo>
                  <a:lnTo>
                    <a:pt x="32" y="540"/>
                  </a:lnTo>
                  <a:lnTo>
                    <a:pt x="30" y="530"/>
                  </a:lnTo>
                  <a:lnTo>
                    <a:pt x="46" y="494"/>
                  </a:lnTo>
                  <a:lnTo>
                    <a:pt x="30" y="470"/>
                  </a:lnTo>
                  <a:lnTo>
                    <a:pt x="18" y="442"/>
                  </a:lnTo>
                  <a:lnTo>
                    <a:pt x="10" y="416"/>
                  </a:lnTo>
                  <a:lnTo>
                    <a:pt x="0" y="394"/>
                  </a:lnTo>
                  <a:lnTo>
                    <a:pt x="6" y="374"/>
                  </a:lnTo>
                  <a:lnTo>
                    <a:pt x="4" y="358"/>
                  </a:lnTo>
                  <a:lnTo>
                    <a:pt x="10" y="326"/>
                  </a:lnTo>
                  <a:lnTo>
                    <a:pt x="8" y="312"/>
                  </a:lnTo>
                  <a:lnTo>
                    <a:pt x="20" y="274"/>
                  </a:lnTo>
                  <a:lnTo>
                    <a:pt x="18" y="262"/>
                  </a:lnTo>
                  <a:lnTo>
                    <a:pt x="24" y="250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4" y="198"/>
                  </a:lnTo>
                  <a:lnTo>
                    <a:pt x="36" y="196"/>
                  </a:lnTo>
                  <a:lnTo>
                    <a:pt x="40" y="192"/>
                  </a:lnTo>
                  <a:lnTo>
                    <a:pt x="46" y="190"/>
                  </a:lnTo>
                  <a:lnTo>
                    <a:pt x="90" y="178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4" y="148"/>
                  </a:lnTo>
                  <a:close/>
                  <a:moveTo>
                    <a:pt x="222" y="494"/>
                  </a:moveTo>
                  <a:lnTo>
                    <a:pt x="222" y="484"/>
                  </a:lnTo>
                  <a:lnTo>
                    <a:pt x="222" y="482"/>
                  </a:lnTo>
                  <a:lnTo>
                    <a:pt x="242" y="472"/>
                  </a:lnTo>
                  <a:lnTo>
                    <a:pt x="244" y="470"/>
                  </a:lnTo>
                  <a:lnTo>
                    <a:pt x="244" y="484"/>
                  </a:lnTo>
                  <a:lnTo>
                    <a:pt x="222" y="494"/>
                  </a:lnTo>
                  <a:close/>
                  <a:moveTo>
                    <a:pt x="70" y="566"/>
                  </a:moveTo>
                  <a:lnTo>
                    <a:pt x="70" y="566"/>
                  </a:lnTo>
                  <a:lnTo>
                    <a:pt x="66" y="566"/>
                  </a:lnTo>
                  <a:lnTo>
                    <a:pt x="66" y="566"/>
                  </a:lnTo>
                  <a:lnTo>
                    <a:pt x="70" y="566"/>
                  </a:lnTo>
                  <a:lnTo>
                    <a:pt x="70" y="566"/>
                  </a:lnTo>
                  <a:close/>
                  <a:moveTo>
                    <a:pt x="64" y="1030"/>
                  </a:moveTo>
                  <a:lnTo>
                    <a:pt x="64" y="1030"/>
                  </a:lnTo>
                  <a:lnTo>
                    <a:pt x="64" y="1030"/>
                  </a:lnTo>
                  <a:close/>
                  <a:moveTo>
                    <a:pt x="176" y="496"/>
                  </a:moveTo>
                  <a:lnTo>
                    <a:pt x="176" y="496"/>
                  </a:lnTo>
                  <a:lnTo>
                    <a:pt x="176" y="496"/>
                  </a:lnTo>
                  <a:close/>
                  <a:moveTo>
                    <a:pt x="184" y="484"/>
                  </a:moveTo>
                  <a:lnTo>
                    <a:pt x="184" y="482"/>
                  </a:lnTo>
                  <a:lnTo>
                    <a:pt x="184" y="484"/>
                  </a:lnTo>
                  <a:close/>
                  <a:moveTo>
                    <a:pt x="158" y="212"/>
                  </a:moveTo>
                  <a:lnTo>
                    <a:pt x="158" y="212"/>
                  </a:lnTo>
                  <a:lnTo>
                    <a:pt x="158" y="212"/>
                  </a:lnTo>
                  <a:close/>
                  <a:moveTo>
                    <a:pt x="140" y="164"/>
                  </a:moveTo>
                  <a:lnTo>
                    <a:pt x="140" y="166"/>
                  </a:lnTo>
                  <a:lnTo>
                    <a:pt x="140" y="164"/>
                  </a:lnTo>
                  <a:close/>
                  <a:moveTo>
                    <a:pt x="142" y="142"/>
                  </a:moveTo>
                  <a:lnTo>
                    <a:pt x="142" y="108"/>
                  </a:lnTo>
                  <a:lnTo>
                    <a:pt x="136" y="104"/>
                  </a:lnTo>
                  <a:lnTo>
                    <a:pt x="132" y="92"/>
                  </a:lnTo>
                  <a:lnTo>
                    <a:pt x="132" y="86"/>
                  </a:lnTo>
                  <a:lnTo>
                    <a:pt x="130" y="76"/>
                  </a:lnTo>
                  <a:lnTo>
                    <a:pt x="132" y="72"/>
                  </a:lnTo>
                  <a:lnTo>
                    <a:pt x="134" y="70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0" y="60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32" y="38"/>
                  </a:lnTo>
                  <a:lnTo>
                    <a:pt x="134" y="32"/>
                  </a:lnTo>
                  <a:lnTo>
                    <a:pt x="138" y="24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50" y="6"/>
                  </a:lnTo>
                  <a:lnTo>
                    <a:pt x="156" y="2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4" y="12"/>
                  </a:lnTo>
                  <a:lnTo>
                    <a:pt x="220" y="20"/>
                  </a:lnTo>
                  <a:lnTo>
                    <a:pt x="232" y="34"/>
                  </a:lnTo>
                  <a:lnTo>
                    <a:pt x="232" y="34"/>
                  </a:lnTo>
                  <a:lnTo>
                    <a:pt x="236" y="40"/>
                  </a:lnTo>
                  <a:lnTo>
                    <a:pt x="238" y="46"/>
                  </a:lnTo>
                  <a:lnTo>
                    <a:pt x="234" y="58"/>
                  </a:lnTo>
                  <a:lnTo>
                    <a:pt x="234" y="62"/>
                  </a:lnTo>
                  <a:lnTo>
                    <a:pt x="234" y="64"/>
                  </a:lnTo>
                  <a:lnTo>
                    <a:pt x="234" y="72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82"/>
                  </a:lnTo>
                  <a:lnTo>
                    <a:pt x="238" y="82"/>
                  </a:lnTo>
                  <a:lnTo>
                    <a:pt x="238" y="92"/>
                  </a:lnTo>
                  <a:lnTo>
                    <a:pt x="232" y="102"/>
                  </a:lnTo>
                  <a:lnTo>
                    <a:pt x="232" y="114"/>
                  </a:lnTo>
                  <a:lnTo>
                    <a:pt x="226" y="120"/>
                  </a:lnTo>
                  <a:lnTo>
                    <a:pt x="226" y="118"/>
                  </a:lnTo>
                  <a:lnTo>
                    <a:pt x="220" y="138"/>
                  </a:lnTo>
                  <a:lnTo>
                    <a:pt x="208" y="152"/>
                  </a:lnTo>
                  <a:lnTo>
                    <a:pt x="206" y="158"/>
                  </a:lnTo>
                  <a:lnTo>
                    <a:pt x="206" y="160"/>
                  </a:lnTo>
                  <a:lnTo>
                    <a:pt x="204" y="160"/>
                  </a:lnTo>
                  <a:lnTo>
                    <a:pt x="204" y="168"/>
                  </a:lnTo>
                  <a:lnTo>
                    <a:pt x="194" y="178"/>
                  </a:lnTo>
                  <a:lnTo>
                    <a:pt x="204" y="188"/>
                  </a:lnTo>
                  <a:lnTo>
                    <a:pt x="202" y="190"/>
                  </a:lnTo>
                  <a:lnTo>
                    <a:pt x="198" y="204"/>
                  </a:lnTo>
                  <a:lnTo>
                    <a:pt x="204" y="210"/>
                  </a:lnTo>
                  <a:lnTo>
                    <a:pt x="210" y="214"/>
                  </a:lnTo>
                  <a:lnTo>
                    <a:pt x="224" y="272"/>
                  </a:lnTo>
                  <a:lnTo>
                    <a:pt x="220" y="288"/>
                  </a:lnTo>
                  <a:lnTo>
                    <a:pt x="212" y="306"/>
                  </a:lnTo>
                  <a:lnTo>
                    <a:pt x="210" y="308"/>
                  </a:lnTo>
                  <a:lnTo>
                    <a:pt x="202" y="290"/>
                  </a:lnTo>
                  <a:lnTo>
                    <a:pt x="182" y="254"/>
                  </a:lnTo>
                  <a:lnTo>
                    <a:pt x="182" y="250"/>
                  </a:lnTo>
                  <a:lnTo>
                    <a:pt x="184" y="206"/>
                  </a:lnTo>
                  <a:lnTo>
                    <a:pt x="174" y="194"/>
                  </a:lnTo>
                  <a:lnTo>
                    <a:pt x="186" y="176"/>
                  </a:lnTo>
                  <a:lnTo>
                    <a:pt x="142" y="142"/>
                  </a:lnTo>
                  <a:close/>
                  <a:moveTo>
                    <a:pt x="132" y="72"/>
                  </a:moveTo>
                  <a:lnTo>
                    <a:pt x="132" y="72"/>
                  </a:lnTo>
                  <a:lnTo>
                    <a:pt x="132" y="70"/>
                  </a:lnTo>
                  <a:lnTo>
                    <a:pt x="132" y="72"/>
                  </a:lnTo>
                  <a:close/>
                  <a:moveTo>
                    <a:pt x="234" y="76"/>
                  </a:moveTo>
                  <a:lnTo>
                    <a:pt x="234" y="76"/>
                  </a:lnTo>
                  <a:lnTo>
                    <a:pt x="234" y="76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60"/>
                  </a:lnTo>
                  <a:close/>
                  <a:moveTo>
                    <a:pt x="174" y="194"/>
                  </a:moveTo>
                  <a:lnTo>
                    <a:pt x="174" y="194"/>
                  </a:lnTo>
                  <a:lnTo>
                    <a:pt x="174" y="194"/>
                  </a:lnTo>
                  <a:close/>
                  <a:moveTo>
                    <a:pt x="206" y="162"/>
                  </a:moveTo>
                  <a:lnTo>
                    <a:pt x="226" y="178"/>
                  </a:lnTo>
                  <a:lnTo>
                    <a:pt x="236" y="186"/>
                  </a:lnTo>
                  <a:lnTo>
                    <a:pt x="244" y="190"/>
                  </a:lnTo>
                  <a:lnTo>
                    <a:pt x="260" y="200"/>
                  </a:lnTo>
                  <a:lnTo>
                    <a:pt x="274" y="212"/>
                  </a:lnTo>
                  <a:lnTo>
                    <a:pt x="276" y="216"/>
                  </a:lnTo>
                  <a:lnTo>
                    <a:pt x="276" y="224"/>
                  </a:lnTo>
                  <a:lnTo>
                    <a:pt x="276" y="230"/>
                  </a:lnTo>
                  <a:lnTo>
                    <a:pt x="278" y="246"/>
                  </a:lnTo>
                  <a:lnTo>
                    <a:pt x="280" y="266"/>
                  </a:lnTo>
                  <a:lnTo>
                    <a:pt x="282" y="284"/>
                  </a:lnTo>
                  <a:lnTo>
                    <a:pt x="280" y="312"/>
                  </a:lnTo>
                  <a:lnTo>
                    <a:pt x="278" y="354"/>
                  </a:lnTo>
                  <a:lnTo>
                    <a:pt x="268" y="430"/>
                  </a:lnTo>
                  <a:lnTo>
                    <a:pt x="278" y="460"/>
                  </a:lnTo>
                  <a:lnTo>
                    <a:pt x="276" y="464"/>
                  </a:lnTo>
                  <a:lnTo>
                    <a:pt x="274" y="468"/>
                  </a:lnTo>
                  <a:lnTo>
                    <a:pt x="274" y="468"/>
                  </a:lnTo>
                  <a:lnTo>
                    <a:pt x="278" y="490"/>
                  </a:lnTo>
                  <a:lnTo>
                    <a:pt x="284" y="508"/>
                  </a:lnTo>
                  <a:lnTo>
                    <a:pt x="288" y="522"/>
                  </a:lnTo>
                  <a:lnTo>
                    <a:pt x="294" y="544"/>
                  </a:lnTo>
                  <a:lnTo>
                    <a:pt x="296" y="556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2" y="560"/>
                  </a:lnTo>
                  <a:lnTo>
                    <a:pt x="284" y="560"/>
                  </a:lnTo>
                  <a:lnTo>
                    <a:pt x="268" y="556"/>
                  </a:lnTo>
                  <a:lnTo>
                    <a:pt x="272" y="492"/>
                  </a:lnTo>
                  <a:lnTo>
                    <a:pt x="262" y="474"/>
                  </a:lnTo>
                  <a:lnTo>
                    <a:pt x="260" y="472"/>
                  </a:lnTo>
                  <a:lnTo>
                    <a:pt x="252" y="478"/>
                  </a:lnTo>
                  <a:lnTo>
                    <a:pt x="250" y="466"/>
                  </a:lnTo>
                  <a:lnTo>
                    <a:pt x="258" y="458"/>
                  </a:lnTo>
                  <a:lnTo>
                    <a:pt x="258" y="448"/>
                  </a:lnTo>
                  <a:lnTo>
                    <a:pt x="256" y="434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4" y="424"/>
                  </a:lnTo>
                  <a:lnTo>
                    <a:pt x="250" y="418"/>
                  </a:lnTo>
                  <a:lnTo>
                    <a:pt x="250" y="418"/>
                  </a:lnTo>
                  <a:lnTo>
                    <a:pt x="248" y="412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394"/>
                  </a:lnTo>
                  <a:lnTo>
                    <a:pt x="250" y="374"/>
                  </a:lnTo>
                  <a:lnTo>
                    <a:pt x="248" y="348"/>
                  </a:lnTo>
                  <a:lnTo>
                    <a:pt x="246" y="310"/>
                  </a:lnTo>
                  <a:lnTo>
                    <a:pt x="244" y="286"/>
                  </a:lnTo>
                  <a:lnTo>
                    <a:pt x="242" y="274"/>
                  </a:lnTo>
                  <a:lnTo>
                    <a:pt x="240" y="252"/>
                  </a:lnTo>
                  <a:lnTo>
                    <a:pt x="240" y="222"/>
                  </a:lnTo>
                  <a:lnTo>
                    <a:pt x="238" y="214"/>
                  </a:lnTo>
                  <a:lnTo>
                    <a:pt x="236" y="200"/>
                  </a:lnTo>
                  <a:lnTo>
                    <a:pt x="232" y="196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20" y="182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08" y="170"/>
                  </a:lnTo>
                  <a:lnTo>
                    <a:pt x="206" y="162"/>
                  </a:lnTo>
                  <a:close/>
                  <a:moveTo>
                    <a:pt x="258" y="458"/>
                  </a:moveTo>
                  <a:lnTo>
                    <a:pt x="258" y="458"/>
                  </a:lnTo>
                  <a:lnTo>
                    <a:pt x="258" y="466"/>
                  </a:lnTo>
                  <a:lnTo>
                    <a:pt x="260" y="462"/>
                  </a:lnTo>
                  <a:lnTo>
                    <a:pt x="258" y="458"/>
                  </a:lnTo>
                  <a:close/>
                  <a:moveTo>
                    <a:pt x="278" y="490"/>
                  </a:moveTo>
                  <a:lnTo>
                    <a:pt x="278" y="490"/>
                  </a:lnTo>
                  <a:lnTo>
                    <a:pt x="278" y="490"/>
                  </a:lnTo>
                  <a:close/>
                  <a:moveTo>
                    <a:pt x="224" y="186"/>
                  </a:moveTo>
                  <a:lnTo>
                    <a:pt x="224" y="186"/>
                  </a:lnTo>
                  <a:lnTo>
                    <a:pt x="224" y="186"/>
                  </a:lnTo>
                  <a:close/>
                  <a:moveTo>
                    <a:pt x="256" y="430"/>
                  </a:moveTo>
                  <a:lnTo>
                    <a:pt x="256" y="430"/>
                  </a:lnTo>
                  <a:lnTo>
                    <a:pt x="256" y="430"/>
                  </a:lnTo>
                  <a:close/>
                  <a:moveTo>
                    <a:pt x="76" y="382"/>
                  </a:moveTo>
                  <a:lnTo>
                    <a:pt x="68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70" y="370"/>
                  </a:lnTo>
                  <a:lnTo>
                    <a:pt x="74" y="364"/>
                  </a:lnTo>
                  <a:lnTo>
                    <a:pt x="78" y="336"/>
                  </a:lnTo>
                  <a:lnTo>
                    <a:pt x="78" y="334"/>
                  </a:lnTo>
                  <a:lnTo>
                    <a:pt x="80" y="322"/>
                  </a:lnTo>
                  <a:lnTo>
                    <a:pt x="84" y="298"/>
                  </a:lnTo>
                  <a:lnTo>
                    <a:pt x="86" y="268"/>
                  </a:lnTo>
                  <a:lnTo>
                    <a:pt x="82" y="298"/>
                  </a:lnTo>
                  <a:lnTo>
                    <a:pt x="78" y="320"/>
                  </a:lnTo>
                  <a:lnTo>
                    <a:pt x="70" y="320"/>
                  </a:lnTo>
                  <a:lnTo>
                    <a:pt x="72" y="328"/>
                  </a:lnTo>
                  <a:lnTo>
                    <a:pt x="74" y="334"/>
                  </a:lnTo>
                  <a:lnTo>
                    <a:pt x="74" y="336"/>
                  </a:lnTo>
                  <a:lnTo>
                    <a:pt x="74" y="336"/>
                  </a:lnTo>
                  <a:lnTo>
                    <a:pt x="68" y="358"/>
                  </a:lnTo>
                  <a:lnTo>
                    <a:pt x="64" y="370"/>
                  </a:lnTo>
                  <a:lnTo>
                    <a:pt x="64" y="372"/>
                  </a:lnTo>
                  <a:lnTo>
                    <a:pt x="50" y="374"/>
                  </a:lnTo>
                  <a:lnTo>
                    <a:pt x="64" y="380"/>
                  </a:lnTo>
                  <a:lnTo>
                    <a:pt x="36" y="378"/>
                  </a:lnTo>
                  <a:lnTo>
                    <a:pt x="34" y="376"/>
                  </a:lnTo>
                  <a:lnTo>
                    <a:pt x="36" y="372"/>
                  </a:lnTo>
                  <a:lnTo>
                    <a:pt x="40" y="372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6" y="370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28" y="378"/>
                  </a:lnTo>
                  <a:lnTo>
                    <a:pt x="28" y="380"/>
                  </a:lnTo>
                  <a:lnTo>
                    <a:pt x="30" y="382"/>
                  </a:lnTo>
                  <a:lnTo>
                    <a:pt x="32" y="384"/>
                  </a:lnTo>
                  <a:lnTo>
                    <a:pt x="64" y="386"/>
                  </a:lnTo>
                  <a:lnTo>
                    <a:pt x="56" y="400"/>
                  </a:lnTo>
                  <a:lnTo>
                    <a:pt x="66" y="408"/>
                  </a:lnTo>
                  <a:lnTo>
                    <a:pt x="70" y="424"/>
                  </a:lnTo>
                  <a:lnTo>
                    <a:pt x="80" y="434"/>
                  </a:lnTo>
                  <a:lnTo>
                    <a:pt x="64" y="450"/>
                  </a:lnTo>
                  <a:lnTo>
                    <a:pt x="76" y="448"/>
                  </a:lnTo>
                  <a:lnTo>
                    <a:pt x="72" y="456"/>
                  </a:lnTo>
                  <a:lnTo>
                    <a:pt x="66" y="464"/>
                  </a:lnTo>
                  <a:lnTo>
                    <a:pt x="66" y="464"/>
                  </a:lnTo>
                  <a:lnTo>
                    <a:pt x="56" y="480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2" y="484"/>
                  </a:lnTo>
                  <a:lnTo>
                    <a:pt x="70" y="470"/>
                  </a:lnTo>
                  <a:lnTo>
                    <a:pt x="76" y="460"/>
                  </a:lnTo>
                  <a:lnTo>
                    <a:pt x="78" y="458"/>
                  </a:lnTo>
                  <a:lnTo>
                    <a:pt x="80" y="458"/>
                  </a:lnTo>
                  <a:lnTo>
                    <a:pt x="80" y="458"/>
                  </a:lnTo>
                  <a:lnTo>
                    <a:pt x="82" y="458"/>
                  </a:lnTo>
                  <a:lnTo>
                    <a:pt x="110" y="480"/>
                  </a:lnTo>
                  <a:lnTo>
                    <a:pt x="86" y="450"/>
                  </a:lnTo>
                  <a:lnTo>
                    <a:pt x="84" y="428"/>
                  </a:lnTo>
                  <a:lnTo>
                    <a:pt x="76" y="418"/>
                  </a:lnTo>
                  <a:lnTo>
                    <a:pt x="74" y="402"/>
                  </a:lnTo>
                  <a:lnTo>
                    <a:pt x="68" y="394"/>
                  </a:lnTo>
                  <a:lnTo>
                    <a:pt x="76" y="382"/>
                  </a:lnTo>
                  <a:close/>
                  <a:moveTo>
                    <a:pt x="30" y="372"/>
                  </a:moveTo>
                  <a:lnTo>
                    <a:pt x="30" y="374"/>
                  </a:lnTo>
                  <a:lnTo>
                    <a:pt x="30" y="372"/>
                  </a:lnTo>
                  <a:close/>
                  <a:moveTo>
                    <a:pt x="30" y="372"/>
                  </a:moveTo>
                  <a:lnTo>
                    <a:pt x="30" y="372"/>
                  </a:lnTo>
                  <a:lnTo>
                    <a:pt x="30" y="372"/>
                  </a:lnTo>
                  <a:close/>
                  <a:moveTo>
                    <a:pt x="78" y="320"/>
                  </a:moveTo>
                  <a:lnTo>
                    <a:pt x="78" y="320"/>
                  </a:lnTo>
                  <a:lnTo>
                    <a:pt x="78" y="320"/>
                  </a:lnTo>
                  <a:close/>
                  <a:moveTo>
                    <a:pt x="80" y="322"/>
                  </a:moveTo>
                  <a:lnTo>
                    <a:pt x="80" y="320"/>
                  </a:lnTo>
                  <a:lnTo>
                    <a:pt x="80" y="322"/>
                  </a:lnTo>
                  <a:close/>
                  <a:moveTo>
                    <a:pt x="108" y="482"/>
                  </a:moveTo>
                  <a:lnTo>
                    <a:pt x="70" y="524"/>
                  </a:lnTo>
                  <a:lnTo>
                    <a:pt x="78" y="540"/>
                  </a:lnTo>
                  <a:lnTo>
                    <a:pt x="80" y="536"/>
                  </a:lnTo>
                  <a:lnTo>
                    <a:pt x="80" y="536"/>
                  </a:lnTo>
                  <a:lnTo>
                    <a:pt x="90" y="526"/>
                  </a:lnTo>
                  <a:lnTo>
                    <a:pt x="96" y="512"/>
                  </a:lnTo>
                  <a:lnTo>
                    <a:pt x="102" y="498"/>
                  </a:lnTo>
                  <a:lnTo>
                    <a:pt x="108" y="482"/>
                  </a:lnTo>
                  <a:lnTo>
                    <a:pt x="108" y="482"/>
                  </a:lnTo>
                  <a:close/>
                  <a:moveTo>
                    <a:pt x="120" y="556"/>
                  </a:moveTo>
                  <a:lnTo>
                    <a:pt x="176" y="528"/>
                  </a:lnTo>
                  <a:lnTo>
                    <a:pt x="176" y="528"/>
                  </a:lnTo>
                  <a:lnTo>
                    <a:pt x="188" y="518"/>
                  </a:lnTo>
                  <a:lnTo>
                    <a:pt x="190" y="514"/>
                  </a:lnTo>
                  <a:lnTo>
                    <a:pt x="188" y="510"/>
                  </a:lnTo>
                  <a:lnTo>
                    <a:pt x="120" y="55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222"/>
            <p:cNvSpPr>
              <a:spLocks noEditPoints="1"/>
            </p:cNvSpPr>
            <p:nvPr/>
          </p:nvSpPr>
          <p:spPr bwMode="auto">
            <a:xfrm>
              <a:off x="827584" y="3500507"/>
              <a:ext cx="387350" cy="1209675"/>
            </a:xfrm>
            <a:custGeom>
              <a:avLst/>
              <a:gdLst>
                <a:gd name="T0" fmla="*/ 72 w 244"/>
                <a:gd name="T1" fmla="*/ 726 h 762"/>
                <a:gd name="T2" fmla="*/ 70 w 244"/>
                <a:gd name="T3" fmla="*/ 700 h 762"/>
                <a:gd name="T4" fmla="*/ 68 w 244"/>
                <a:gd name="T5" fmla="*/ 640 h 762"/>
                <a:gd name="T6" fmla="*/ 76 w 244"/>
                <a:gd name="T7" fmla="*/ 582 h 762"/>
                <a:gd name="T8" fmla="*/ 156 w 244"/>
                <a:gd name="T9" fmla="*/ 350 h 762"/>
                <a:gd name="T10" fmla="*/ 124 w 244"/>
                <a:gd name="T11" fmla="*/ 570 h 762"/>
                <a:gd name="T12" fmla="*/ 110 w 244"/>
                <a:gd name="T13" fmla="*/ 620 h 762"/>
                <a:gd name="T14" fmla="*/ 104 w 244"/>
                <a:gd name="T15" fmla="*/ 662 h 762"/>
                <a:gd name="T16" fmla="*/ 84 w 244"/>
                <a:gd name="T17" fmla="*/ 756 h 762"/>
                <a:gd name="T18" fmla="*/ 106 w 244"/>
                <a:gd name="T19" fmla="*/ 712 h 762"/>
                <a:gd name="T20" fmla="*/ 192 w 244"/>
                <a:gd name="T21" fmla="*/ 718 h 762"/>
                <a:gd name="T22" fmla="*/ 202 w 244"/>
                <a:gd name="T23" fmla="*/ 698 h 762"/>
                <a:gd name="T24" fmla="*/ 182 w 244"/>
                <a:gd name="T25" fmla="*/ 668 h 762"/>
                <a:gd name="T26" fmla="*/ 178 w 244"/>
                <a:gd name="T27" fmla="*/ 656 h 762"/>
                <a:gd name="T28" fmla="*/ 204 w 244"/>
                <a:gd name="T29" fmla="*/ 588 h 762"/>
                <a:gd name="T30" fmla="*/ 202 w 244"/>
                <a:gd name="T31" fmla="*/ 578 h 762"/>
                <a:gd name="T32" fmla="*/ 210 w 244"/>
                <a:gd name="T33" fmla="*/ 496 h 762"/>
                <a:gd name="T34" fmla="*/ 210 w 244"/>
                <a:gd name="T35" fmla="*/ 304 h 762"/>
                <a:gd name="T36" fmla="*/ 196 w 244"/>
                <a:gd name="T37" fmla="*/ 304 h 762"/>
                <a:gd name="T38" fmla="*/ 194 w 244"/>
                <a:gd name="T39" fmla="*/ 292 h 762"/>
                <a:gd name="T40" fmla="*/ 156 w 244"/>
                <a:gd name="T41" fmla="*/ 292 h 762"/>
                <a:gd name="T42" fmla="*/ 100 w 244"/>
                <a:gd name="T43" fmla="*/ 236 h 762"/>
                <a:gd name="T44" fmla="*/ 134 w 244"/>
                <a:gd name="T45" fmla="*/ 156 h 762"/>
                <a:gd name="T46" fmla="*/ 140 w 244"/>
                <a:gd name="T47" fmla="*/ 74 h 762"/>
                <a:gd name="T48" fmla="*/ 174 w 244"/>
                <a:gd name="T49" fmla="*/ 100 h 762"/>
                <a:gd name="T50" fmla="*/ 196 w 244"/>
                <a:gd name="T51" fmla="*/ 82 h 762"/>
                <a:gd name="T52" fmla="*/ 200 w 244"/>
                <a:gd name="T53" fmla="*/ 12 h 762"/>
                <a:gd name="T54" fmla="*/ 212 w 244"/>
                <a:gd name="T55" fmla="*/ 32 h 762"/>
                <a:gd name="T56" fmla="*/ 220 w 244"/>
                <a:gd name="T57" fmla="*/ 158 h 762"/>
                <a:gd name="T58" fmla="*/ 220 w 244"/>
                <a:gd name="T59" fmla="*/ 216 h 762"/>
                <a:gd name="T60" fmla="*/ 228 w 244"/>
                <a:gd name="T61" fmla="*/ 240 h 762"/>
                <a:gd name="T62" fmla="*/ 224 w 244"/>
                <a:gd name="T63" fmla="*/ 288 h 762"/>
                <a:gd name="T64" fmla="*/ 232 w 244"/>
                <a:gd name="T65" fmla="*/ 526 h 762"/>
                <a:gd name="T66" fmla="*/ 216 w 244"/>
                <a:gd name="T67" fmla="*/ 648 h 762"/>
                <a:gd name="T68" fmla="*/ 156 w 244"/>
                <a:gd name="T69" fmla="*/ 292 h 762"/>
                <a:gd name="T70" fmla="*/ 194 w 244"/>
                <a:gd name="T71" fmla="*/ 292 h 762"/>
                <a:gd name="T72" fmla="*/ 230 w 244"/>
                <a:gd name="T73" fmla="*/ 268 h 762"/>
                <a:gd name="T74" fmla="*/ 134 w 244"/>
                <a:gd name="T75" fmla="*/ 310 h 762"/>
                <a:gd name="T76" fmla="*/ 88 w 244"/>
                <a:gd name="T77" fmla="*/ 300 h 762"/>
                <a:gd name="T78" fmla="*/ 156 w 244"/>
                <a:gd name="T79" fmla="*/ 306 h 762"/>
                <a:gd name="T80" fmla="*/ 48 w 244"/>
                <a:gd name="T81" fmla="*/ 192 h 762"/>
                <a:gd name="T82" fmla="*/ 58 w 244"/>
                <a:gd name="T83" fmla="*/ 260 h 762"/>
                <a:gd name="T84" fmla="*/ 50 w 244"/>
                <a:gd name="T85" fmla="*/ 268 h 762"/>
                <a:gd name="T86" fmla="*/ 30 w 244"/>
                <a:gd name="T87" fmla="*/ 292 h 762"/>
                <a:gd name="T88" fmla="*/ 48 w 244"/>
                <a:gd name="T89" fmla="*/ 258 h 762"/>
                <a:gd name="T90" fmla="*/ 28 w 244"/>
                <a:gd name="T91" fmla="*/ 210 h 762"/>
                <a:gd name="T92" fmla="*/ 0 w 244"/>
                <a:gd name="T93" fmla="*/ 188 h 762"/>
                <a:gd name="T94" fmla="*/ 12 w 244"/>
                <a:gd name="T95" fmla="*/ 180 h 762"/>
                <a:gd name="T96" fmla="*/ 36 w 244"/>
                <a:gd name="T97" fmla="*/ 190 h 762"/>
                <a:gd name="T98" fmla="*/ 40 w 244"/>
                <a:gd name="T99" fmla="*/ 168 h 762"/>
                <a:gd name="T100" fmla="*/ 50 w 244"/>
                <a:gd name="T101" fmla="*/ 130 h 762"/>
                <a:gd name="T102" fmla="*/ 50 w 244"/>
                <a:gd name="T103" fmla="*/ 144 h 762"/>
                <a:gd name="T104" fmla="*/ 40 w 244"/>
                <a:gd name="T105" fmla="*/ 182 h 762"/>
                <a:gd name="T106" fmla="*/ 50 w 244"/>
                <a:gd name="T107" fmla="*/ 130 h 762"/>
                <a:gd name="T108" fmla="*/ 40 w 244"/>
                <a:gd name="T109" fmla="*/ 182 h 762"/>
                <a:gd name="T110" fmla="*/ 42 w 244"/>
                <a:gd name="T111" fmla="*/ 334 h 762"/>
                <a:gd name="T112" fmla="*/ 62 w 244"/>
                <a:gd name="T113" fmla="*/ 336 h 762"/>
                <a:gd name="T114" fmla="*/ 92 w 244"/>
                <a:gd name="T115" fmla="*/ 366 h 762"/>
                <a:gd name="T116" fmla="*/ 148 w 244"/>
                <a:gd name="T117" fmla="*/ 33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762">
                  <a:moveTo>
                    <a:pt x="82" y="760"/>
                  </a:moveTo>
                  <a:lnTo>
                    <a:pt x="80" y="762"/>
                  </a:lnTo>
                  <a:lnTo>
                    <a:pt x="78" y="762"/>
                  </a:lnTo>
                  <a:lnTo>
                    <a:pt x="62" y="760"/>
                  </a:lnTo>
                  <a:lnTo>
                    <a:pt x="72" y="726"/>
                  </a:lnTo>
                  <a:lnTo>
                    <a:pt x="64" y="718"/>
                  </a:lnTo>
                  <a:lnTo>
                    <a:pt x="84" y="710"/>
                  </a:lnTo>
                  <a:lnTo>
                    <a:pt x="84" y="710"/>
                  </a:lnTo>
                  <a:lnTo>
                    <a:pt x="78" y="704"/>
                  </a:lnTo>
                  <a:lnTo>
                    <a:pt x="70" y="700"/>
                  </a:lnTo>
                  <a:lnTo>
                    <a:pt x="64" y="698"/>
                  </a:lnTo>
                  <a:lnTo>
                    <a:pt x="56" y="696"/>
                  </a:lnTo>
                  <a:lnTo>
                    <a:pt x="72" y="674"/>
                  </a:lnTo>
                  <a:lnTo>
                    <a:pt x="68" y="640"/>
                  </a:lnTo>
                  <a:lnTo>
                    <a:pt x="68" y="640"/>
                  </a:lnTo>
                  <a:lnTo>
                    <a:pt x="72" y="638"/>
                  </a:lnTo>
                  <a:lnTo>
                    <a:pt x="76" y="630"/>
                  </a:lnTo>
                  <a:lnTo>
                    <a:pt x="78" y="616"/>
                  </a:lnTo>
                  <a:lnTo>
                    <a:pt x="80" y="600"/>
                  </a:lnTo>
                  <a:lnTo>
                    <a:pt x="76" y="582"/>
                  </a:lnTo>
                  <a:lnTo>
                    <a:pt x="88" y="562"/>
                  </a:lnTo>
                  <a:lnTo>
                    <a:pt x="108" y="396"/>
                  </a:lnTo>
                  <a:lnTo>
                    <a:pt x="154" y="370"/>
                  </a:lnTo>
                  <a:lnTo>
                    <a:pt x="98" y="372"/>
                  </a:lnTo>
                  <a:lnTo>
                    <a:pt x="156" y="350"/>
                  </a:lnTo>
                  <a:lnTo>
                    <a:pt x="168" y="368"/>
                  </a:lnTo>
                  <a:lnTo>
                    <a:pt x="144" y="416"/>
                  </a:lnTo>
                  <a:lnTo>
                    <a:pt x="140" y="436"/>
                  </a:lnTo>
                  <a:lnTo>
                    <a:pt x="126" y="508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16" y="592"/>
                  </a:lnTo>
                  <a:lnTo>
                    <a:pt x="112" y="606"/>
                  </a:lnTo>
                  <a:lnTo>
                    <a:pt x="110" y="620"/>
                  </a:lnTo>
                  <a:lnTo>
                    <a:pt x="110" y="620"/>
                  </a:lnTo>
                  <a:lnTo>
                    <a:pt x="112" y="632"/>
                  </a:lnTo>
                  <a:lnTo>
                    <a:pt x="110" y="644"/>
                  </a:lnTo>
                  <a:lnTo>
                    <a:pt x="108" y="654"/>
                  </a:lnTo>
                  <a:lnTo>
                    <a:pt x="104" y="662"/>
                  </a:lnTo>
                  <a:lnTo>
                    <a:pt x="104" y="662"/>
                  </a:lnTo>
                  <a:lnTo>
                    <a:pt x="104" y="690"/>
                  </a:lnTo>
                  <a:lnTo>
                    <a:pt x="106" y="712"/>
                  </a:lnTo>
                  <a:lnTo>
                    <a:pt x="106" y="712"/>
                  </a:lnTo>
                  <a:lnTo>
                    <a:pt x="96" y="738"/>
                  </a:lnTo>
                  <a:lnTo>
                    <a:pt x="84" y="756"/>
                  </a:lnTo>
                  <a:lnTo>
                    <a:pt x="84" y="758"/>
                  </a:lnTo>
                  <a:lnTo>
                    <a:pt x="82" y="760"/>
                  </a:lnTo>
                  <a:close/>
                  <a:moveTo>
                    <a:pt x="106" y="712"/>
                  </a:moveTo>
                  <a:lnTo>
                    <a:pt x="106" y="712"/>
                  </a:lnTo>
                  <a:lnTo>
                    <a:pt x="106" y="712"/>
                  </a:lnTo>
                  <a:close/>
                  <a:moveTo>
                    <a:pt x="104" y="662"/>
                  </a:moveTo>
                  <a:lnTo>
                    <a:pt x="104" y="664"/>
                  </a:lnTo>
                  <a:lnTo>
                    <a:pt x="104" y="662"/>
                  </a:lnTo>
                  <a:close/>
                  <a:moveTo>
                    <a:pt x="208" y="708"/>
                  </a:moveTo>
                  <a:lnTo>
                    <a:pt x="192" y="718"/>
                  </a:lnTo>
                  <a:lnTo>
                    <a:pt x="192" y="718"/>
                  </a:lnTo>
                  <a:lnTo>
                    <a:pt x="200" y="708"/>
                  </a:lnTo>
                  <a:lnTo>
                    <a:pt x="204" y="702"/>
                  </a:lnTo>
                  <a:lnTo>
                    <a:pt x="204" y="700"/>
                  </a:lnTo>
                  <a:lnTo>
                    <a:pt x="202" y="698"/>
                  </a:lnTo>
                  <a:lnTo>
                    <a:pt x="194" y="698"/>
                  </a:lnTo>
                  <a:lnTo>
                    <a:pt x="190" y="678"/>
                  </a:lnTo>
                  <a:lnTo>
                    <a:pt x="174" y="680"/>
                  </a:lnTo>
                  <a:lnTo>
                    <a:pt x="188" y="672"/>
                  </a:lnTo>
                  <a:lnTo>
                    <a:pt x="182" y="668"/>
                  </a:lnTo>
                  <a:lnTo>
                    <a:pt x="196" y="652"/>
                  </a:lnTo>
                  <a:lnTo>
                    <a:pt x="196" y="652"/>
                  </a:lnTo>
                  <a:lnTo>
                    <a:pt x="164" y="666"/>
                  </a:lnTo>
                  <a:lnTo>
                    <a:pt x="164" y="666"/>
                  </a:lnTo>
                  <a:lnTo>
                    <a:pt x="178" y="656"/>
                  </a:lnTo>
                  <a:lnTo>
                    <a:pt x="188" y="644"/>
                  </a:lnTo>
                  <a:lnTo>
                    <a:pt x="194" y="632"/>
                  </a:lnTo>
                  <a:lnTo>
                    <a:pt x="186" y="622"/>
                  </a:lnTo>
                  <a:lnTo>
                    <a:pt x="204" y="588"/>
                  </a:lnTo>
                  <a:lnTo>
                    <a:pt x="204" y="588"/>
                  </a:lnTo>
                  <a:lnTo>
                    <a:pt x="210" y="576"/>
                  </a:lnTo>
                  <a:lnTo>
                    <a:pt x="210" y="572"/>
                  </a:lnTo>
                  <a:lnTo>
                    <a:pt x="210" y="570"/>
                  </a:lnTo>
                  <a:lnTo>
                    <a:pt x="208" y="572"/>
                  </a:lnTo>
                  <a:lnTo>
                    <a:pt x="202" y="578"/>
                  </a:lnTo>
                  <a:lnTo>
                    <a:pt x="194" y="582"/>
                  </a:lnTo>
                  <a:lnTo>
                    <a:pt x="194" y="582"/>
                  </a:lnTo>
                  <a:lnTo>
                    <a:pt x="198" y="568"/>
                  </a:lnTo>
                  <a:lnTo>
                    <a:pt x="202" y="548"/>
                  </a:lnTo>
                  <a:lnTo>
                    <a:pt x="210" y="496"/>
                  </a:lnTo>
                  <a:lnTo>
                    <a:pt x="216" y="340"/>
                  </a:lnTo>
                  <a:lnTo>
                    <a:pt x="200" y="354"/>
                  </a:lnTo>
                  <a:lnTo>
                    <a:pt x="212" y="306"/>
                  </a:lnTo>
                  <a:lnTo>
                    <a:pt x="212" y="306"/>
                  </a:lnTo>
                  <a:lnTo>
                    <a:pt x="210" y="304"/>
                  </a:lnTo>
                  <a:lnTo>
                    <a:pt x="208" y="304"/>
                  </a:lnTo>
                  <a:lnTo>
                    <a:pt x="202" y="308"/>
                  </a:lnTo>
                  <a:lnTo>
                    <a:pt x="184" y="352"/>
                  </a:lnTo>
                  <a:lnTo>
                    <a:pt x="188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216" y="294"/>
                  </a:lnTo>
                  <a:lnTo>
                    <a:pt x="216" y="280"/>
                  </a:lnTo>
                  <a:lnTo>
                    <a:pt x="214" y="282"/>
                  </a:lnTo>
                  <a:lnTo>
                    <a:pt x="194" y="292"/>
                  </a:lnTo>
                  <a:lnTo>
                    <a:pt x="188" y="292"/>
                  </a:lnTo>
                  <a:lnTo>
                    <a:pt x="184" y="292"/>
                  </a:lnTo>
                  <a:lnTo>
                    <a:pt x="178" y="290"/>
                  </a:lnTo>
                  <a:lnTo>
                    <a:pt x="168" y="292"/>
                  </a:lnTo>
                  <a:lnTo>
                    <a:pt x="156" y="292"/>
                  </a:lnTo>
                  <a:lnTo>
                    <a:pt x="116" y="288"/>
                  </a:lnTo>
                  <a:lnTo>
                    <a:pt x="76" y="276"/>
                  </a:lnTo>
                  <a:lnTo>
                    <a:pt x="76" y="276"/>
                  </a:lnTo>
                  <a:lnTo>
                    <a:pt x="84" y="260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6" y="210"/>
                  </a:lnTo>
                  <a:lnTo>
                    <a:pt x="120" y="202"/>
                  </a:lnTo>
                  <a:lnTo>
                    <a:pt x="122" y="194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42" y="126"/>
                  </a:lnTo>
                  <a:lnTo>
                    <a:pt x="144" y="110"/>
                  </a:lnTo>
                  <a:lnTo>
                    <a:pt x="144" y="102"/>
                  </a:lnTo>
                  <a:lnTo>
                    <a:pt x="140" y="74"/>
                  </a:lnTo>
                  <a:lnTo>
                    <a:pt x="134" y="36"/>
                  </a:lnTo>
                  <a:lnTo>
                    <a:pt x="148" y="54"/>
                  </a:lnTo>
                  <a:lnTo>
                    <a:pt x="150" y="58"/>
                  </a:lnTo>
                  <a:lnTo>
                    <a:pt x="154" y="64"/>
                  </a:lnTo>
                  <a:lnTo>
                    <a:pt x="174" y="100"/>
                  </a:lnTo>
                  <a:lnTo>
                    <a:pt x="182" y="118"/>
                  </a:lnTo>
                  <a:lnTo>
                    <a:pt x="184" y="116"/>
                  </a:lnTo>
                  <a:lnTo>
                    <a:pt x="192" y="9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200" y="58"/>
                  </a:lnTo>
                  <a:lnTo>
                    <a:pt x="200" y="32"/>
                  </a:lnTo>
                  <a:lnTo>
                    <a:pt x="200" y="26"/>
                  </a:lnTo>
                  <a:lnTo>
                    <a:pt x="200" y="20"/>
                  </a:lnTo>
                  <a:lnTo>
                    <a:pt x="200" y="12"/>
                  </a:lnTo>
                  <a:lnTo>
                    <a:pt x="198" y="0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0" y="24"/>
                  </a:lnTo>
                  <a:lnTo>
                    <a:pt x="212" y="32"/>
                  </a:lnTo>
                  <a:lnTo>
                    <a:pt x="212" y="62"/>
                  </a:lnTo>
                  <a:lnTo>
                    <a:pt x="214" y="84"/>
                  </a:lnTo>
                  <a:lnTo>
                    <a:pt x="216" y="96"/>
                  </a:lnTo>
                  <a:lnTo>
                    <a:pt x="218" y="120"/>
                  </a:lnTo>
                  <a:lnTo>
                    <a:pt x="220" y="158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0" y="204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0" y="222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6" y="234"/>
                  </a:lnTo>
                  <a:lnTo>
                    <a:pt x="228" y="240"/>
                  </a:lnTo>
                  <a:lnTo>
                    <a:pt x="228" y="244"/>
                  </a:lnTo>
                  <a:lnTo>
                    <a:pt x="230" y="258"/>
                  </a:lnTo>
                  <a:lnTo>
                    <a:pt x="230" y="268"/>
                  </a:lnTo>
                  <a:lnTo>
                    <a:pt x="222" y="276"/>
                  </a:lnTo>
                  <a:lnTo>
                    <a:pt x="224" y="288"/>
                  </a:lnTo>
                  <a:lnTo>
                    <a:pt x="232" y="282"/>
                  </a:lnTo>
                  <a:lnTo>
                    <a:pt x="234" y="284"/>
                  </a:lnTo>
                  <a:lnTo>
                    <a:pt x="244" y="302"/>
                  </a:lnTo>
                  <a:lnTo>
                    <a:pt x="240" y="366"/>
                  </a:lnTo>
                  <a:lnTo>
                    <a:pt x="232" y="526"/>
                  </a:lnTo>
                  <a:lnTo>
                    <a:pt x="216" y="586"/>
                  </a:lnTo>
                  <a:lnTo>
                    <a:pt x="214" y="616"/>
                  </a:lnTo>
                  <a:lnTo>
                    <a:pt x="218" y="630"/>
                  </a:lnTo>
                  <a:lnTo>
                    <a:pt x="210" y="640"/>
                  </a:lnTo>
                  <a:lnTo>
                    <a:pt x="216" y="648"/>
                  </a:lnTo>
                  <a:lnTo>
                    <a:pt x="202" y="670"/>
                  </a:lnTo>
                  <a:lnTo>
                    <a:pt x="208" y="684"/>
                  </a:lnTo>
                  <a:lnTo>
                    <a:pt x="210" y="708"/>
                  </a:lnTo>
                  <a:lnTo>
                    <a:pt x="208" y="708"/>
                  </a:lnTo>
                  <a:close/>
                  <a:moveTo>
                    <a:pt x="156" y="292"/>
                  </a:moveTo>
                  <a:lnTo>
                    <a:pt x="156" y="294"/>
                  </a:lnTo>
                  <a:lnTo>
                    <a:pt x="156" y="292"/>
                  </a:lnTo>
                  <a:close/>
                  <a:moveTo>
                    <a:pt x="194" y="292"/>
                  </a:moveTo>
                  <a:lnTo>
                    <a:pt x="192" y="292"/>
                  </a:lnTo>
                  <a:lnTo>
                    <a:pt x="194" y="292"/>
                  </a:lnTo>
                  <a:close/>
                  <a:moveTo>
                    <a:pt x="228" y="240"/>
                  </a:moveTo>
                  <a:lnTo>
                    <a:pt x="228" y="240"/>
                  </a:lnTo>
                  <a:lnTo>
                    <a:pt x="228" y="240"/>
                  </a:lnTo>
                  <a:close/>
                  <a:moveTo>
                    <a:pt x="230" y="268"/>
                  </a:moveTo>
                  <a:lnTo>
                    <a:pt x="230" y="268"/>
                  </a:lnTo>
                  <a:lnTo>
                    <a:pt x="230" y="268"/>
                  </a:lnTo>
                  <a:close/>
                  <a:moveTo>
                    <a:pt x="156" y="308"/>
                  </a:moveTo>
                  <a:lnTo>
                    <a:pt x="104" y="338"/>
                  </a:lnTo>
                  <a:lnTo>
                    <a:pt x="146" y="312"/>
                  </a:lnTo>
                  <a:lnTo>
                    <a:pt x="134" y="310"/>
                  </a:lnTo>
                  <a:lnTo>
                    <a:pt x="134" y="310"/>
                  </a:lnTo>
                  <a:lnTo>
                    <a:pt x="112" y="308"/>
                  </a:lnTo>
                  <a:lnTo>
                    <a:pt x="94" y="302"/>
                  </a:lnTo>
                  <a:lnTo>
                    <a:pt x="96" y="302"/>
                  </a:lnTo>
                  <a:lnTo>
                    <a:pt x="88" y="300"/>
                  </a:lnTo>
                  <a:lnTo>
                    <a:pt x="102" y="302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54" y="306"/>
                  </a:lnTo>
                  <a:lnTo>
                    <a:pt x="156" y="306"/>
                  </a:lnTo>
                  <a:lnTo>
                    <a:pt x="156" y="308"/>
                  </a:lnTo>
                  <a:close/>
                  <a:moveTo>
                    <a:pt x="148" y="306"/>
                  </a:moveTo>
                  <a:lnTo>
                    <a:pt x="148" y="306"/>
                  </a:lnTo>
                  <a:lnTo>
                    <a:pt x="148" y="306"/>
                  </a:lnTo>
                  <a:close/>
                  <a:moveTo>
                    <a:pt x="48" y="192"/>
                  </a:moveTo>
                  <a:lnTo>
                    <a:pt x="40" y="204"/>
                  </a:lnTo>
                  <a:lnTo>
                    <a:pt x="46" y="212"/>
                  </a:lnTo>
                  <a:lnTo>
                    <a:pt x="48" y="228"/>
                  </a:lnTo>
                  <a:lnTo>
                    <a:pt x="56" y="238"/>
                  </a:lnTo>
                  <a:lnTo>
                    <a:pt x="58" y="260"/>
                  </a:lnTo>
                  <a:lnTo>
                    <a:pt x="82" y="290"/>
                  </a:lnTo>
                  <a:lnTo>
                    <a:pt x="54" y="268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0" y="268"/>
                  </a:lnTo>
                  <a:lnTo>
                    <a:pt x="48" y="270"/>
                  </a:lnTo>
                  <a:lnTo>
                    <a:pt x="42" y="280"/>
                  </a:lnTo>
                  <a:lnTo>
                    <a:pt x="34" y="294"/>
                  </a:lnTo>
                  <a:lnTo>
                    <a:pt x="30" y="294"/>
                  </a:lnTo>
                  <a:lnTo>
                    <a:pt x="30" y="292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38" y="274"/>
                  </a:lnTo>
                  <a:lnTo>
                    <a:pt x="44" y="266"/>
                  </a:lnTo>
                  <a:lnTo>
                    <a:pt x="48" y="258"/>
                  </a:lnTo>
                  <a:lnTo>
                    <a:pt x="36" y="260"/>
                  </a:lnTo>
                  <a:lnTo>
                    <a:pt x="52" y="244"/>
                  </a:lnTo>
                  <a:lnTo>
                    <a:pt x="42" y="234"/>
                  </a:lnTo>
                  <a:lnTo>
                    <a:pt x="38" y="218"/>
                  </a:lnTo>
                  <a:lnTo>
                    <a:pt x="28" y="210"/>
                  </a:lnTo>
                  <a:lnTo>
                    <a:pt x="36" y="196"/>
                  </a:lnTo>
                  <a:lnTo>
                    <a:pt x="4" y="194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2" y="180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6" y="186"/>
                  </a:lnTo>
                  <a:lnTo>
                    <a:pt x="8" y="188"/>
                  </a:lnTo>
                  <a:lnTo>
                    <a:pt x="36" y="190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40" y="168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4" y="138"/>
                  </a:lnTo>
                  <a:lnTo>
                    <a:pt x="42" y="130"/>
                  </a:lnTo>
                  <a:lnTo>
                    <a:pt x="50" y="130"/>
                  </a:lnTo>
                  <a:lnTo>
                    <a:pt x="54" y="108"/>
                  </a:lnTo>
                  <a:lnTo>
                    <a:pt x="58" y="78"/>
                  </a:lnTo>
                  <a:lnTo>
                    <a:pt x="56" y="108"/>
                  </a:lnTo>
                  <a:lnTo>
                    <a:pt x="52" y="130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6" y="174"/>
                  </a:lnTo>
                  <a:lnTo>
                    <a:pt x="42" y="180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8" y="192"/>
                  </a:lnTo>
                  <a:close/>
                  <a:moveTo>
                    <a:pt x="50" y="130"/>
                  </a:moveTo>
                  <a:lnTo>
                    <a:pt x="50" y="130"/>
                  </a:lnTo>
                  <a:lnTo>
                    <a:pt x="50" y="130"/>
                  </a:lnTo>
                  <a:close/>
                  <a:moveTo>
                    <a:pt x="52" y="130"/>
                  </a:moveTo>
                  <a:lnTo>
                    <a:pt x="52" y="132"/>
                  </a:lnTo>
                  <a:lnTo>
                    <a:pt x="52" y="130"/>
                  </a:lnTo>
                  <a:close/>
                  <a:moveTo>
                    <a:pt x="40" y="182"/>
                  </a:moveTo>
                  <a:lnTo>
                    <a:pt x="40" y="182"/>
                  </a:lnTo>
                  <a:lnTo>
                    <a:pt x="40" y="182"/>
                  </a:lnTo>
                  <a:close/>
                  <a:moveTo>
                    <a:pt x="2" y="184"/>
                  </a:moveTo>
                  <a:lnTo>
                    <a:pt x="2" y="182"/>
                  </a:lnTo>
                  <a:lnTo>
                    <a:pt x="2" y="184"/>
                  </a:lnTo>
                  <a:close/>
                  <a:moveTo>
                    <a:pt x="42" y="334"/>
                  </a:moveTo>
                  <a:lnTo>
                    <a:pt x="80" y="292"/>
                  </a:lnTo>
                  <a:lnTo>
                    <a:pt x="80" y="292"/>
                  </a:lnTo>
                  <a:lnTo>
                    <a:pt x="74" y="308"/>
                  </a:lnTo>
                  <a:lnTo>
                    <a:pt x="68" y="322"/>
                  </a:lnTo>
                  <a:lnTo>
                    <a:pt x="62" y="336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42" y="334"/>
                  </a:lnTo>
                  <a:close/>
                  <a:moveTo>
                    <a:pt x="148" y="338"/>
                  </a:moveTo>
                  <a:lnTo>
                    <a:pt x="92" y="366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48" y="338"/>
                  </a:lnTo>
                  <a:lnTo>
                    <a:pt x="148" y="3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7223"/>
            <p:cNvSpPr>
              <a:spLocks noEditPoints="1"/>
            </p:cNvSpPr>
            <p:nvPr/>
          </p:nvSpPr>
          <p:spPr bwMode="auto">
            <a:xfrm>
              <a:off x="1033959" y="3468756"/>
              <a:ext cx="111125" cy="520700"/>
            </a:xfrm>
            <a:custGeom>
              <a:avLst/>
              <a:gdLst>
                <a:gd name="T0" fmla="*/ 58 w 70"/>
                <a:gd name="T1" fmla="*/ 326 h 328"/>
                <a:gd name="T2" fmla="*/ 30 w 70"/>
                <a:gd name="T3" fmla="*/ 328 h 328"/>
                <a:gd name="T4" fmla="*/ 26 w 70"/>
                <a:gd name="T5" fmla="*/ 328 h 328"/>
                <a:gd name="T6" fmla="*/ 26 w 70"/>
                <a:gd name="T7" fmla="*/ 326 h 328"/>
                <a:gd name="T8" fmla="*/ 26 w 70"/>
                <a:gd name="T9" fmla="*/ 316 h 328"/>
                <a:gd name="T10" fmla="*/ 64 w 70"/>
                <a:gd name="T11" fmla="*/ 314 h 328"/>
                <a:gd name="T12" fmla="*/ 64 w 70"/>
                <a:gd name="T13" fmla="*/ 324 h 328"/>
                <a:gd name="T14" fmla="*/ 66 w 70"/>
                <a:gd name="T15" fmla="*/ 324 h 328"/>
                <a:gd name="T16" fmla="*/ 58 w 70"/>
                <a:gd name="T17" fmla="*/ 326 h 328"/>
                <a:gd name="T18" fmla="*/ 2 w 70"/>
                <a:gd name="T19" fmla="*/ 48 h 328"/>
                <a:gd name="T20" fmla="*/ 0 w 70"/>
                <a:gd name="T21" fmla="*/ 44 h 328"/>
                <a:gd name="T22" fmla="*/ 0 w 70"/>
                <a:gd name="T23" fmla="*/ 42 h 328"/>
                <a:gd name="T24" fmla="*/ 2 w 70"/>
                <a:gd name="T25" fmla="*/ 42 h 328"/>
                <a:gd name="T26" fmla="*/ 16 w 70"/>
                <a:gd name="T27" fmla="*/ 24 h 328"/>
                <a:gd name="T28" fmla="*/ 26 w 70"/>
                <a:gd name="T29" fmla="*/ 36 h 328"/>
                <a:gd name="T30" fmla="*/ 24 w 70"/>
                <a:gd name="T31" fmla="*/ 80 h 328"/>
                <a:gd name="T32" fmla="*/ 20 w 70"/>
                <a:gd name="T33" fmla="*/ 78 h 328"/>
                <a:gd name="T34" fmla="*/ 18 w 70"/>
                <a:gd name="T35" fmla="*/ 74 h 328"/>
                <a:gd name="T36" fmla="*/ 18 w 70"/>
                <a:gd name="T37" fmla="*/ 74 h 328"/>
                <a:gd name="T38" fmla="*/ 20 w 70"/>
                <a:gd name="T39" fmla="*/ 44 h 328"/>
                <a:gd name="T40" fmla="*/ 2 w 70"/>
                <a:gd name="T41" fmla="*/ 48 h 328"/>
                <a:gd name="T42" fmla="*/ 0 w 70"/>
                <a:gd name="T43" fmla="*/ 42 h 328"/>
                <a:gd name="T44" fmla="*/ 0 w 70"/>
                <a:gd name="T45" fmla="*/ 42 h 328"/>
                <a:gd name="T46" fmla="*/ 0 w 70"/>
                <a:gd name="T47" fmla="*/ 42 h 328"/>
                <a:gd name="T48" fmla="*/ 46 w 70"/>
                <a:gd name="T49" fmla="*/ 40 h 328"/>
                <a:gd name="T50" fmla="*/ 40 w 70"/>
                <a:gd name="T51" fmla="*/ 34 h 328"/>
                <a:gd name="T52" fmla="*/ 44 w 70"/>
                <a:gd name="T53" fmla="*/ 20 h 328"/>
                <a:gd name="T54" fmla="*/ 62 w 70"/>
                <a:gd name="T55" fmla="*/ 46 h 328"/>
                <a:gd name="T56" fmla="*/ 66 w 70"/>
                <a:gd name="T57" fmla="*/ 28 h 328"/>
                <a:gd name="T58" fmla="*/ 58 w 70"/>
                <a:gd name="T59" fmla="*/ 10 h 328"/>
                <a:gd name="T60" fmla="*/ 54 w 70"/>
                <a:gd name="T61" fmla="*/ 6 h 328"/>
                <a:gd name="T62" fmla="*/ 50 w 70"/>
                <a:gd name="T63" fmla="*/ 0 h 328"/>
                <a:gd name="T64" fmla="*/ 56 w 70"/>
                <a:gd name="T65" fmla="*/ 6 h 328"/>
                <a:gd name="T66" fmla="*/ 56 w 70"/>
                <a:gd name="T67" fmla="*/ 6 h 328"/>
                <a:gd name="T68" fmla="*/ 60 w 70"/>
                <a:gd name="T69" fmla="*/ 10 h 328"/>
                <a:gd name="T70" fmla="*/ 66 w 70"/>
                <a:gd name="T71" fmla="*/ 16 h 328"/>
                <a:gd name="T72" fmla="*/ 68 w 70"/>
                <a:gd name="T73" fmla="*/ 20 h 328"/>
                <a:gd name="T74" fmla="*/ 70 w 70"/>
                <a:gd name="T75" fmla="*/ 32 h 328"/>
                <a:gd name="T76" fmla="*/ 70 w 70"/>
                <a:gd name="T77" fmla="*/ 40 h 328"/>
                <a:gd name="T78" fmla="*/ 70 w 70"/>
                <a:gd name="T79" fmla="*/ 46 h 328"/>
                <a:gd name="T80" fmla="*/ 64 w 70"/>
                <a:gd name="T81" fmla="*/ 56 h 328"/>
                <a:gd name="T82" fmla="*/ 58 w 70"/>
                <a:gd name="T83" fmla="*/ 50 h 328"/>
                <a:gd name="T84" fmla="*/ 54 w 70"/>
                <a:gd name="T85" fmla="*/ 44 h 328"/>
                <a:gd name="T86" fmla="*/ 46 w 70"/>
                <a:gd name="T87" fmla="*/ 40 h 328"/>
                <a:gd name="T88" fmla="*/ 66 w 70"/>
                <a:gd name="T89" fmla="*/ 16 h 328"/>
                <a:gd name="T90" fmla="*/ 66 w 70"/>
                <a:gd name="T91" fmla="*/ 16 h 328"/>
                <a:gd name="T92" fmla="*/ 66 w 70"/>
                <a:gd name="T93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28">
                  <a:moveTo>
                    <a:pt x="58" y="326"/>
                  </a:moveTo>
                  <a:lnTo>
                    <a:pt x="30" y="328"/>
                  </a:lnTo>
                  <a:lnTo>
                    <a:pt x="26" y="328"/>
                  </a:lnTo>
                  <a:lnTo>
                    <a:pt x="26" y="326"/>
                  </a:lnTo>
                  <a:lnTo>
                    <a:pt x="26" y="316"/>
                  </a:lnTo>
                  <a:lnTo>
                    <a:pt x="64" y="314"/>
                  </a:lnTo>
                  <a:lnTo>
                    <a:pt x="64" y="324"/>
                  </a:lnTo>
                  <a:lnTo>
                    <a:pt x="66" y="324"/>
                  </a:lnTo>
                  <a:lnTo>
                    <a:pt x="58" y="326"/>
                  </a:lnTo>
                  <a:close/>
                  <a:moveTo>
                    <a:pt x="2" y="48"/>
                  </a:move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16" y="24"/>
                  </a:lnTo>
                  <a:lnTo>
                    <a:pt x="26" y="36"/>
                  </a:lnTo>
                  <a:lnTo>
                    <a:pt x="24" y="80"/>
                  </a:lnTo>
                  <a:lnTo>
                    <a:pt x="20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44"/>
                  </a:lnTo>
                  <a:lnTo>
                    <a:pt x="2" y="48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46" y="40"/>
                  </a:moveTo>
                  <a:lnTo>
                    <a:pt x="40" y="34"/>
                  </a:lnTo>
                  <a:lnTo>
                    <a:pt x="44" y="20"/>
                  </a:lnTo>
                  <a:lnTo>
                    <a:pt x="62" y="46"/>
                  </a:lnTo>
                  <a:lnTo>
                    <a:pt x="66" y="28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70" y="32"/>
                  </a:lnTo>
                  <a:lnTo>
                    <a:pt x="70" y="40"/>
                  </a:lnTo>
                  <a:lnTo>
                    <a:pt x="70" y="46"/>
                  </a:lnTo>
                  <a:lnTo>
                    <a:pt x="64" y="56"/>
                  </a:lnTo>
                  <a:lnTo>
                    <a:pt x="58" y="50"/>
                  </a:lnTo>
                  <a:lnTo>
                    <a:pt x="54" y="44"/>
                  </a:lnTo>
                  <a:lnTo>
                    <a:pt x="46" y="40"/>
                  </a:lnTo>
                  <a:close/>
                  <a:moveTo>
                    <a:pt x="66" y="16"/>
                  </a:move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224"/>
            <p:cNvSpPr>
              <a:spLocks noEditPoints="1"/>
            </p:cNvSpPr>
            <p:nvPr/>
          </p:nvSpPr>
          <p:spPr bwMode="auto">
            <a:xfrm>
              <a:off x="995859" y="3424306"/>
              <a:ext cx="149225" cy="206375"/>
            </a:xfrm>
            <a:custGeom>
              <a:avLst/>
              <a:gdLst>
                <a:gd name="T0" fmla="*/ 28 w 94"/>
                <a:gd name="T1" fmla="*/ 84 h 130"/>
                <a:gd name="T2" fmla="*/ 26 w 94"/>
                <a:gd name="T3" fmla="*/ 76 h 130"/>
                <a:gd name="T4" fmla="*/ 44 w 94"/>
                <a:gd name="T5" fmla="*/ 72 h 130"/>
                <a:gd name="T6" fmla="*/ 42 w 94"/>
                <a:gd name="T7" fmla="*/ 102 h 130"/>
                <a:gd name="T8" fmla="*/ 42 w 94"/>
                <a:gd name="T9" fmla="*/ 102 h 130"/>
                <a:gd name="T10" fmla="*/ 28 w 94"/>
                <a:gd name="T11" fmla="*/ 84 h 130"/>
                <a:gd name="T12" fmla="*/ 24 w 94"/>
                <a:gd name="T13" fmla="*/ 70 h 130"/>
                <a:gd name="T14" fmla="*/ 22 w 94"/>
                <a:gd name="T15" fmla="*/ 62 h 130"/>
                <a:gd name="T16" fmla="*/ 16 w 94"/>
                <a:gd name="T17" fmla="*/ 42 h 130"/>
                <a:gd name="T18" fmla="*/ 10 w 94"/>
                <a:gd name="T19" fmla="*/ 30 h 130"/>
                <a:gd name="T20" fmla="*/ 6 w 94"/>
                <a:gd name="T21" fmla="*/ 24 h 130"/>
                <a:gd name="T22" fmla="*/ 2 w 94"/>
                <a:gd name="T23" fmla="*/ 16 h 130"/>
                <a:gd name="T24" fmla="*/ 0 w 94"/>
                <a:gd name="T25" fmla="*/ 10 h 130"/>
                <a:gd name="T26" fmla="*/ 6 w 94"/>
                <a:gd name="T27" fmla="*/ 0 h 130"/>
                <a:gd name="T28" fmla="*/ 8 w 94"/>
                <a:gd name="T29" fmla="*/ 0 h 130"/>
                <a:gd name="T30" fmla="*/ 52 w 94"/>
                <a:gd name="T31" fmla="*/ 34 h 130"/>
                <a:gd name="T32" fmla="*/ 40 w 94"/>
                <a:gd name="T33" fmla="*/ 52 h 130"/>
                <a:gd name="T34" fmla="*/ 26 w 94"/>
                <a:gd name="T35" fmla="*/ 70 h 130"/>
                <a:gd name="T36" fmla="*/ 24 w 94"/>
                <a:gd name="T37" fmla="*/ 70 h 130"/>
                <a:gd name="T38" fmla="*/ 6 w 94"/>
                <a:gd name="T39" fmla="*/ 24 h 130"/>
                <a:gd name="T40" fmla="*/ 6 w 94"/>
                <a:gd name="T41" fmla="*/ 22 h 130"/>
                <a:gd name="T42" fmla="*/ 6 w 94"/>
                <a:gd name="T43" fmla="*/ 24 h 130"/>
                <a:gd name="T44" fmla="*/ 40 w 94"/>
                <a:gd name="T45" fmla="*/ 52 h 130"/>
                <a:gd name="T46" fmla="*/ 40 w 94"/>
                <a:gd name="T47" fmla="*/ 52 h 130"/>
                <a:gd name="T48" fmla="*/ 40 w 94"/>
                <a:gd name="T49" fmla="*/ 52 h 130"/>
                <a:gd name="T50" fmla="*/ 70 w 94"/>
                <a:gd name="T51" fmla="*/ 18 h 130"/>
                <a:gd name="T52" fmla="*/ 72 w 94"/>
                <a:gd name="T53" fmla="*/ 20 h 130"/>
                <a:gd name="T54" fmla="*/ 74 w 94"/>
                <a:gd name="T55" fmla="*/ 28 h 130"/>
                <a:gd name="T56" fmla="*/ 78 w 94"/>
                <a:gd name="T57" fmla="*/ 34 h 130"/>
                <a:gd name="T58" fmla="*/ 82 w 94"/>
                <a:gd name="T59" fmla="*/ 38 h 130"/>
                <a:gd name="T60" fmla="*/ 90 w 94"/>
                <a:gd name="T61" fmla="*/ 56 h 130"/>
                <a:gd name="T62" fmla="*/ 86 w 94"/>
                <a:gd name="T63" fmla="*/ 74 h 130"/>
                <a:gd name="T64" fmla="*/ 68 w 94"/>
                <a:gd name="T65" fmla="*/ 48 h 130"/>
                <a:gd name="T66" fmla="*/ 70 w 94"/>
                <a:gd name="T67" fmla="*/ 46 h 130"/>
                <a:gd name="T68" fmla="*/ 60 w 94"/>
                <a:gd name="T69" fmla="*/ 36 h 130"/>
                <a:gd name="T70" fmla="*/ 70 w 94"/>
                <a:gd name="T71" fmla="*/ 26 h 130"/>
                <a:gd name="T72" fmla="*/ 70 w 94"/>
                <a:gd name="T73" fmla="*/ 18 h 130"/>
                <a:gd name="T74" fmla="*/ 48 w 94"/>
                <a:gd name="T75" fmla="*/ 108 h 130"/>
                <a:gd name="T76" fmla="*/ 48 w 94"/>
                <a:gd name="T77" fmla="*/ 112 h 130"/>
                <a:gd name="T78" fmla="*/ 44 w 94"/>
                <a:gd name="T79" fmla="*/ 106 h 130"/>
                <a:gd name="T80" fmla="*/ 48 w 94"/>
                <a:gd name="T81" fmla="*/ 108 h 130"/>
                <a:gd name="T82" fmla="*/ 90 w 94"/>
                <a:gd name="T83" fmla="*/ 130 h 130"/>
                <a:gd name="T84" fmla="*/ 76 w 94"/>
                <a:gd name="T85" fmla="*/ 72 h 130"/>
                <a:gd name="T86" fmla="*/ 70 w 94"/>
                <a:gd name="T87" fmla="*/ 68 h 130"/>
                <a:gd name="T88" fmla="*/ 78 w 94"/>
                <a:gd name="T89" fmla="*/ 72 h 130"/>
                <a:gd name="T90" fmla="*/ 82 w 94"/>
                <a:gd name="T91" fmla="*/ 78 h 130"/>
                <a:gd name="T92" fmla="*/ 88 w 94"/>
                <a:gd name="T93" fmla="*/ 84 h 130"/>
                <a:gd name="T94" fmla="*/ 94 w 94"/>
                <a:gd name="T95" fmla="*/ 74 h 130"/>
                <a:gd name="T96" fmla="*/ 94 w 94"/>
                <a:gd name="T97" fmla="*/ 80 h 130"/>
                <a:gd name="T98" fmla="*/ 94 w 94"/>
                <a:gd name="T99" fmla="*/ 80 h 130"/>
                <a:gd name="T100" fmla="*/ 94 w 94"/>
                <a:gd name="T101" fmla="*/ 106 h 130"/>
                <a:gd name="T102" fmla="*/ 90 w 94"/>
                <a:gd name="T103" fmla="*/ 130 h 130"/>
                <a:gd name="T104" fmla="*/ 90 w 94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30">
                  <a:moveTo>
                    <a:pt x="28" y="84"/>
                  </a:moveTo>
                  <a:lnTo>
                    <a:pt x="26" y="76"/>
                  </a:lnTo>
                  <a:lnTo>
                    <a:pt x="44" y="7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28" y="84"/>
                  </a:lnTo>
                  <a:close/>
                  <a:moveTo>
                    <a:pt x="24" y="70"/>
                  </a:moveTo>
                  <a:lnTo>
                    <a:pt x="22" y="62"/>
                  </a:lnTo>
                  <a:lnTo>
                    <a:pt x="16" y="42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lnTo>
                    <a:pt x="52" y="34"/>
                  </a:lnTo>
                  <a:lnTo>
                    <a:pt x="40" y="52"/>
                  </a:lnTo>
                  <a:lnTo>
                    <a:pt x="26" y="70"/>
                  </a:lnTo>
                  <a:lnTo>
                    <a:pt x="24" y="70"/>
                  </a:lnTo>
                  <a:close/>
                  <a:moveTo>
                    <a:pt x="6" y="24"/>
                  </a:moveTo>
                  <a:lnTo>
                    <a:pt x="6" y="22"/>
                  </a:lnTo>
                  <a:lnTo>
                    <a:pt x="6" y="24"/>
                  </a:lnTo>
                  <a:close/>
                  <a:moveTo>
                    <a:pt x="40" y="52"/>
                  </a:moveTo>
                  <a:lnTo>
                    <a:pt x="40" y="52"/>
                  </a:lnTo>
                  <a:lnTo>
                    <a:pt x="40" y="52"/>
                  </a:lnTo>
                  <a:close/>
                  <a:moveTo>
                    <a:pt x="70" y="18"/>
                  </a:moveTo>
                  <a:lnTo>
                    <a:pt x="72" y="20"/>
                  </a:lnTo>
                  <a:lnTo>
                    <a:pt x="74" y="28"/>
                  </a:lnTo>
                  <a:lnTo>
                    <a:pt x="78" y="34"/>
                  </a:lnTo>
                  <a:lnTo>
                    <a:pt x="82" y="38"/>
                  </a:lnTo>
                  <a:lnTo>
                    <a:pt x="90" y="56"/>
                  </a:lnTo>
                  <a:lnTo>
                    <a:pt x="86" y="74"/>
                  </a:lnTo>
                  <a:lnTo>
                    <a:pt x="68" y="48"/>
                  </a:lnTo>
                  <a:lnTo>
                    <a:pt x="70" y="46"/>
                  </a:lnTo>
                  <a:lnTo>
                    <a:pt x="60" y="36"/>
                  </a:lnTo>
                  <a:lnTo>
                    <a:pt x="70" y="26"/>
                  </a:lnTo>
                  <a:lnTo>
                    <a:pt x="70" y="18"/>
                  </a:lnTo>
                  <a:close/>
                  <a:moveTo>
                    <a:pt x="48" y="108"/>
                  </a:moveTo>
                  <a:lnTo>
                    <a:pt x="48" y="112"/>
                  </a:lnTo>
                  <a:lnTo>
                    <a:pt x="44" y="106"/>
                  </a:lnTo>
                  <a:lnTo>
                    <a:pt x="48" y="108"/>
                  </a:lnTo>
                  <a:close/>
                  <a:moveTo>
                    <a:pt x="90" y="130"/>
                  </a:moveTo>
                  <a:lnTo>
                    <a:pt x="76" y="72"/>
                  </a:lnTo>
                  <a:lnTo>
                    <a:pt x="70" y="68"/>
                  </a:lnTo>
                  <a:lnTo>
                    <a:pt x="78" y="72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106"/>
                  </a:lnTo>
                  <a:lnTo>
                    <a:pt x="90" y="130"/>
                  </a:lnTo>
                  <a:lnTo>
                    <a:pt x="90" y="13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255071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-739802" y="1357299"/>
            <a:ext cx="4357718" cy="857256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>
              <a:solidFill>
                <a:schemeClr val="lt1"/>
              </a:solidFill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371461" y="1389036"/>
            <a:ext cx="3082938" cy="857256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r"/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-739802" y="2357430"/>
            <a:ext cx="4357718" cy="857256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>
              <a:solidFill>
                <a:schemeClr val="lt1"/>
              </a:solidFill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371461" y="2389167"/>
            <a:ext cx="3082938" cy="857256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r"/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-739802" y="3357562"/>
            <a:ext cx="4357718" cy="857256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>
              <a:solidFill>
                <a:schemeClr val="lt1"/>
              </a:solidFill>
            </a:endParaRPr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>
            <a:off x="371461" y="3389299"/>
            <a:ext cx="3082938" cy="857256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r"/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-739802" y="4357694"/>
            <a:ext cx="4357718" cy="857256"/>
          </a:xfrm>
          <a:prstGeom prst="round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>
              <a:solidFill>
                <a:schemeClr val="lt1"/>
              </a:solidFill>
            </a:endParaRPr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371462" y="4389431"/>
            <a:ext cx="3082938" cy="857256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r"/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18" name="Freeform 12"/>
          <p:cNvSpPr>
            <a:spLocks noEditPoints="1"/>
          </p:cNvSpPr>
          <p:nvPr/>
        </p:nvSpPr>
        <p:spPr bwMode="auto">
          <a:xfrm>
            <a:off x="5076056" y="1725194"/>
            <a:ext cx="2880320" cy="4185465"/>
          </a:xfrm>
          <a:custGeom>
            <a:avLst/>
            <a:gdLst>
              <a:gd name="T0" fmla="*/ 366 w 384"/>
              <a:gd name="T1" fmla="*/ 275 h 558"/>
              <a:gd name="T2" fmla="*/ 362 w 384"/>
              <a:gd name="T3" fmla="*/ 222 h 558"/>
              <a:gd name="T4" fmla="*/ 353 w 384"/>
              <a:gd name="T5" fmla="*/ 161 h 558"/>
              <a:gd name="T6" fmla="*/ 328 w 384"/>
              <a:gd name="T7" fmla="*/ 142 h 558"/>
              <a:gd name="T8" fmla="*/ 331 w 384"/>
              <a:gd name="T9" fmla="*/ 119 h 558"/>
              <a:gd name="T10" fmla="*/ 306 w 384"/>
              <a:gd name="T11" fmla="*/ 73 h 558"/>
              <a:gd name="T12" fmla="*/ 277 w 384"/>
              <a:gd name="T13" fmla="*/ 85 h 558"/>
              <a:gd name="T14" fmla="*/ 271 w 384"/>
              <a:gd name="T15" fmla="*/ 132 h 558"/>
              <a:gd name="T16" fmla="*/ 261 w 384"/>
              <a:gd name="T17" fmla="*/ 135 h 558"/>
              <a:gd name="T18" fmla="*/ 241 w 384"/>
              <a:gd name="T19" fmla="*/ 137 h 558"/>
              <a:gd name="T20" fmla="*/ 224 w 384"/>
              <a:gd name="T21" fmla="*/ 128 h 558"/>
              <a:gd name="T22" fmla="*/ 208 w 384"/>
              <a:gd name="T23" fmla="*/ 114 h 558"/>
              <a:gd name="T24" fmla="*/ 199 w 384"/>
              <a:gd name="T25" fmla="*/ 90 h 558"/>
              <a:gd name="T26" fmla="*/ 196 w 384"/>
              <a:gd name="T27" fmla="*/ 41 h 558"/>
              <a:gd name="T28" fmla="*/ 195 w 384"/>
              <a:gd name="T29" fmla="*/ 14 h 558"/>
              <a:gd name="T30" fmla="*/ 183 w 384"/>
              <a:gd name="T31" fmla="*/ 12 h 558"/>
              <a:gd name="T32" fmla="*/ 174 w 384"/>
              <a:gd name="T33" fmla="*/ 36 h 558"/>
              <a:gd name="T34" fmla="*/ 144 w 384"/>
              <a:gd name="T35" fmla="*/ 95 h 558"/>
              <a:gd name="T36" fmla="*/ 134 w 384"/>
              <a:gd name="T37" fmla="*/ 110 h 558"/>
              <a:gd name="T38" fmla="*/ 119 w 384"/>
              <a:gd name="T39" fmla="*/ 117 h 558"/>
              <a:gd name="T40" fmla="*/ 115 w 384"/>
              <a:gd name="T41" fmla="*/ 98 h 558"/>
              <a:gd name="T42" fmla="*/ 109 w 384"/>
              <a:gd name="T43" fmla="*/ 62 h 558"/>
              <a:gd name="T44" fmla="*/ 87 w 384"/>
              <a:gd name="T45" fmla="*/ 52 h 558"/>
              <a:gd name="T46" fmla="*/ 69 w 384"/>
              <a:gd name="T47" fmla="*/ 112 h 558"/>
              <a:gd name="T48" fmla="*/ 36 w 384"/>
              <a:gd name="T49" fmla="*/ 175 h 558"/>
              <a:gd name="T50" fmla="*/ 28 w 384"/>
              <a:gd name="T51" fmla="*/ 304 h 558"/>
              <a:gd name="T52" fmla="*/ 25 w 384"/>
              <a:gd name="T53" fmla="*/ 319 h 558"/>
              <a:gd name="T54" fmla="*/ 32 w 384"/>
              <a:gd name="T55" fmla="*/ 316 h 558"/>
              <a:gd name="T56" fmla="*/ 32 w 384"/>
              <a:gd name="T57" fmla="*/ 325 h 558"/>
              <a:gd name="T58" fmla="*/ 32 w 384"/>
              <a:gd name="T59" fmla="*/ 329 h 558"/>
              <a:gd name="T60" fmla="*/ 40 w 384"/>
              <a:gd name="T61" fmla="*/ 326 h 558"/>
              <a:gd name="T62" fmla="*/ 39 w 384"/>
              <a:gd name="T63" fmla="*/ 396 h 558"/>
              <a:gd name="T64" fmla="*/ 9 w 384"/>
              <a:gd name="T65" fmla="*/ 492 h 558"/>
              <a:gd name="T66" fmla="*/ 2 w 384"/>
              <a:gd name="T67" fmla="*/ 514 h 558"/>
              <a:gd name="T68" fmla="*/ 36 w 384"/>
              <a:gd name="T69" fmla="*/ 554 h 558"/>
              <a:gd name="T70" fmla="*/ 49 w 384"/>
              <a:gd name="T71" fmla="*/ 533 h 558"/>
              <a:gd name="T72" fmla="*/ 64 w 384"/>
              <a:gd name="T73" fmla="*/ 485 h 558"/>
              <a:gd name="T74" fmla="*/ 105 w 384"/>
              <a:gd name="T75" fmla="*/ 533 h 558"/>
              <a:gd name="T76" fmla="*/ 149 w 384"/>
              <a:gd name="T77" fmla="*/ 530 h 558"/>
              <a:gd name="T78" fmla="*/ 123 w 384"/>
              <a:gd name="T79" fmla="*/ 513 h 558"/>
              <a:gd name="T80" fmla="*/ 122 w 384"/>
              <a:gd name="T81" fmla="*/ 363 h 558"/>
              <a:gd name="T82" fmla="*/ 132 w 384"/>
              <a:gd name="T83" fmla="*/ 168 h 558"/>
              <a:gd name="T84" fmla="*/ 176 w 384"/>
              <a:gd name="T85" fmla="*/ 108 h 558"/>
              <a:gd name="T86" fmla="*/ 212 w 384"/>
              <a:gd name="T87" fmla="*/ 150 h 558"/>
              <a:gd name="T88" fmla="*/ 234 w 384"/>
              <a:gd name="T89" fmla="*/ 257 h 558"/>
              <a:gd name="T90" fmla="*/ 241 w 384"/>
              <a:gd name="T91" fmla="*/ 373 h 558"/>
              <a:gd name="T92" fmla="*/ 272 w 384"/>
              <a:gd name="T93" fmla="*/ 507 h 558"/>
              <a:gd name="T94" fmla="*/ 237 w 384"/>
              <a:gd name="T95" fmla="*/ 543 h 558"/>
              <a:gd name="T96" fmla="*/ 268 w 384"/>
              <a:gd name="T97" fmla="*/ 558 h 558"/>
              <a:gd name="T98" fmla="*/ 303 w 384"/>
              <a:gd name="T99" fmla="*/ 525 h 558"/>
              <a:gd name="T100" fmla="*/ 306 w 384"/>
              <a:gd name="T101" fmla="*/ 528 h 558"/>
              <a:gd name="T102" fmla="*/ 315 w 384"/>
              <a:gd name="T103" fmla="*/ 543 h 558"/>
              <a:gd name="T104" fmla="*/ 340 w 384"/>
              <a:gd name="T105" fmla="*/ 497 h 558"/>
              <a:gd name="T106" fmla="*/ 303 w 384"/>
              <a:gd name="T107" fmla="*/ 427 h 558"/>
              <a:gd name="T108" fmla="*/ 318 w 384"/>
              <a:gd name="T109" fmla="*/ 282 h 558"/>
              <a:gd name="T110" fmla="*/ 322 w 384"/>
              <a:gd name="T111" fmla="*/ 215 h 558"/>
              <a:gd name="T112" fmla="*/ 355 w 384"/>
              <a:gd name="T113" fmla="*/ 307 h 558"/>
              <a:gd name="T114" fmla="*/ 377 w 384"/>
              <a:gd name="T115" fmla="*/ 319 h 558"/>
              <a:gd name="T116" fmla="*/ 104 w 384"/>
              <a:gd name="T117" fmla="*/ 65 h 558"/>
              <a:gd name="T118" fmla="*/ 315 w 384"/>
              <a:gd name="T119" fmla="*/ 131 h 558"/>
              <a:gd name="T120" fmla="*/ 253 w 384"/>
              <a:gd name="T121" fmla="*/ 377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4" h="558">
                <a:moveTo>
                  <a:pt x="383" y="307"/>
                </a:moveTo>
                <a:lnTo>
                  <a:pt x="377" y="301"/>
                </a:lnTo>
                <a:lnTo>
                  <a:pt x="375" y="300"/>
                </a:lnTo>
                <a:lnTo>
                  <a:pt x="376" y="298"/>
                </a:lnTo>
                <a:lnTo>
                  <a:pt x="375" y="296"/>
                </a:lnTo>
                <a:lnTo>
                  <a:pt x="372" y="283"/>
                </a:lnTo>
                <a:lnTo>
                  <a:pt x="371" y="282"/>
                </a:lnTo>
                <a:lnTo>
                  <a:pt x="371" y="282"/>
                </a:lnTo>
                <a:lnTo>
                  <a:pt x="369" y="279"/>
                </a:lnTo>
                <a:lnTo>
                  <a:pt x="368" y="278"/>
                </a:lnTo>
                <a:lnTo>
                  <a:pt x="368" y="278"/>
                </a:lnTo>
                <a:lnTo>
                  <a:pt x="366" y="276"/>
                </a:lnTo>
                <a:lnTo>
                  <a:pt x="366" y="275"/>
                </a:lnTo>
                <a:lnTo>
                  <a:pt x="366" y="275"/>
                </a:lnTo>
                <a:lnTo>
                  <a:pt x="366" y="262"/>
                </a:lnTo>
                <a:lnTo>
                  <a:pt x="364" y="258"/>
                </a:lnTo>
                <a:lnTo>
                  <a:pt x="362" y="255"/>
                </a:lnTo>
                <a:lnTo>
                  <a:pt x="362" y="246"/>
                </a:lnTo>
                <a:lnTo>
                  <a:pt x="360" y="235"/>
                </a:lnTo>
                <a:lnTo>
                  <a:pt x="360" y="233"/>
                </a:lnTo>
                <a:lnTo>
                  <a:pt x="361" y="232"/>
                </a:lnTo>
                <a:lnTo>
                  <a:pt x="361" y="231"/>
                </a:lnTo>
                <a:lnTo>
                  <a:pt x="361" y="229"/>
                </a:lnTo>
                <a:lnTo>
                  <a:pt x="361" y="226"/>
                </a:lnTo>
                <a:lnTo>
                  <a:pt x="361" y="225"/>
                </a:lnTo>
                <a:lnTo>
                  <a:pt x="362" y="222"/>
                </a:lnTo>
                <a:lnTo>
                  <a:pt x="362" y="221"/>
                </a:lnTo>
                <a:lnTo>
                  <a:pt x="362" y="220"/>
                </a:lnTo>
                <a:lnTo>
                  <a:pt x="361" y="211"/>
                </a:lnTo>
                <a:lnTo>
                  <a:pt x="358" y="197"/>
                </a:lnTo>
                <a:lnTo>
                  <a:pt x="357" y="193"/>
                </a:lnTo>
                <a:lnTo>
                  <a:pt x="358" y="186"/>
                </a:lnTo>
                <a:lnTo>
                  <a:pt x="358" y="174"/>
                </a:lnTo>
                <a:lnTo>
                  <a:pt x="355" y="164"/>
                </a:lnTo>
                <a:lnTo>
                  <a:pt x="355" y="164"/>
                </a:lnTo>
                <a:lnTo>
                  <a:pt x="354" y="163"/>
                </a:lnTo>
                <a:lnTo>
                  <a:pt x="353" y="161"/>
                </a:lnTo>
                <a:lnTo>
                  <a:pt x="354" y="161"/>
                </a:lnTo>
                <a:lnTo>
                  <a:pt x="353" y="161"/>
                </a:lnTo>
                <a:lnTo>
                  <a:pt x="351" y="160"/>
                </a:lnTo>
                <a:lnTo>
                  <a:pt x="350" y="159"/>
                </a:lnTo>
                <a:lnTo>
                  <a:pt x="348" y="157"/>
                </a:lnTo>
                <a:lnTo>
                  <a:pt x="348" y="157"/>
                </a:lnTo>
                <a:lnTo>
                  <a:pt x="347" y="156"/>
                </a:lnTo>
                <a:lnTo>
                  <a:pt x="346" y="155"/>
                </a:lnTo>
                <a:lnTo>
                  <a:pt x="344" y="153"/>
                </a:lnTo>
                <a:lnTo>
                  <a:pt x="342" y="152"/>
                </a:lnTo>
                <a:lnTo>
                  <a:pt x="340" y="149"/>
                </a:lnTo>
                <a:lnTo>
                  <a:pt x="339" y="149"/>
                </a:lnTo>
                <a:lnTo>
                  <a:pt x="337" y="148"/>
                </a:lnTo>
                <a:lnTo>
                  <a:pt x="331" y="145"/>
                </a:lnTo>
                <a:lnTo>
                  <a:pt x="328" y="142"/>
                </a:lnTo>
                <a:lnTo>
                  <a:pt x="329" y="138"/>
                </a:lnTo>
                <a:lnTo>
                  <a:pt x="329" y="138"/>
                </a:lnTo>
                <a:lnTo>
                  <a:pt x="331" y="137"/>
                </a:lnTo>
                <a:lnTo>
                  <a:pt x="331" y="135"/>
                </a:lnTo>
                <a:lnTo>
                  <a:pt x="331" y="134"/>
                </a:lnTo>
                <a:lnTo>
                  <a:pt x="331" y="131"/>
                </a:lnTo>
                <a:lnTo>
                  <a:pt x="331" y="128"/>
                </a:lnTo>
                <a:lnTo>
                  <a:pt x="331" y="127"/>
                </a:lnTo>
                <a:lnTo>
                  <a:pt x="331" y="126"/>
                </a:lnTo>
                <a:lnTo>
                  <a:pt x="331" y="124"/>
                </a:lnTo>
                <a:lnTo>
                  <a:pt x="331" y="121"/>
                </a:lnTo>
                <a:lnTo>
                  <a:pt x="331" y="120"/>
                </a:lnTo>
                <a:lnTo>
                  <a:pt x="331" y="119"/>
                </a:lnTo>
                <a:lnTo>
                  <a:pt x="329" y="119"/>
                </a:lnTo>
                <a:lnTo>
                  <a:pt x="331" y="119"/>
                </a:lnTo>
                <a:lnTo>
                  <a:pt x="329" y="117"/>
                </a:lnTo>
                <a:lnTo>
                  <a:pt x="329" y="116"/>
                </a:lnTo>
                <a:lnTo>
                  <a:pt x="328" y="114"/>
                </a:lnTo>
                <a:lnTo>
                  <a:pt x="328" y="113"/>
                </a:lnTo>
                <a:lnTo>
                  <a:pt x="326" y="113"/>
                </a:lnTo>
                <a:lnTo>
                  <a:pt x="326" y="108"/>
                </a:lnTo>
                <a:lnTo>
                  <a:pt x="326" y="99"/>
                </a:lnTo>
                <a:lnTo>
                  <a:pt x="325" y="88"/>
                </a:lnTo>
                <a:lnTo>
                  <a:pt x="321" y="80"/>
                </a:lnTo>
                <a:lnTo>
                  <a:pt x="314" y="74"/>
                </a:lnTo>
                <a:lnTo>
                  <a:pt x="306" y="73"/>
                </a:lnTo>
                <a:lnTo>
                  <a:pt x="297" y="70"/>
                </a:lnTo>
                <a:lnTo>
                  <a:pt x="290" y="74"/>
                </a:lnTo>
                <a:lnTo>
                  <a:pt x="282" y="74"/>
                </a:lnTo>
                <a:lnTo>
                  <a:pt x="279" y="79"/>
                </a:lnTo>
                <a:lnTo>
                  <a:pt x="279" y="79"/>
                </a:lnTo>
                <a:lnTo>
                  <a:pt x="278" y="80"/>
                </a:lnTo>
                <a:lnTo>
                  <a:pt x="277" y="80"/>
                </a:lnTo>
                <a:lnTo>
                  <a:pt x="277" y="80"/>
                </a:lnTo>
                <a:lnTo>
                  <a:pt x="277" y="83"/>
                </a:lnTo>
                <a:lnTo>
                  <a:pt x="275" y="84"/>
                </a:lnTo>
                <a:lnTo>
                  <a:pt x="275" y="84"/>
                </a:lnTo>
                <a:lnTo>
                  <a:pt x="277" y="85"/>
                </a:lnTo>
                <a:lnTo>
                  <a:pt x="277" y="85"/>
                </a:lnTo>
                <a:lnTo>
                  <a:pt x="277" y="87"/>
                </a:lnTo>
                <a:lnTo>
                  <a:pt x="272" y="97"/>
                </a:lnTo>
                <a:lnTo>
                  <a:pt x="271" y="103"/>
                </a:lnTo>
                <a:lnTo>
                  <a:pt x="272" y="105"/>
                </a:lnTo>
                <a:lnTo>
                  <a:pt x="271" y="108"/>
                </a:lnTo>
                <a:lnTo>
                  <a:pt x="267" y="113"/>
                </a:lnTo>
                <a:lnTo>
                  <a:pt x="267" y="117"/>
                </a:lnTo>
                <a:lnTo>
                  <a:pt x="268" y="117"/>
                </a:lnTo>
                <a:lnTo>
                  <a:pt x="271" y="119"/>
                </a:lnTo>
                <a:lnTo>
                  <a:pt x="270" y="121"/>
                </a:lnTo>
                <a:lnTo>
                  <a:pt x="271" y="123"/>
                </a:lnTo>
                <a:lnTo>
                  <a:pt x="271" y="124"/>
                </a:lnTo>
                <a:lnTo>
                  <a:pt x="271" y="132"/>
                </a:lnTo>
                <a:lnTo>
                  <a:pt x="272" y="135"/>
                </a:lnTo>
                <a:lnTo>
                  <a:pt x="284" y="137"/>
                </a:lnTo>
                <a:lnTo>
                  <a:pt x="279" y="142"/>
                </a:lnTo>
                <a:lnTo>
                  <a:pt x="284" y="137"/>
                </a:lnTo>
                <a:lnTo>
                  <a:pt x="278" y="138"/>
                </a:lnTo>
                <a:lnTo>
                  <a:pt x="270" y="137"/>
                </a:lnTo>
                <a:lnTo>
                  <a:pt x="270" y="137"/>
                </a:lnTo>
                <a:lnTo>
                  <a:pt x="268" y="137"/>
                </a:lnTo>
                <a:lnTo>
                  <a:pt x="266" y="135"/>
                </a:lnTo>
                <a:lnTo>
                  <a:pt x="264" y="135"/>
                </a:lnTo>
                <a:lnTo>
                  <a:pt x="263" y="135"/>
                </a:lnTo>
                <a:lnTo>
                  <a:pt x="263" y="135"/>
                </a:lnTo>
                <a:lnTo>
                  <a:pt x="261" y="135"/>
                </a:lnTo>
                <a:lnTo>
                  <a:pt x="260" y="137"/>
                </a:lnTo>
                <a:lnTo>
                  <a:pt x="259" y="137"/>
                </a:lnTo>
                <a:lnTo>
                  <a:pt x="257" y="138"/>
                </a:lnTo>
                <a:lnTo>
                  <a:pt x="257" y="138"/>
                </a:lnTo>
                <a:lnTo>
                  <a:pt x="256" y="139"/>
                </a:lnTo>
                <a:lnTo>
                  <a:pt x="250" y="139"/>
                </a:lnTo>
                <a:lnTo>
                  <a:pt x="249" y="139"/>
                </a:lnTo>
                <a:lnTo>
                  <a:pt x="248" y="139"/>
                </a:lnTo>
                <a:lnTo>
                  <a:pt x="246" y="139"/>
                </a:lnTo>
                <a:lnTo>
                  <a:pt x="245" y="138"/>
                </a:lnTo>
                <a:lnTo>
                  <a:pt x="243" y="138"/>
                </a:lnTo>
                <a:lnTo>
                  <a:pt x="242" y="137"/>
                </a:lnTo>
                <a:lnTo>
                  <a:pt x="241" y="137"/>
                </a:lnTo>
                <a:lnTo>
                  <a:pt x="241" y="137"/>
                </a:lnTo>
                <a:lnTo>
                  <a:pt x="238" y="137"/>
                </a:lnTo>
                <a:lnTo>
                  <a:pt x="237" y="135"/>
                </a:lnTo>
                <a:lnTo>
                  <a:pt x="235" y="134"/>
                </a:lnTo>
                <a:lnTo>
                  <a:pt x="234" y="132"/>
                </a:lnTo>
                <a:lnTo>
                  <a:pt x="232" y="131"/>
                </a:lnTo>
                <a:lnTo>
                  <a:pt x="231" y="130"/>
                </a:lnTo>
                <a:lnTo>
                  <a:pt x="231" y="130"/>
                </a:lnTo>
                <a:lnTo>
                  <a:pt x="230" y="130"/>
                </a:lnTo>
                <a:lnTo>
                  <a:pt x="228" y="130"/>
                </a:lnTo>
                <a:lnTo>
                  <a:pt x="227" y="128"/>
                </a:lnTo>
                <a:lnTo>
                  <a:pt x="225" y="128"/>
                </a:lnTo>
                <a:lnTo>
                  <a:pt x="224" y="128"/>
                </a:lnTo>
                <a:lnTo>
                  <a:pt x="223" y="127"/>
                </a:lnTo>
                <a:lnTo>
                  <a:pt x="221" y="126"/>
                </a:lnTo>
                <a:lnTo>
                  <a:pt x="220" y="126"/>
                </a:lnTo>
                <a:lnTo>
                  <a:pt x="217" y="120"/>
                </a:lnTo>
                <a:lnTo>
                  <a:pt x="217" y="120"/>
                </a:lnTo>
                <a:lnTo>
                  <a:pt x="216" y="119"/>
                </a:lnTo>
                <a:lnTo>
                  <a:pt x="213" y="119"/>
                </a:lnTo>
                <a:lnTo>
                  <a:pt x="212" y="119"/>
                </a:lnTo>
                <a:lnTo>
                  <a:pt x="210" y="119"/>
                </a:lnTo>
                <a:lnTo>
                  <a:pt x="210" y="117"/>
                </a:lnTo>
                <a:lnTo>
                  <a:pt x="209" y="116"/>
                </a:lnTo>
                <a:lnTo>
                  <a:pt x="208" y="116"/>
                </a:lnTo>
                <a:lnTo>
                  <a:pt x="208" y="114"/>
                </a:lnTo>
                <a:lnTo>
                  <a:pt x="208" y="116"/>
                </a:lnTo>
                <a:lnTo>
                  <a:pt x="208" y="114"/>
                </a:lnTo>
                <a:lnTo>
                  <a:pt x="208" y="109"/>
                </a:lnTo>
                <a:lnTo>
                  <a:pt x="208" y="108"/>
                </a:lnTo>
                <a:lnTo>
                  <a:pt x="206" y="106"/>
                </a:lnTo>
                <a:lnTo>
                  <a:pt x="206" y="105"/>
                </a:lnTo>
                <a:lnTo>
                  <a:pt x="205" y="102"/>
                </a:lnTo>
                <a:lnTo>
                  <a:pt x="203" y="101"/>
                </a:lnTo>
                <a:lnTo>
                  <a:pt x="203" y="101"/>
                </a:lnTo>
                <a:lnTo>
                  <a:pt x="202" y="99"/>
                </a:lnTo>
                <a:lnTo>
                  <a:pt x="201" y="97"/>
                </a:lnTo>
                <a:lnTo>
                  <a:pt x="199" y="94"/>
                </a:lnTo>
                <a:lnTo>
                  <a:pt x="199" y="90"/>
                </a:lnTo>
                <a:lnTo>
                  <a:pt x="198" y="88"/>
                </a:lnTo>
                <a:lnTo>
                  <a:pt x="196" y="85"/>
                </a:lnTo>
                <a:lnTo>
                  <a:pt x="195" y="83"/>
                </a:lnTo>
                <a:lnTo>
                  <a:pt x="195" y="81"/>
                </a:lnTo>
                <a:lnTo>
                  <a:pt x="195" y="80"/>
                </a:lnTo>
                <a:lnTo>
                  <a:pt x="194" y="77"/>
                </a:lnTo>
                <a:lnTo>
                  <a:pt x="194" y="77"/>
                </a:lnTo>
                <a:lnTo>
                  <a:pt x="194" y="79"/>
                </a:lnTo>
                <a:lnTo>
                  <a:pt x="192" y="70"/>
                </a:lnTo>
                <a:lnTo>
                  <a:pt x="192" y="61"/>
                </a:lnTo>
                <a:lnTo>
                  <a:pt x="194" y="52"/>
                </a:lnTo>
                <a:lnTo>
                  <a:pt x="196" y="44"/>
                </a:lnTo>
                <a:lnTo>
                  <a:pt x="196" y="41"/>
                </a:lnTo>
                <a:lnTo>
                  <a:pt x="196" y="33"/>
                </a:lnTo>
                <a:lnTo>
                  <a:pt x="196" y="32"/>
                </a:lnTo>
                <a:lnTo>
                  <a:pt x="196" y="29"/>
                </a:lnTo>
                <a:lnTo>
                  <a:pt x="196" y="27"/>
                </a:lnTo>
                <a:lnTo>
                  <a:pt x="196" y="26"/>
                </a:lnTo>
                <a:lnTo>
                  <a:pt x="196" y="23"/>
                </a:lnTo>
                <a:lnTo>
                  <a:pt x="196" y="20"/>
                </a:lnTo>
                <a:lnTo>
                  <a:pt x="196" y="18"/>
                </a:lnTo>
                <a:lnTo>
                  <a:pt x="196" y="16"/>
                </a:lnTo>
                <a:lnTo>
                  <a:pt x="198" y="16"/>
                </a:lnTo>
                <a:lnTo>
                  <a:pt x="196" y="15"/>
                </a:lnTo>
                <a:lnTo>
                  <a:pt x="196" y="14"/>
                </a:lnTo>
                <a:lnTo>
                  <a:pt x="195" y="14"/>
                </a:lnTo>
                <a:lnTo>
                  <a:pt x="194" y="15"/>
                </a:lnTo>
                <a:lnTo>
                  <a:pt x="192" y="19"/>
                </a:lnTo>
                <a:lnTo>
                  <a:pt x="191" y="16"/>
                </a:lnTo>
                <a:lnTo>
                  <a:pt x="191" y="12"/>
                </a:lnTo>
                <a:lnTo>
                  <a:pt x="190" y="11"/>
                </a:lnTo>
                <a:lnTo>
                  <a:pt x="188" y="7"/>
                </a:lnTo>
                <a:lnTo>
                  <a:pt x="190" y="3"/>
                </a:lnTo>
                <a:lnTo>
                  <a:pt x="188" y="0"/>
                </a:lnTo>
                <a:lnTo>
                  <a:pt x="185" y="0"/>
                </a:lnTo>
                <a:lnTo>
                  <a:pt x="184" y="4"/>
                </a:lnTo>
                <a:lnTo>
                  <a:pt x="184" y="3"/>
                </a:lnTo>
                <a:lnTo>
                  <a:pt x="183" y="5"/>
                </a:lnTo>
                <a:lnTo>
                  <a:pt x="183" y="12"/>
                </a:lnTo>
                <a:lnTo>
                  <a:pt x="183" y="22"/>
                </a:lnTo>
                <a:lnTo>
                  <a:pt x="180" y="26"/>
                </a:lnTo>
                <a:lnTo>
                  <a:pt x="180" y="25"/>
                </a:lnTo>
                <a:lnTo>
                  <a:pt x="177" y="23"/>
                </a:lnTo>
                <a:lnTo>
                  <a:pt x="176" y="25"/>
                </a:lnTo>
                <a:lnTo>
                  <a:pt x="177" y="27"/>
                </a:lnTo>
                <a:lnTo>
                  <a:pt x="177" y="27"/>
                </a:lnTo>
                <a:lnTo>
                  <a:pt x="177" y="29"/>
                </a:lnTo>
                <a:lnTo>
                  <a:pt x="176" y="30"/>
                </a:lnTo>
                <a:lnTo>
                  <a:pt x="176" y="32"/>
                </a:lnTo>
                <a:lnTo>
                  <a:pt x="176" y="33"/>
                </a:lnTo>
                <a:lnTo>
                  <a:pt x="174" y="34"/>
                </a:lnTo>
                <a:lnTo>
                  <a:pt x="174" y="36"/>
                </a:lnTo>
                <a:lnTo>
                  <a:pt x="174" y="37"/>
                </a:lnTo>
                <a:lnTo>
                  <a:pt x="173" y="44"/>
                </a:lnTo>
                <a:lnTo>
                  <a:pt x="172" y="48"/>
                </a:lnTo>
                <a:lnTo>
                  <a:pt x="170" y="51"/>
                </a:lnTo>
                <a:lnTo>
                  <a:pt x="169" y="55"/>
                </a:lnTo>
                <a:lnTo>
                  <a:pt x="167" y="55"/>
                </a:lnTo>
                <a:lnTo>
                  <a:pt x="166" y="62"/>
                </a:lnTo>
                <a:lnTo>
                  <a:pt x="163" y="67"/>
                </a:lnTo>
                <a:lnTo>
                  <a:pt x="170" y="69"/>
                </a:lnTo>
                <a:lnTo>
                  <a:pt x="163" y="67"/>
                </a:lnTo>
                <a:lnTo>
                  <a:pt x="162" y="69"/>
                </a:lnTo>
                <a:lnTo>
                  <a:pt x="145" y="95"/>
                </a:lnTo>
                <a:lnTo>
                  <a:pt x="144" y="95"/>
                </a:lnTo>
                <a:lnTo>
                  <a:pt x="143" y="98"/>
                </a:lnTo>
                <a:lnTo>
                  <a:pt x="141" y="99"/>
                </a:lnTo>
                <a:lnTo>
                  <a:pt x="140" y="102"/>
                </a:lnTo>
                <a:lnTo>
                  <a:pt x="138" y="103"/>
                </a:lnTo>
                <a:lnTo>
                  <a:pt x="137" y="105"/>
                </a:lnTo>
                <a:lnTo>
                  <a:pt x="137" y="106"/>
                </a:lnTo>
                <a:lnTo>
                  <a:pt x="137" y="108"/>
                </a:lnTo>
                <a:lnTo>
                  <a:pt x="137" y="108"/>
                </a:lnTo>
                <a:lnTo>
                  <a:pt x="137" y="109"/>
                </a:lnTo>
                <a:lnTo>
                  <a:pt x="136" y="110"/>
                </a:lnTo>
                <a:lnTo>
                  <a:pt x="136" y="110"/>
                </a:lnTo>
                <a:lnTo>
                  <a:pt x="136" y="110"/>
                </a:lnTo>
                <a:lnTo>
                  <a:pt x="134" y="110"/>
                </a:lnTo>
                <a:lnTo>
                  <a:pt x="134" y="110"/>
                </a:lnTo>
                <a:lnTo>
                  <a:pt x="133" y="110"/>
                </a:lnTo>
                <a:lnTo>
                  <a:pt x="129" y="113"/>
                </a:lnTo>
                <a:lnTo>
                  <a:pt x="127" y="117"/>
                </a:lnTo>
                <a:lnTo>
                  <a:pt x="127" y="117"/>
                </a:lnTo>
                <a:lnTo>
                  <a:pt x="126" y="116"/>
                </a:lnTo>
                <a:lnTo>
                  <a:pt x="125" y="116"/>
                </a:lnTo>
                <a:lnTo>
                  <a:pt x="123" y="116"/>
                </a:lnTo>
                <a:lnTo>
                  <a:pt x="122" y="116"/>
                </a:lnTo>
                <a:lnTo>
                  <a:pt x="120" y="116"/>
                </a:lnTo>
                <a:lnTo>
                  <a:pt x="119" y="116"/>
                </a:lnTo>
                <a:lnTo>
                  <a:pt x="119" y="116"/>
                </a:lnTo>
                <a:lnTo>
                  <a:pt x="119" y="117"/>
                </a:lnTo>
                <a:lnTo>
                  <a:pt x="119" y="117"/>
                </a:lnTo>
                <a:lnTo>
                  <a:pt x="115" y="120"/>
                </a:lnTo>
                <a:lnTo>
                  <a:pt x="112" y="119"/>
                </a:lnTo>
                <a:lnTo>
                  <a:pt x="109" y="119"/>
                </a:lnTo>
                <a:lnTo>
                  <a:pt x="108" y="116"/>
                </a:lnTo>
                <a:lnTo>
                  <a:pt x="109" y="119"/>
                </a:lnTo>
                <a:lnTo>
                  <a:pt x="111" y="119"/>
                </a:lnTo>
                <a:lnTo>
                  <a:pt x="111" y="119"/>
                </a:lnTo>
                <a:lnTo>
                  <a:pt x="114" y="117"/>
                </a:lnTo>
                <a:lnTo>
                  <a:pt x="114" y="114"/>
                </a:lnTo>
                <a:lnTo>
                  <a:pt x="112" y="109"/>
                </a:lnTo>
                <a:lnTo>
                  <a:pt x="115" y="101"/>
                </a:lnTo>
                <a:lnTo>
                  <a:pt x="115" y="98"/>
                </a:lnTo>
                <a:lnTo>
                  <a:pt x="115" y="92"/>
                </a:lnTo>
                <a:lnTo>
                  <a:pt x="114" y="88"/>
                </a:lnTo>
                <a:lnTo>
                  <a:pt x="112" y="88"/>
                </a:lnTo>
                <a:lnTo>
                  <a:pt x="114" y="84"/>
                </a:lnTo>
                <a:lnTo>
                  <a:pt x="114" y="80"/>
                </a:lnTo>
                <a:lnTo>
                  <a:pt x="114" y="77"/>
                </a:lnTo>
                <a:lnTo>
                  <a:pt x="109" y="74"/>
                </a:lnTo>
                <a:lnTo>
                  <a:pt x="108" y="70"/>
                </a:lnTo>
                <a:lnTo>
                  <a:pt x="108" y="67"/>
                </a:lnTo>
                <a:lnTo>
                  <a:pt x="108" y="66"/>
                </a:lnTo>
                <a:lnTo>
                  <a:pt x="109" y="65"/>
                </a:lnTo>
                <a:lnTo>
                  <a:pt x="109" y="63"/>
                </a:lnTo>
                <a:lnTo>
                  <a:pt x="109" y="62"/>
                </a:lnTo>
                <a:lnTo>
                  <a:pt x="109" y="61"/>
                </a:lnTo>
                <a:lnTo>
                  <a:pt x="109" y="61"/>
                </a:lnTo>
                <a:lnTo>
                  <a:pt x="109" y="58"/>
                </a:lnTo>
                <a:lnTo>
                  <a:pt x="109" y="58"/>
                </a:lnTo>
                <a:lnTo>
                  <a:pt x="108" y="58"/>
                </a:lnTo>
                <a:lnTo>
                  <a:pt x="107" y="56"/>
                </a:lnTo>
                <a:lnTo>
                  <a:pt x="105" y="55"/>
                </a:lnTo>
                <a:lnTo>
                  <a:pt x="104" y="55"/>
                </a:lnTo>
                <a:lnTo>
                  <a:pt x="104" y="55"/>
                </a:lnTo>
                <a:lnTo>
                  <a:pt x="103" y="55"/>
                </a:lnTo>
                <a:lnTo>
                  <a:pt x="103" y="55"/>
                </a:lnTo>
                <a:lnTo>
                  <a:pt x="97" y="55"/>
                </a:lnTo>
                <a:lnTo>
                  <a:pt x="87" y="52"/>
                </a:lnTo>
                <a:lnTo>
                  <a:pt x="82" y="51"/>
                </a:lnTo>
                <a:lnTo>
                  <a:pt x="78" y="52"/>
                </a:lnTo>
                <a:lnTo>
                  <a:pt x="69" y="54"/>
                </a:lnTo>
                <a:lnTo>
                  <a:pt x="64" y="56"/>
                </a:lnTo>
                <a:lnTo>
                  <a:pt x="58" y="65"/>
                </a:lnTo>
                <a:lnTo>
                  <a:pt x="56" y="72"/>
                </a:lnTo>
                <a:lnTo>
                  <a:pt x="54" y="84"/>
                </a:lnTo>
                <a:lnTo>
                  <a:pt x="56" y="92"/>
                </a:lnTo>
                <a:lnTo>
                  <a:pt x="61" y="105"/>
                </a:lnTo>
                <a:lnTo>
                  <a:pt x="67" y="110"/>
                </a:lnTo>
                <a:lnTo>
                  <a:pt x="69" y="110"/>
                </a:lnTo>
                <a:lnTo>
                  <a:pt x="68" y="110"/>
                </a:lnTo>
                <a:lnTo>
                  <a:pt x="69" y="112"/>
                </a:lnTo>
                <a:lnTo>
                  <a:pt x="68" y="112"/>
                </a:lnTo>
                <a:lnTo>
                  <a:pt x="65" y="116"/>
                </a:lnTo>
                <a:lnTo>
                  <a:pt x="62" y="119"/>
                </a:lnTo>
                <a:lnTo>
                  <a:pt x="62" y="123"/>
                </a:lnTo>
                <a:lnTo>
                  <a:pt x="58" y="127"/>
                </a:lnTo>
                <a:lnTo>
                  <a:pt x="56" y="132"/>
                </a:lnTo>
                <a:lnTo>
                  <a:pt x="54" y="134"/>
                </a:lnTo>
                <a:lnTo>
                  <a:pt x="51" y="142"/>
                </a:lnTo>
                <a:lnTo>
                  <a:pt x="47" y="148"/>
                </a:lnTo>
                <a:lnTo>
                  <a:pt x="44" y="155"/>
                </a:lnTo>
                <a:lnTo>
                  <a:pt x="42" y="163"/>
                </a:lnTo>
                <a:lnTo>
                  <a:pt x="38" y="168"/>
                </a:lnTo>
                <a:lnTo>
                  <a:pt x="36" y="175"/>
                </a:lnTo>
                <a:lnTo>
                  <a:pt x="36" y="185"/>
                </a:lnTo>
                <a:lnTo>
                  <a:pt x="33" y="188"/>
                </a:lnTo>
                <a:lnTo>
                  <a:pt x="31" y="192"/>
                </a:lnTo>
                <a:lnTo>
                  <a:pt x="27" y="208"/>
                </a:lnTo>
                <a:lnTo>
                  <a:pt x="24" y="224"/>
                </a:lnTo>
                <a:lnTo>
                  <a:pt x="25" y="229"/>
                </a:lnTo>
                <a:lnTo>
                  <a:pt x="25" y="237"/>
                </a:lnTo>
                <a:lnTo>
                  <a:pt x="25" y="255"/>
                </a:lnTo>
                <a:lnTo>
                  <a:pt x="27" y="275"/>
                </a:lnTo>
                <a:lnTo>
                  <a:pt x="25" y="289"/>
                </a:lnTo>
                <a:lnTo>
                  <a:pt x="27" y="302"/>
                </a:lnTo>
                <a:lnTo>
                  <a:pt x="28" y="304"/>
                </a:lnTo>
                <a:lnTo>
                  <a:pt x="28" y="304"/>
                </a:lnTo>
                <a:lnTo>
                  <a:pt x="28" y="305"/>
                </a:lnTo>
                <a:lnTo>
                  <a:pt x="28" y="307"/>
                </a:lnTo>
                <a:lnTo>
                  <a:pt x="28" y="308"/>
                </a:lnTo>
                <a:lnTo>
                  <a:pt x="27" y="311"/>
                </a:lnTo>
                <a:lnTo>
                  <a:pt x="27" y="312"/>
                </a:lnTo>
                <a:lnTo>
                  <a:pt x="25" y="313"/>
                </a:lnTo>
                <a:lnTo>
                  <a:pt x="25" y="315"/>
                </a:lnTo>
                <a:lnTo>
                  <a:pt x="24" y="316"/>
                </a:lnTo>
                <a:lnTo>
                  <a:pt x="24" y="316"/>
                </a:lnTo>
                <a:lnTo>
                  <a:pt x="24" y="318"/>
                </a:lnTo>
                <a:lnTo>
                  <a:pt x="24" y="318"/>
                </a:lnTo>
                <a:lnTo>
                  <a:pt x="25" y="319"/>
                </a:lnTo>
                <a:lnTo>
                  <a:pt x="25" y="319"/>
                </a:lnTo>
                <a:lnTo>
                  <a:pt x="27" y="319"/>
                </a:lnTo>
                <a:lnTo>
                  <a:pt x="27" y="319"/>
                </a:lnTo>
                <a:lnTo>
                  <a:pt x="28" y="318"/>
                </a:lnTo>
                <a:lnTo>
                  <a:pt x="28" y="316"/>
                </a:lnTo>
                <a:lnTo>
                  <a:pt x="29" y="315"/>
                </a:lnTo>
                <a:lnTo>
                  <a:pt x="29" y="313"/>
                </a:lnTo>
                <a:lnTo>
                  <a:pt x="32" y="312"/>
                </a:lnTo>
                <a:lnTo>
                  <a:pt x="33" y="312"/>
                </a:lnTo>
                <a:lnTo>
                  <a:pt x="33" y="312"/>
                </a:lnTo>
                <a:lnTo>
                  <a:pt x="33" y="313"/>
                </a:lnTo>
                <a:lnTo>
                  <a:pt x="32" y="313"/>
                </a:lnTo>
                <a:lnTo>
                  <a:pt x="32" y="315"/>
                </a:lnTo>
                <a:lnTo>
                  <a:pt x="32" y="316"/>
                </a:lnTo>
                <a:lnTo>
                  <a:pt x="31" y="318"/>
                </a:lnTo>
                <a:lnTo>
                  <a:pt x="31" y="319"/>
                </a:lnTo>
                <a:lnTo>
                  <a:pt x="28" y="323"/>
                </a:lnTo>
                <a:lnTo>
                  <a:pt x="27" y="325"/>
                </a:lnTo>
                <a:lnTo>
                  <a:pt x="28" y="325"/>
                </a:lnTo>
                <a:lnTo>
                  <a:pt x="28" y="326"/>
                </a:lnTo>
                <a:lnTo>
                  <a:pt x="28" y="326"/>
                </a:lnTo>
                <a:lnTo>
                  <a:pt x="29" y="326"/>
                </a:lnTo>
                <a:lnTo>
                  <a:pt x="29" y="326"/>
                </a:lnTo>
                <a:lnTo>
                  <a:pt x="29" y="326"/>
                </a:lnTo>
                <a:lnTo>
                  <a:pt x="31" y="326"/>
                </a:lnTo>
                <a:lnTo>
                  <a:pt x="31" y="326"/>
                </a:lnTo>
                <a:lnTo>
                  <a:pt x="32" y="325"/>
                </a:lnTo>
                <a:lnTo>
                  <a:pt x="32" y="323"/>
                </a:lnTo>
                <a:lnTo>
                  <a:pt x="33" y="322"/>
                </a:lnTo>
                <a:lnTo>
                  <a:pt x="35" y="320"/>
                </a:lnTo>
                <a:lnTo>
                  <a:pt x="35" y="320"/>
                </a:lnTo>
                <a:lnTo>
                  <a:pt x="36" y="315"/>
                </a:lnTo>
                <a:lnTo>
                  <a:pt x="36" y="313"/>
                </a:lnTo>
                <a:lnTo>
                  <a:pt x="38" y="313"/>
                </a:lnTo>
                <a:lnTo>
                  <a:pt x="38" y="315"/>
                </a:lnTo>
                <a:lnTo>
                  <a:pt x="39" y="315"/>
                </a:lnTo>
                <a:lnTo>
                  <a:pt x="39" y="316"/>
                </a:lnTo>
                <a:lnTo>
                  <a:pt x="36" y="322"/>
                </a:lnTo>
                <a:lnTo>
                  <a:pt x="33" y="326"/>
                </a:lnTo>
                <a:lnTo>
                  <a:pt x="32" y="329"/>
                </a:lnTo>
                <a:lnTo>
                  <a:pt x="33" y="329"/>
                </a:lnTo>
                <a:lnTo>
                  <a:pt x="33" y="329"/>
                </a:lnTo>
                <a:lnTo>
                  <a:pt x="35" y="329"/>
                </a:lnTo>
                <a:lnTo>
                  <a:pt x="36" y="327"/>
                </a:lnTo>
                <a:lnTo>
                  <a:pt x="38" y="327"/>
                </a:lnTo>
                <a:lnTo>
                  <a:pt x="38" y="326"/>
                </a:lnTo>
                <a:lnTo>
                  <a:pt x="39" y="326"/>
                </a:lnTo>
                <a:lnTo>
                  <a:pt x="39" y="325"/>
                </a:lnTo>
                <a:lnTo>
                  <a:pt x="39" y="325"/>
                </a:lnTo>
                <a:lnTo>
                  <a:pt x="42" y="319"/>
                </a:lnTo>
                <a:lnTo>
                  <a:pt x="42" y="318"/>
                </a:lnTo>
                <a:lnTo>
                  <a:pt x="42" y="322"/>
                </a:lnTo>
                <a:lnTo>
                  <a:pt x="40" y="326"/>
                </a:lnTo>
                <a:lnTo>
                  <a:pt x="39" y="329"/>
                </a:lnTo>
                <a:lnTo>
                  <a:pt x="39" y="330"/>
                </a:lnTo>
                <a:lnTo>
                  <a:pt x="40" y="331"/>
                </a:lnTo>
                <a:lnTo>
                  <a:pt x="43" y="327"/>
                </a:lnTo>
                <a:lnTo>
                  <a:pt x="46" y="325"/>
                </a:lnTo>
                <a:lnTo>
                  <a:pt x="46" y="326"/>
                </a:lnTo>
                <a:lnTo>
                  <a:pt x="47" y="334"/>
                </a:lnTo>
                <a:lnTo>
                  <a:pt x="49" y="338"/>
                </a:lnTo>
                <a:lnTo>
                  <a:pt x="46" y="351"/>
                </a:lnTo>
                <a:lnTo>
                  <a:pt x="46" y="356"/>
                </a:lnTo>
                <a:lnTo>
                  <a:pt x="43" y="374"/>
                </a:lnTo>
                <a:lnTo>
                  <a:pt x="40" y="392"/>
                </a:lnTo>
                <a:lnTo>
                  <a:pt x="39" y="396"/>
                </a:lnTo>
                <a:lnTo>
                  <a:pt x="32" y="406"/>
                </a:lnTo>
                <a:lnTo>
                  <a:pt x="29" y="413"/>
                </a:lnTo>
                <a:lnTo>
                  <a:pt x="24" y="423"/>
                </a:lnTo>
                <a:lnTo>
                  <a:pt x="20" y="448"/>
                </a:lnTo>
                <a:lnTo>
                  <a:pt x="14" y="468"/>
                </a:lnTo>
                <a:lnTo>
                  <a:pt x="10" y="481"/>
                </a:lnTo>
                <a:lnTo>
                  <a:pt x="10" y="482"/>
                </a:lnTo>
                <a:lnTo>
                  <a:pt x="10" y="483"/>
                </a:lnTo>
                <a:lnTo>
                  <a:pt x="10" y="486"/>
                </a:lnTo>
                <a:lnTo>
                  <a:pt x="10" y="488"/>
                </a:lnTo>
                <a:lnTo>
                  <a:pt x="10" y="489"/>
                </a:lnTo>
                <a:lnTo>
                  <a:pt x="9" y="489"/>
                </a:lnTo>
                <a:lnTo>
                  <a:pt x="9" y="492"/>
                </a:lnTo>
                <a:lnTo>
                  <a:pt x="9" y="493"/>
                </a:lnTo>
                <a:lnTo>
                  <a:pt x="9" y="495"/>
                </a:lnTo>
                <a:lnTo>
                  <a:pt x="9" y="495"/>
                </a:lnTo>
                <a:lnTo>
                  <a:pt x="7" y="496"/>
                </a:lnTo>
                <a:lnTo>
                  <a:pt x="7" y="497"/>
                </a:lnTo>
                <a:lnTo>
                  <a:pt x="6" y="497"/>
                </a:lnTo>
                <a:lnTo>
                  <a:pt x="6" y="499"/>
                </a:lnTo>
                <a:lnTo>
                  <a:pt x="4" y="500"/>
                </a:lnTo>
                <a:lnTo>
                  <a:pt x="4" y="503"/>
                </a:lnTo>
                <a:lnTo>
                  <a:pt x="3" y="504"/>
                </a:lnTo>
                <a:lnTo>
                  <a:pt x="3" y="507"/>
                </a:lnTo>
                <a:lnTo>
                  <a:pt x="2" y="507"/>
                </a:lnTo>
                <a:lnTo>
                  <a:pt x="2" y="514"/>
                </a:lnTo>
                <a:lnTo>
                  <a:pt x="2" y="518"/>
                </a:lnTo>
                <a:lnTo>
                  <a:pt x="2" y="518"/>
                </a:lnTo>
                <a:lnTo>
                  <a:pt x="0" y="529"/>
                </a:lnTo>
                <a:lnTo>
                  <a:pt x="9" y="532"/>
                </a:lnTo>
                <a:lnTo>
                  <a:pt x="3" y="530"/>
                </a:lnTo>
                <a:lnTo>
                  <a:pt x="2" y="537"/>
                </a:lnTo>
                <a:lnTo>
                  <a:pt x="6" y="544"/>
                </a:lnTo>
                <a:lnTo>
                  <a:pt x="10" y="548"/>
                </a:lnTo>
                <a:lnTo>
                  <a:pt x="17" y="550"/>
                </a:lnTo>
                <a:lnTo>
                  <a:pt x="22" y="550"/>
                </a:lnTo>
                <a:lnTo>
                  <a:pt x="25" y="548"/>
                </a:lnTo>
                <a:lnTo>
                  <a:pt x="29" y="551"/>
                </a:lnTo>
                <a:lnTo>
                  <a:pt x="36" y="554"/>
                </a:lnTo>
                <a:lnTo>
                  <a:pt x="49" y="553"/>
                </a:lnTo>
                <a:lnTo>
                  <a:pt x="62" y="553"/>
                </a:lnTo>
                <a:lnTo>
                  <a:pt x="73" y="548"/>
                </a:lnTo>
                <a:lnTo>
                  <a:pt x="78" y="547"/>
                </a:lnTo>
                <a:lnTo>
                  <a:pt x="75" y="546"/>
                </a:lnTo>
                <a:lnTo>
                  <a:pt x="73" y="543"/>
                </a:lnTo>
                <a:lnTo>
                  <a:pt x="71" y="542"/>
                </a:lnTo>
                <a:lnTo>
                  <a:pt x="61" y="540"/>
                </a:lnTo>
                <a:lnTo>
                  <a:pt x="54" y="536"/>
                </a:lnTo>
                <a:lnTo>
                  <a:pt x="54" y="535"/>
                </a:lnTo>
                <a:lnTo>
                  <a:pt x="53" y="535"/>
                </a:lnTo>
                <a:lnTo>
                  <a:pt x="50" y="533"/>
                </a:lnTo>
                <a:lnTo>
                  <a:pt x="49" y="533"/>
                </a:lnTo>
                <a:lnTo>
                  <a:pt x="47" y="532"/>
                </a:lnTo>
                <a:lnTo>
                  <a:pt x="47" y="532"/>
                </a:lnTo>
                <a:lnTo>
                  <a:pt x="46" y="530"/>
                </a:lnTo>
                <a:lnTo>
                  <a:pt x="44" y="529"/>
                </a:lnTo>
                <a:lnTo>
                  <a:pt x="38" y="532"/>
                </a:lnTo>
                <a:lnTo>
                  <a:pt x="47" y="528"/>
                </a:lnTo>
                <a:lnTo>
                  <a:pt x="47" y="526"/>
                </a:lnTo>
                <a:lnTo>
                  <a:pt x="43" y="519"/>
                </a:lnTo>
                <a:lnTo>
                  <a:pt x="42" y="518"/>
                </a:lnTo>
                <a:lnTo>
                  <a:pt x="40" y="515"/>
                </a:lnTo>
                <a:lnTo>
                  <a:pt x="49" y="514"/>
                </a:lnTo>
                <a:lnTo>
                  <a:pt x="50" y="513"/>
                </a:lnTo>
                <a:lnTo>
                  <a:pt x="64" y="485"/>
                </a:lnTo>
                <a:lnTo>
                  <a:pt x="72" y="466"/>
                </a:lnTo>
                <a:lnTo>
                  <a:pt x="75" y="496"/>
                </a:lnTo>
                <a:lnTo>
                  <a:pt x="80" y="515"/>
                </a:lnTo>
                <a:lnTo>
                  <a:pt x="82" y="517"/>
                </a:lnTo>
                <a:lnTo>
                  <a:pt x="80" y="519"/>
                </a:lnTo>
                <a:lnTo>
                  <a:pt x="80" y="528"/>
                </a:lnTo>
                <a:lnTo>
                  <a:pt x="82" y="528"/>
                </a:lnTo>
                <a:lnTo>
                  <a:pt x="82" y="529"/>
                </a:lnTo>
                <a:lnTo>
                  <a:pt x="86" y="536"/>
                </a:lnTo>
                <a:lnTo>
                  <a:pt x="89" y="539"/>
                </a:lnTo>
                <a:lnTo>
                  <a:pt x="94" y="540"/>
                </a:lnTo>
                <a:lnTo>
                  <a:pt x="104" y="539"/>
                </a:lnTo>
                <a:lnTo>
                  <a:pt x="105" y="533"/>
                </a:lnTo>
                <a:lnTo>
                  <a:pt x="108" y="533"/>
                </a:lnTo>
                <a:lnTo>
                  <a:pt x="118" y="539"/>
                </a:lnTo>
                <a:lnTo>
                  <a:pt x="120" y="540"/>
                </a:lnTo>
                <a:lnTo>
                  <a:pt x="133" y="542"/>
                </a:lnTo>
                <a:lnTo>
                  <a:pt x="145" y="540"/>
                </a:lnTo>
                <a:lnTo>
                  <a:pt x="151" y="539"/>
                </a:lnTo>
                <a:lnTo>
                  <a:pt x="158" y="537"/>
                </a:lnTo>
                <a:lnTo>
                  <a:pt x="158" y="536"/>
                </a:lnTo>
                <a:lnTo>
                  <a:pt x="156" y="536"/>
                </a:lnTo>
                <a:lnTo>
                  <a:pt x="155" y="533"/>
                </a:lnTo>
                <a:lnTo>
                  <a:pt x="152" y="532"/>
                </a:lnTo>
                <a:lnTo>
                  <a:pt x="151" y="532"/>
                </a:lnTo>
                <a:lnTo>
                  <a:pt x="149" y="530"/>
                </a:lnTo>
                <a:lnTo>
                  <a:pt x="147" y="529"/>
                </a:lnTo>
                <a:lnTo>
                  <a:pt x="144" y="529"/>
                </a:lnTo>
                <a:lnTo>
                  <a:pt x="143" y="529"/>
                </a:lnTo>
                <a:lnTo>
                  <a:pt x="143" y="529"/>
                </a:lnTo>
                <a:lnTo>
                  <a:pt x="140" y="528"/>
                </a:lnTo>
                <a:lnTo>
                  <a:pt x="137" y="528"/>
                </a:lnTo>
                <a:lnTo>
                  <a:pt x="136" y="528"/>
                </a:lnTo>
                <a:lnTo>
                  <a:pt x="133" y="526"/>
                </a:lnTo>
                <a:lnTo>
                  <a:pt x="133" y="526"/>
                </a:lnTo>
                <a:lnTo>
                  <a:pt x="129" y="524"/>
                </a:lnTo>
                <a:lnTo>
                  <a:pt x="125" y="518"/>
                </a:lnTo>
                <a:lnTo>
                  <a:pt x="125" y="517"/>
                </a:lnTo>
                <a:lnTo>
                  <a:pt x="123" y="513"/>
                </a:lnTo>
                <a:lnTo>
                  <a:pt x="120" y="508"/>
                </a:lnTo>
                <a:lnTo>
                  <a:pt x="119" y="508"/>
                </a:lnTo>
                <a:lnTo>
                  <a:pt x="116" y="506"/>
                </a:lnTo>
                <a:lnTo>
                  <a:pt x="116" y="504"/>
                </a:lnTo>
                <a:lnTo>
                  <a:pt x="120" y="504"/>
                </a:lnTo>
                <a:lnTo>
                  <a:pt x="123" y="500"/>
                </a:lnTo>
                <a:lnTo>
                  <a:pt x="122" y="495"/>
                </a:lnTo>
                <a:lnTo>
                  <a:pt x="119" y="489"/>
                </a:lnTo>
                <a:lnTo>
                  <a:pt x="118" y="486"/>
                </a:lnTo>
                <a:lnTo>
                  <a:pt x="123" y="437"/>
                </a:lnTo>
                <a:lnTo>
                  <a:pt x="123" y="424"/>
                </a:lnTo>
                <a:lnTo>
                  <a:pt x="122" y="405"/>
                </a:lnTo>
                <a:lnTo>
                  <a:pt x="122" y="363"/>
                </a:lnTo>
                <a:lnTo>
                  <a:pt x="123" y="331"/>
                </a:lnTo>
                <a:lnTo>
                  <a:pt x="123" y="326"/>
                </a:lnTo>
                <a:lnTo>
                  <a:pt x="122" y="323"/>
                </a:lnTo>
                <a:lnTo>
                  <a:pt x="122" y="315"/>
                </a:lnTo>
                <a:lnTo>
                  <a:pt x="140" y="305"/>
                </a:lnTo>
                <a:lnTo>
                  <a:pt x="138" y="291"/>
                </a:lnTo>
                <a:lnTo>
                  <a:pt x="136" y="269"/>
                </a:lnTo>
                <a:lnTo>
                  <a:pt x="144" y="242"/>
                </a:lnTo>
                <a:lnTo>
                  <a:pt x="145" y="240"/>
                </a:lnTo>
                <a:lnTo>
                  <a:pt x="136" y="213"/>
                </a:lnTo>
                <a:lnTo>
                  <a:pt x="129" y="196"/>
                </a:lnTo>
                <a:lnTo>
                  <a:pt x="130" y="188"/>
                </a:lnTo>
                <a:lnTo>
                  <a:pt x="132" y="168"/>
                </a:lnTo>
                <a:lnTo>
                  <a:pt x="130" y="161"/>
                </a:lnTo>
                <a:lnTo>
                  <a:pt x="127" y="152"/>
                </a:lnTo>
                <a:lnTo>
                  <a:pt x="132" y="149"/>
                </a:lnTo>
                <a:lnTo>
                  <a:pt x="134" y="146"/>
                </a:lnTo>
                <a:lnTo>
                  <a:pt x="143" y="142"/>
                </a:lnTo>
                <a:lnTo>
                  <a:pt x="147" y="138"/>
                </a:lnTo>
                <a:lnTo>
                  <a:pt x="161" y="128"/>
                </a:lnTo>
                <a:lnTo>
                  <a:pt x="162" y="126"/>
                </a:lnTo>
                <a:lnTo>
                  <a:pt x="166" y="121"/>
                </a:lnTo>
                <a:lnTo>
                  <a:pt x="173" y="109"/>
                </a:lnTo>
                <a:lnTo>
                  <a:pt x="181" y="97"/>
                </a:lnTo>
                <a:lnTo>
                  <a:pt x="176" y="106"/>
                </a:lnTo>
                <a:lnTo>
                  <a:pt x="176" y="108"/>
                </a:lnTo>
                <a:lnTo>
                  <a:pt x="185" y="127"/>
                </a:lnTo>
                <a:lnTo>
                  <a:pt x="191" y="134"/>
                </a:lnTo>
                <a:lnTo>
                  <a:pt x="191" y="135"/>
                </a:lnTo>
                <a:lnTo>
                  <a:pt x="192" y="137"/>
                </a:lnTo>
                <a:lnTo>
                  <a:pt x="195" y="138"/>
                </a:lnTo>
                <a:lnTo>
                  <a:pt x="198" y="139"/>
                </a:lnTo>
                <a:lnTo>
                  <a:pt x="199" y="142"/>
                </a:lnTo>
                <a:lnTo>
                  <a:pt x="202" y="144"/>
                </a:lnTo>
                <a:lnTo>
                  <a:pt x="203" y="144"/>
                </a:lnTo>
                <a:lnTo>
                  <a:pt x="205" y="145"/>
                </a:lnTo>
                <a:lnTo>
                  <a:pt x="206" y="146"/>
                </a:lnTo>
                <a:lnTo>
                  <a:pt x="209" y="149"/>
                </a:lnTo>
                <a:lnTo>
                  <a:pt x="212" y="150"/>
                </a:lnTo>
                <a:lnTo>
                  <a:pt x="213" y="152"/>
                </a:lnTo>
                <a:lnTo>
                  <a:pt x="213" y="152"/>
                </a:lnTo>
                <a:lnTo>
                  <a:pt x="228" y="166"/>
                </a:lnTo>
                <a:lnTo>
                  <a:pt x="246" y="175"/>
                </a:lnTo>
                <a:lnTo>
                  <a:pt x="245" y="181"/>
                </a:lnTo>
                <a:lnTo>
                  <a:pt x="243" y="197"/>
                </a:lnTo>
                <a:lnTo>
                  <a:pt x="242" y="222"/>
                </a:lnTo>
                <a:lnTo>
                  <a:pt x="241" y="225"/>
                </a:lnTo>
                <a:lnTo>
                  <a:pt x="237" y="232"/>
                </a:lnTo>
                <a:lnTo>
                  <a:pt x="235" y="235"/>
                </a:lnTo>
                <a:lnTo>
                  <a:pt x="238" y="236"/>
                </a:lnTo>
                <a:lnTo>
                  <a:pt x="231" y="255"/>
                </a:lnTo>
                <a:lnTo>
                  <a:pt x="234" y="257"/>
                </a:lnTo>
                <a:lnTo>
                  <a:pt x="238" y="264"/>
                </a:lnTo>
                <a:lnTo>
                  <a:pt x="241" y="265"/>
                </a:lnTo>
                <a:lnTo>
                  <a:pt x="241" y="265"/>
                </a:lnTo>
                <a:lnTo>
                  <a:pt x="241" y="272"/>
                </a:lnTo>
                <a:lnTo>
                  <a:pt x="239" y="286"/>
                </a:lnTo>
                <a:lnTo>
                  <a:pt x="238" y="301"/>
                </a:lnTo>
                <a:lnTo>
                  <a:pt x="237" y="319"/>
                </a:lnTo>
                <a:lnTo>
                  <a:pt x="238" y="340"/>
                </a:lnTo>
                <a:lnTo>
                  <a:pt x="239" y="362"/>
                </a:lnTo>
                <a:lnTo>
                  <a:pt x="241" y="369"/>
                </a:lnTo>
                <a:lnTo>
                  <a:pt x="239" y="373"/>
                </a:lnTo>
                <a:lnTo>
                  <a:pt x="241" y="373"/>
                </a:lnTo>
                <a:lnTo>
                  <a:pt x="241" y="373"/>
                </a:lnTo>
                <a:lnTo>
                  <a:pt x="242" y="374"/>
                </a:lnTo>
                <a:lnTo>
                  <a:pt x="242" y="374"/>
                </a:lnTo>
                <a:lnTo>
                  <a:pt x="245" y="374"/>
                </a:lnTo>
                <a:lnTo>
                  <a:pt x="243" y="374"/>
                </a:lnTo>
                <a:lnTo>
                  <a:pt x="246" y="392"/>
                </a:lnTo>
                <a:lnTo>
                  <a:pt x="248" y="406"/>
                </a:lnTo>
                <a:lnTo>
                  <a:pt x="253" y="416"/>
                </a:lnTo>
                <a:lnTo>
                  <a:pt x="259" y="420"/>
                </a:lnTo>
                <a:lnTo>
                  <a:pt x="268" y="439"/>
                </a:lnTo>
                <a:lnTo>
                  <a:pt x="272" y="448"/>
                </a:lnTo>
                <a:lnTo>
                  <a:pt x="272" y="464"/>
                </a:lnTo>
                <a:lnTo>
                  <a:pt x="274" y="490"/>
                </a:lnTo>
                <a:lnTo>
                  <a:pt x="272" y="507"/>
                </a:lnTo>
                <a:lnTo>
                  <a:pt x="267" y="521"/>
                </a:lnTo>
                <a:lnTo>
                  <a:pt x="260" y="529"/>
                </a:lnTo>
                <a:lnTo>
                  <a:pt x="259" y="529"/>
                </a:lnTo>
                <a:lnTo>
                  <a:pt x="259" y="530"/>
                </a:lnTo>
                <a:lnTo>
                  <a:pt x="257" y="532"/>
                </a:lnTo>
                <a:lnTo>
                  <a:pt x="256" y="533"/>
                </a:lnTo>
                <a:lnTo>
                  <a:pt x="255" y="535"/>
                </a:lnTo>
                <a:lnTo>
                  <a:pt x="257" y="536"/>
                </a:lnTo>
                <a:lnTo>
                  <a:pt x="255" y="535"/>
                </a:lnTo>
                <a:lnTo>
                  <a:pt x="250" y="537"/>
                </a:lnTo>
                <a:lnTo>
                  <a:pt x="245" y="540"/>
                </a:lnTo>
                <a:lnTo>
                  <a:pt x="239" y="542"/>
                </a:lnTo>
                <a:lnTo>
                  <a:pt x="237" y="543"/>
                </a:lnTo>
                <a:lnTo>
                  <a:pt x="238" y="547"/>
                </a:lnTo>
                <a:lnTo>
                  <a:pt x="239" y="554"/>
                </a:lnTo>
                <a:lnTo>
                  <a:pt x="248" y="558"/>
                </a:lnTo>
                <a:lnTo>
                  <a:pt x="248" y="558"/>
                </a:lnTo>
                <a:lnTo>
                  <a:pt x="250" y="558"/>
                </a:lnTo>
                <a:lnTo>
                  <a:pt x="253" y="558"/>
                </a:lnTo>
                <a:lnTo>
                  <a:pt x="256" y="558"/>
                </a:lnTo>
                <a:lnTo>
                  <a:pt x="257" y="558"/>
                </a:lnTo>
                <a:lnTo>
                  <a:pt x="259" y="558"/>
                </a:lnTo>
                <a:lnTo>
                  <a:pt x="260" y="558"/>
                </a:lnTo>
                <a:lnTo>
                  <a:pt x="263" y="558"/>
                </a:lnTo>
                <a:lnTo>
                  <a:pt x="266" y="558"/>
                </a:lnTo>
                <a:lnTo>
                  <a:pt x="268" y="558"/>
                </a:lnTo>
                <a:lnTo>
                  <a:pt x="270" y="558"/>
                </a:lnTo>
                <a:lnTo>
                  <a:pt x="275" y="557"/>
                </a:lnTo>
                <a:lnTo>
                  <a:pt x="277" y="550"/>
                </a:lnTo>
                <a:lnTo>
                  <a:pt x="281" y="540"/>
                </a:lnTo>
                <a:lnTo>
                  <a:pt x="286" y="535"/>
                </a:lnTo>
                <a:lnTo>
                  <a:pt x="292" y="532"/>
                </a:lnTo>
                <a:lnTo>
                  <a:pt x="295" y="533"/>
                </a:lnTo>
                <a:lnTo>
                  <a:pt x="293" y="550"/>
                </a:lnTo>
                <a:lnTo>
                  <a:pt x="292" y="555"/>
                </a:lnTo>
                <a:lnTo>
                  <a:pt x="293" y="557"/>
                </a:lnTo>
                <a:lnTo>
                  <a:pt x="297" y="555"/>
                </a:lnTo>
                <a:lnTo>
                  <a:pt x="299" y="537"/>
                </a:lnTo>
                <a:lnTo>
                  <a:pt x="303" y="525"/>
                </a:lnTo>
                <a:lnTo>
                  <a:pt x="303" y="522"/>
                </a:lnTo>
                <a:lnTo>
                  <a:pt x="300" y="514"/>
                </a:lnTo>
                <a:lnTo>
                  <a:pt x="296" y="510"/>
                </a:lnTo>
                <a:lnTo>
                  <a:pt x="289" y="517"/>
                </a:lnTo>
                <a:lnTo>
                  <a:pt x="296" y="511"/>
                </a:lnTo>
                <a:lnTo>
                  <a:pt x="295" y="508"/>
                </a:lnTo>
                <a:lnTo>
                  <a:pt x="295" y="495"/>
                </a:lnTo>
                <a:lnTo>
                  <a:pt x="297" y="485"/>
                </a:lnTo>
                <a:lnTo>
                  <a:pt x="303" y="500"/>
                </a:lnTo>
                <a:lnTo>
                  <a:pt x="308" y="515"/>
                </a:lnTo>
                <a:lnTo>
                  <a:pt x="308" y="518"/>
                </a:lnTo>
                <a:lnTo>
                  <a:pt x="306" y="526"/>
                </a:lnTo>
                <a:lnTo>
                  <a:pt x="306" y="528"/>
                </a:lnTo>
                <a:lnTo>
                  <a:pt x="306" y="529"/>
                </a:lnTo>
                <a:lnTo>
                  <a:pt x="304" y="532"/>
                </a:lnTo>
                <a:lnTo>
                  <a:pt x="304" y="533"/>
                </a:lnTo>
                <a:lnTo>
                  <a:pt x="304" y="535"/>
                </a:lnTo>
                <a:lnTo>
                  <a:pt x="304" y="536"/>
                </a:lnTo>
                <a:lnTo>
                  <a:pt x="306" y="537"/>
                </a:lnTo>
                <a:lnTo>
                  <a:pt x="306" y="539"/>
                </a:lnTo>
                <a:lnTo>
                  <a:pt x="311" y="540"/>
                </a:lnTo>
                <a:lnTo>
                  <a:pt x="311" y="542"/>
                </a:lnTo>
                <a:lnTo>
                  <a:pt x="313" y="542"/>
                </a:lnTo>
                <a:lnTo>
                  <a:pt x="313" y="543"/>
                </a:lnTo>
                <a:lnTo>
                  <a:pt x="314" y="543"/>
                </a:lnTo>
                <a:lnTo>
                  <a:pt x="315" y="543"/>
                </a:lnTo>
                <a:lnTo>
                  <a:pt x="317" y="542"/>
                </a:lnTo>
                <a:lnTo>
                  <a:pt x="319" y="539"/>
                </a:lnTo>
                <a:lnTo>
                  <a:pt x="322" y="537"/>
                </a:lnTo>
                <a:lnTo>
                  <a:pt x="325" y="535"/>
                </a:lnTo>
                <a:lnTo>
                  <a:pt x="328" y="533"/>
                </a:lnTo>
                <a:lnTo>
                  <a:pt x="329" y="532"/>
                </a:lnTo>
                <a:lnTo>
                  <a:pt x="331" y="532"/>
                </a:lnTo>
                <a:lnTo>
                  <a:pt x="335" y="522"/>
                </a:lnTo>
                <a:lnTo>
                  <a:pt x="331" y="514"/>
                </a:lnTo>
                <a:lnTo>
                  <a:pt x="328" y="507"/>
                </a:lnTo>
                <a:lnTo>
                  <a:pt x="331" y="499"/>
                </a:lnTo>
                <a:lnTo>
                  <a:pt x="333" y="495"/>
                </a:lnTo>
                <a:lnTo>
                  <a:pt x="340" y="497"/>
                </a:lnTo>
                <a:lnTo>
                  <a:pt x="347" y="501"/>
                </a:lnTo>
                <a:lnTo>
                  <a:pt x="348" y="499"/>
                </a:lnTo>
                <a:lnTo>
                  <a:pt x="343" y="495"/>
                </a:lnTo>
                <a:lnTo>
                  <a:pt x="339" y="488"/>
                </a:lnTo>
                <a:lnTo>
                  <a:pt x="332" y="482"/>
                </a:lnTo>
                <a:lnTo>
                  <a:pt x="332" y="479"/>
                </a:lnTo>
                <a:lnTo>
                  <a:pt x="326" y="479"/>
                </a:lnTo>
                <a:lnTo>
                  <a:pt x="321" y="479"/>
                </a:lnTo>
                <a:lnTo>
                  <a:pt x="319" y="481"/>
                </a:lnTo>
                <a:lnTo>
                  <a:pt x="318" y="479"/>
                </a:lnTo>
                <a:lnTo>
                  <a:pt x="310" y="467"/>
                </a:lnTo>
                <a:lnTo>
                  <a:pt x="304" y="452"/>
                </a:lnTo>
                <a:lnTo>
                  <a:pt x="303" y="427"/>
                </a:lnTo>
                <a:lnTo>
                  <a:pt x="299" y="409"/>
                </a:lnTo>
                <a:lnTo>
                  <a:pt x="297" y="396"/>
                </a:lnTo>
                <a:lnTo>
                  <a:pt x="300" y="380"/>
                </a:lnTo>
                <a:lnTo>
                  <a:pt x="300" y="374"/>
                </a:lnTo>
                <a:lnTo>
                  <a:pt x="289" y="377"/>
                </a:lnTo>
                <a:lnTo>
                  <a:pt x="301" y="374"/>
                </a:lnTo>
                <a:lnTo>
                  <a:pt x="314" y="372"/>
                </a:lnTo>
                <a:lnTo>
                  <a:pt x="315" y="373"/>
                </a:lnTo>
                <a:lnTo>
                  <a:pt x="317" y="362"/>
                </a:lnTo>
                <a:lnTo>
                  <a:pt x="318" y="333"/>
                </a:lnTo>
                <a:lnTo>
                  <a:pt x="318" y="320"/>
                </a:lnTo>
                <a:lnTo>
                  <a:pt x="319" y="302"/>
                </a:lnTo>
                <a:lnTo>
                  <a:pt x="318" y="282"/>
                </a:lnTo>
                <a:lnTo>
                  <a:pt x="317" y="276"/>
                </a:lnTo>
                <a:lnTo>
                  <a:pt x="317" y="276"/>
                </a:lnTo>
                <a:lnTo>
                  <a:pt x="297" y="273"/>
                </a:lnTo>
                <a:lnTo>
                  <a:pt x="318" y="276"/>
                </a:lnTo>
                <a:lnTo>
                  <a:pt x="317" y="267"/>
                </a:lnTo>
                <a:lnTo>
                  <a:pt x="317" y="258"/>
                </a:lnTo>
                <a:lnTo>
                  <a:pt x="315" y="254"/>
                </a:lnTo>
                <a:lnTo>
                  <a:pt x="315" y="239"/>
                </a:lnTo>
                <a:lnTo>
                  <a:pt x="313" y="236"/>
                </a:lnTo>
                <a:lnTo>
                  <a:pt x="317" y="231"/>
                </a:lnTo>
                <a:lnTo>
                  <a:pt x="321" y="225"/>
                </a:lnTo>
                <a:lnTo>
                  <a:pt x="322" y="224"/>
                </a:lnTo>
                <a:lnTo>
                  <a:pt x="322" y="215"/>
                </a:lnTo>
                <a:lnTo>
                  <a:pt x="326" y="211"/>
                </a:lnTo>
                <a:lnTo>
                  <a:pt x="328" y="213"/>
                </a:lnTo>
                <a:lnTo>
                  <a:pt x="328" y="215"/>
                </a:lnTo>
                <a:lnTo>
                  <a:pt x="329" y="226"/>
                </a:lnTo>
                <a:lnTo>
                  <a:pt x="335" y="243"/>
                </a:lnTo>
                <a:lnTo>
                  <a:pt x="339" y="265"/>
                </a:lnTo>
                <a:lnTo>
                  <a:pt x="343" y="282"/>
                </a:lnTo>
                <a:lnTo>
                  <a:pt x="348" y="302"/>
                </a:lnTo>
                <a:lnTo>
                  <a:pt x="350" y="304"/>
                </a:lnTo>
                <a:lnTo>
                  <a:pt x="351" y="307"/>
                </a:lnTo>
                <a:lnTo>
                  <a:pt x="351" y="309"/>
                </a:lnTo>
                <a:lnTo>
                  <a:pt x="354" y="308"/>
                </a:lnTo>
                <a:lnTo>
                  <a:pt x="355" y="307"/>
                </a:lnTo>
                <a:lnTo>
                  <a:pt x="358" y="308"/>
                </a:lnTo>
                <a:lnTo>
                  <a:pt x="365" y="309"/>
                </a:lnTo>
                <a:lnTo>
                  <a:pt x="368" y="309"/>
                </a:lnTo>
                <a:lnTo>
                  <a:pt x="368" y="309"/>
                </a:lnTo>
                <a:lnTo>
                  <a:pt x="368" y="313"/>
                </a:lnTo>
                <a:lnTo>
                  <a:pt x="369" y="318"/>
                </a:lnTo>
                <a:lnTo>
                  <a:pt x="369" y="318"/>
                </a:lnTo>
                <a:lnTo>
                  <a:pt x="369" y="322"/>
                </a:lnTo>
                <a:lnTo>
                  <a:pt x="371" y="323"/>
                </a:lnTo>
                <a:lnTo>
                  <a:pt x="369" y="325"/>
                </a:lnTo>
                <a:lnTo>
                  <a:pt x="372" y="326"/>
                </a:lnTo>
                <a:lnTo>
                  <a:pt x="375" y="320"/>
                </a:lnTo>
                <a:lnTo>
                  <a:pt x="377" y="319"/>
                </a:lnTo>
                <a:lnTo>
                  <a:pt x="379" y="312"/>
                </a:lnTo>
                <a:lnTo>
                  <a:pt x="379" y="307"/>
                </a:lnTo>
                <a:lnTo>
                  <a:pt x="380" y="309"/>
                </a:lnTo>
                <a:lnTo>
                  <a:pt x="380" y="312"/>
                </a:lnTo>
                <a:lnTo>
                  <a:pt x="380" y="318"/>
                </a:lnTo>
                <a:lnTo>
                  <a:pt x="380" y="319"/>
                </a:lnTo>
                <a:lnTo>
                  <a:pt x="382" y="319"/>
                </a:lnTo>
                <a:lnTo>
                  <a:pt x="384" y="312"/>
                </a:lnTo>
                <a:lnTo>
                  <a:pt x="383" y="307"/>
                </a:lnTo>
                <a:close/>
                <a:moveTo>
                  <a:pt x="104" y="65"/>
                </a:moveTo>
                <a:lnTo>
                  <a:pt x="107" y="69"/>
                </a:lnTo>
                <a:lnTo>
                  <a:pt x="104" y="65"/>
                </a:lnTo>
                <a:lnTo>
                  <a:pt x="104" y="65"/>
                </a:lnTo>
                <a:lnTo>
                  <a:pt x="104" y="65"/>
                </a:lnTo>
                <a:close/>
                <a:moveTo>
                  <a:pt x="179" y="74"/>
                </a:moveTo>
                <a:lnTo>
                  <a:pt x="181" y="76"/>
                </a:lnTo>
                <a:lnTo>
                  <a:pt x="185" y="79"/>
                </a:lnTo>
                <a:lnTo>
                  <a:pt x="179" y="74"/>
                </a:lnTo>
                <a:close/>
                <a:moveTo>
                  <a:pt x="256" y="377"/>
                </a:moveTo>
                <a:lnTo>
                  <a:pt x="255" y="377"/>
                </a:lnTo>
                <a:lnTo>
                  <a:pt x="256" y="377"/>
                </a:lnTo>
                <a:close/>
                <a:moveTo>
                  <a:pt x="315" y="131"/>
                </a:moveTo>
                <a:lnTo>
                  <a:pt x="315" y="131"/>
                </a:lnTo>
                <a:lnTo>
                  <a:pt x="315" y="131"/>
                </a:lnTo>
                <a:lnTo>
                  <a:pt x="315" y="131"/>
                </a:lnTo>
                <a:close/>
                <a:moveTo>
                  <a:pt x="315" y="131"/>
                </a:moveTo>
                <a:lnTo>
                  <a:pt x="315" y="131"/>
                </a:lnTo>
                <a:lnTo>
                  <a:pt x="315" y="131"/>
                </a:lnTo>
                <a:close/>
                <a:moveTo>
                  <a:pt x="245" y="374"/>
                </a:moveTo>
                <a:lnTo>
                  <a:pt x="246" y="376"/>
                </a:lnTo>
                <a:lnTo>
                  <a:pt x="245" y="374"/>
                </a:lnTo>
                <a:close/>
                <a:moveTo>
                  <a:pt x="246" y="376"/>
                </a:moveTo>
                <a:lnTo>
                  <a:pt x="249" y="376"/>
                </a:lnTo>
                <a:lnTo>
                  <a:pt x="246" y="376"/>
                </a:lnTo>
                <a:close/>
                <a:moveTo>
                  <a:pt x="252" y="377"/>
                </a:moveTo>
                <a:lnTo>
                  <a:pt x="249" y="376"/>
                </a:lnTo>
                <a:lnTo>
                  <a:pt x="252" y="377"/>
                </a:lnTo>
                <a:close/>
                <a:moveTo>
                  <a:pt x="252" y="377"/>
                </a:moveTo>
                <a:lnTo>
                  <a:pt x="253" y="377"/>
                </a:lnTo>
                <a:lnTo>
                  <a:pt x="252" y="377"/>
                </a:lnTo>
                <a:close/>
                <a:moveTo>
                  <a:pt x="256" y="377"/>
                </a:moveTo>
                <a:lnTo>
                  <a:pt x="256" y="378"/>
                </a:lnTo>
                <a:lnTo>
                  <a:pt x="256" y="377"/>
                </a:lnTo>
                <a:close/>
              </a:path>
            </a:pathLst>
          </a:custGeom>
          <a:ln>
            <a:solidFill>
              <a:schemeClr val="accent4"/>
            </a:solidFill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30"/>
          <p:cNvGrpSpPr>
            <a:grpSpLocks/>
          </p:cNvGrpSpPr>
          <p:nvPr/>
        </p:nvGrpSpPr>
        <p:grpSpPr bwMode="auto">
          <a:xfrm>
            <a:off x="2428860" y="3017828"/>
            <a:ext cx="4334721" cy="3429024"/>
            <a:chOff x="1293" y="1283"/>
            <a:chExt cx="962" cy="761"/>
          </a:xfrm>
        </p:grpSpPr>
        <p:sp>
          <p:nvSpPr>
            <p:cNvPr id="11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gray">
            <a:xfrm flipV="1">
              <a:off x="1580" y="1643"/>
              <a:ext cx="388" cy="6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30"/>
          <p:cNvGrpSpPr>
            <a:grpSpLocks/>
          </p:cNvGrpSpPr>
          <p:nvPr/>
        </p:nvGrpSpPr>
        <p:grpSpPr bwMode="auto">
          <a:xfrm flipV="1">
            <a:off x="2428860" y="1017588"/>
            <a:ext cx="4334721" cy="3998518"/>
            <a:chOff x="1293" y="1283"/>
            <a:chExt cx="962" cy="761"/>
          </a:xfrm>
        </p:grpSpPr>
        <p:sp>
          <p:nvSpPr>
            <p:cNvPr id="15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 flipV="1">
              <a:off x="1580" y="1643"/>
              <a:ext cx="388" cy="6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Zylinder 24"/>
          <p:cNvSpPr>
            <a:spLocks/>
          </p:cNvSpPr>
          <p:nvPr/>
        </p:nvSpPr>
        <p:spPr bwMode="auto">
          <a:xfrm>
            <a:off x="3721886" y="2776539"/>
            <a:ext cx="1752262" cy="2170115"/>
          </a:xfrm>
          <a:prstGeom prst="can">
            <a:avLst>
              <a:gd name="adj" fmla="val 19750"/>
            </a:avLst>
          </a:prstGeom>
          <a:gradFill flip="none" rotWithShape="1">
            <a:gsLst>
              <a:gs pos="0">
                <a:schemeClr val="accent6">
                  <a:alpha val="50000"/>
                </a:schemeClr>
              </a:gs>
              <a:gs pos="0">
                <a:schemeClr val="accent6">
                  <a:lumMod val="95000"/>
                  <a:alpha val="79000"/>
                </a:schemeClr>
              </a:gs>
              <a:gs pos="52000">
                <a:schemeClr val="accent6">
                  <a:alpha val="79000"/>
                </a:schemeClr>
              </a:gs>
              <a:gs pos="88000">
                <a:schemeClr val="accent6">
                  <a:lumMod val="95000"/>
                  <a:alpha val="79000"/>
                </a:schemeClr>
              </a:gs>
            </a:gsLst>
            <a:lin ang="0" scaled="1"/>
            <a:tileRect/>
          </a:gradFill>
          <a:ln w="3175">
            <a:solidFill>
              <a:schemeClr val="accent6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 flipH="1">
            <a:off x="3500430" y="2803514"/>
            <a:ext cx="2155670" cy="21970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/>
              <a:t>Your</a:t>
            </a:r>
            <a:br>
              <a:rPr lang="de-DE" sz="3200" b="1" dirty="0" smtClean="0"/>
            </a:br>
            <a:r>
              <a:rPr lang="de-DE" sz="3200" b="1" dirty="0" smtClean="0"/>
              <a:t>Text</a:t>
            </a:r>
            <a:endParaRPr lang="de-DE" sz="3200" b="1" dirty="0"/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 flipH="1">
            <a:off x="3500430" y="660398"/>
            <a:ext cx="2155670" cy="21970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Your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>
            <a:spLocks/>
          </p:cNvSpPr>
          <p:nvPr/>
        </p:nvSpPr>
        <p:spPr>
          <a:xfrm flipH="1">
            <a:off x="3500430" y="4660902"/>
            <a:ext cx="2155670" cy="21970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Your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412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/>
          <p:cNvSpPr/>
          <p:nvPr/>
        </p:nvSpPr>
        <p:spPr bwMode="auto">
          <a:xfrm>
            <a:off x="642910" y="1428736"/>
            <a:ext cx="2571768" cy="1428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b="1" smtClean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feld 7"/>
          <p:cNvSpPr txBox="1">
            <a:spLocks/>
          </p:cNvSpPr>
          <p:nvPr/>
        </p:nvSpPr>
        <p:spPr>
          <a:xfrm>
            <a:off x="642909" y="1428736"/>
            <a:ext cx="2571768" cy="1428759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Your Text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4786314" y="1428736"/>
            <a:ext cx="3500462" cy="142876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b="1" smtClean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4786314" y="1428736"/>
            <a:ext cx="3500461" cy="1428759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400" b="1" dirty="0" smtClean="0"/>
              <a:t>Your Text</a:t>
            </a:r>
            <a:endParaRPr lang="de-DE" sz="3600" b="1" dirty="0"/>
          </a:p>
        </p:txBody>
      </p:sp>
      <p:sp>
        <p:nvSpPr>
          <p:cNvPr id="15" name="Freeform 108"/>
          <p:cNvSpPr>
            <a:spLocks noEditPoints="1"/>
          </p:cNvSpPr>
          <p:nvPr/>
        </p:nvSpPr>
        <p:spPr bwMode="auto">
          <a:xfrm>
            <a:off x="5147208" y="3130957"/>
            <a:ext cx="2778672" cy="3268101"/>
          </a:xfrm>
          <a:custGeom>
            <a:avLst/>
            <a:gdLst>
              <a:gd name="T0" fmla="*/ 129 w 1030"/>
              <a:gd name="T1" fmla="*/ 172 h 1207"/>
              <a:gd name="T2" fmla="*/ 139 w 1030"/>
              <a:gd name="T3" fmla="*/ 65 h 1207"/>
              <a:gd name="T4" fmla="*/ 267 w 1030"/>
              <a:gd name="T5" fmla="*/ 66 h 1207"/>
              <a:gd name="T6" fmla="*/ 256 w 1030"/>
              <a:gd name="T7" fmla="*/ 105 h 1207"/>
              <a:gd name="T8" fmla="*/ 262 w 1030"/>
              <a:gd name="T9" fmla="*/ 224 h 1207"/>
              <a:gd name="T10" fmla="*/ 426 w 1030"/>
              <a:gd name="T11" fmla="*/ 199 h 1207"/>
              <a:gd name="T12" fmla="*/ 425 w 1030"/>
              <a:gd name="T13" fmla="*/ 112 h 1207"/>
              <a:gd name="T14" fmla="*/ 428 w 1030"/>
              <a:gd name="T15" fmla="*/ 51 h 1207"/>
              <a:gd name="T16" fmla="*/ 474 w 1030"/>
              <a:gd name="T17" fmla="*/ 27 h 1207"/>
              <a:gd name="T18" fmla="*/ 499 w 1030"/>
              <a:gd name="T19" fmla="*/ 32 h 1207"/>
              <a:gd name="T20" fmla="*/ 527 w 1030"/>
              <a:gd name="T21" fmla="*/ 57 h 1207"/>
              <a:gd name="T22" fmla="*/ 527 w 1030"/>
              <a:gd name="T23" fmla="*/ 106 h 1207"/>
              <a:gd name="T24" fmla="*/ 546 w 1030"/>
              <a:gd name="T25" fmla="*/ 195 h 1207"/>
              <a:gd name="T26" fmla="*/ 686 w 1030"/>
              <a:gd name="T27" fmla="*/ 50 h 1207"/>
              <a:gd name="T28" fmla="*/ 798 w 1030"/>
              <a:gd name="T29" fmla="*/ 220 h 1207"/>
              <a:gd name="T30" fmla="*/ 757 w 1030"/>
              <a:gd name="T31" fmla="*/ 98 h 1207"/>
              <a:gd name="T32" fmla="*/ 802 w 1030"/>
              <a:gd name="T33" fmla="*/ 48 h 1207"/>
              <a:gd name="T34" fmla="*/ 876 w 1030"/>
              <a:gd name="T35" fmla="*/ 130 h 1207"/>
              <a:gd name="T36" fmla="*/ 959 w 1030"/>
              <a:gd name="T37" fmla="*/ 226 h 1207"/>
              <a:gd name="T38" fmla="*/ 1009 w 1030"/>
              <a:gd name="T39" fmla="*/ 611 h 1207"/>
              <a:gd name="T40" fmla="*/ 952 w 1030"/>
              <a:gd name="T41" fmla="*/ 796 h 1207"/>
              <a:gd name="T42" fmla="*/ 951 w 1030"/>
              <a:gd name="T43" fmla="*/ 1127 h 1207"/>
              <a:gd name="T44" fmla="*/ 912 w 1030"/>
              <a:gd name="T45" fmla="*/ 1159 h 1207"/>
              <a:gd name="T46" fmla="*/ 857 w 1030"/>
              <a:gd name="T47" fmla="*/ 1136 h 1207"/>
              <a:gd name="T48" fmla="*/ 773 w 1030"/>
              <a:gd name="T49" fmla="*/ 1110 h 1207"/>
              <a:gd name="T50" fmla="*/ 683 w 1030"/>
              <a:gd name="T51" fmla="*/ 1135 h 1207"/>
              <a:gd name="T52" fmla="*/ 656 w 1030"/>
              <a:gd name="T53" fmla="*/ 1122 h 1207"/>
              <a:gd name="T54" fmla="*/ 650 w 1030"/>
              <a:gd name="T55" fmla="*/ 1153 h 1207"/>
              <a:gd name="T56" fmla="*/ 608 w 1030"/>
              <a:gd name="T57" fmla="*/ 1158 h 1207"/>
              <a:gd name="T58" fmla="*/ 577 w 1030"/>
              <a:gd name="T59" fmla="*/ 1138 h 1207"/>
              <a:gd name="T60" fmla="*/ 526 w 1030"/>
              <a:gd name="T61" fmla="*/ 1062 h 1207"/>
              <a:gd name="T62" fmla="*/ 499 w 1030"/>
              <a:gd name="T63" fmla="*/ 1116 h 1207"/>
              <a:gd name="T64" fmla="*/ 471 w 1030"/>
              <a:gd name="T65" fmla="*/ 1119 h 1207"/>
              <a:gd name="T66" fmla="*/ 436 w 1030"/>
              <a:gd name="T67" fmla="*/ 1107 h 1207"/>
              <a:gd name="T68" fmla="*/ 427 w 1030"/>
              <a:gd name="T69" fmla="*/ 921 h 1207"/>
              <a:gd name="T70" fmla="*/ 432 w 1030"/>
              <a:gd name="T71" fmla="*/ 1120 h 1207"/>
              <a:gd name="T72" fmla="*/ 339 w 1030"/>
              <a:gd name="T73" fmla="*/ 1156 h 1207"/>
              <a:gd name="T74" fmla="*/ 309 w 1030"/>
              <a:gd name="T75" fmla="*/ 1037 h 1207"/>
              <a:gd name="T76" fmla="*/ 267 w 1030"/>
              <a:gd name="T77" fmla="*/ 783 h 1207"/>
              <a:gd name="T78" fmla="*/ 208 w 1030"/>
              <a:gd name="T79" fmla="*/ 1089 h 1207"/>
              <a:gd name="T80" fmla="*/ 233 w 1030"/>
              <a:gd name="T81" fmla="*/ 1147 h 1207"/>
              <a:gd name="T82" fmla="*/ 185 w 1030"/>
              <a:gd name="T83" fmla="*/ 1148 h 1207"/>
              <a:gd name="T84" fmla="*/ 119 w 1030"/>
              <a:gd name="T85" fmla="*/ 1136 h 1207"/>
              <a:gd name="T86" fmla="*/ 99 w 1030"/>
              <a:gd name="T87" fmla="*/ 1108 h 1207"/>
              <a:gd name="T88" fmla="*/ 74 w 1030"/>
              <a:gd name="T89" fmla="*/ 1206 h 1207"/>
              <a:gd name="T90" fmla="*/ 20 w 1030"/>
              <a:gd name="T91" fmla="*/ 1136 h 1207"/>
              <a:gd name="T92" fmla="*/ 52 w 1030"/>
              <a:gd name="T93" fmla="*/ 834 h 1207"/>
              <a:gd name="T94" fmla="*/ 58 w 1030"/>
              <a:gd name="T95" fmla="*/ 516 h 1207"/>
              <a:gd name="T96" fmla="*/ 57 w 1030"/>
              <a:gd name="T97" fmla="*/ 510 h 1207"/>
              <a:gd name="T98" fmla="*/ 814 w 1030"/>
              <a:gd name="T99" fmla="*/ 1022 h 1207"/>
              <a:gd name="T100" fmla="*/ 798 w 1030"/>
              <a:gd name="T101" fmla="*/ 742 h 1207"/>
              <a:gd name="T102" fmla="*/ 780 w 1030"/>
              <a:gd name="T103" fmla="*/ 908 h 1207"/>
              <a:gd name="T104" fmla="*/ 791 w 1030"/>
              <a:gd name="T105" fmla="*/ 478 h 1207"/>
              <a:gd name="T106" fmla="*/ 979 w 1030"/>
              <a:gd name="T107" fmla="*/ 482 h 1207"/>
              <a:gd name="T108" fmla="*/ 961 w 1030"/>
              <a:gd name="T109" fmla="*/ 411 h 1207"/>
              <a:gd name="T110" fmla="*/ 646 w 1030"/>
              <a:gd name="T111" fmla="*/ 964 h 1207"/>
              <a:gd name="T112" fmla="*/ 631 w 1030"/>
              <a:gd name="T113" fmla="*/ 1017 h 1207"/>
              <a:gd name="T114" fmla="*/ 614 w 1030"/>
              <a:gd name="T115" fmla="*/ 774 h 1207"/>
              <a:gd name="T116" fmla="*/ 510 w 1030"/>
              <a:gd name="T117" fmla="*/ 797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30" h="1207">
                <a:moveTo>
                  <a:pt x="42" y="409"/>
                </a:moveTo>
                <a:cubicBezTo>
                  <a:pt x="41" y="405"/>
                  <a:pt x="39" y="387"/>
                  <a:pt x="39" y="383"/>
                </a:cubicBezTo>
                <a:cubicBezTo>
                  <a:pt x="39" y="380"/>
                  <a:pt x="38" y="380"/>
                  <a:pt x="35" y="377"/>
                </a:cubicBezTo>
                <a:cubicBezTo>
                  <a:pt x="32" y="374"/>
                  <a:pt x="34" y="370"/>
                  <a:pt x="34" y="365"/>
                </a:cubicBezTo>
                <a:cubicBezTo>
                  <a:pt x="34" y="360"/>
                  <a:pt x="32" y="319"/>
                  <a:pt x="32" y="313"/>
                </a:cubicBezTo>
                <a:cubicBezTo>
                  <a:pt x="32" y="307"/>
                  <a:pt x="32" y="295"/>
                  <a:pt x="29" y="292"/>
                </a:cubicBezTo>
                <a:cubicBezTo>
                  <a:pt x="26" y="289"/>
                  <a:pt x="22" y="277"/>
                  <a:pt x="24" y="272"/>
                </a:cubicBezTo>
                <a:cubicBezTo>
                  <a:pt x="26" y="264"/>
                  <a:pt x="30" y="257"/>
                  <a:pt x="31" y="253"/>
                </a:cubicBezTo>
                <a:cubicBezTo>
                  <a:pt x="36" y="234"/>
                  <a:pt x="38" y="231"/>
                  <a:pt x="45" y="222"/>
                </a:cubicBezTo>
                <a:cubicBezTo>
                  <a:pt x="55" y="209"/>
                  <a:pt x="54" y="205"/>
                  <a:pt x="92" y="185"/>
                </a:cubicBezTo>
                <a:cubicBezTo>
                  <a:pt x="96" y="183"/>
                  <a:pt x="117" y="177"/>
                  <a:pt x="122" y="175"/>
                </a:cubicBezTo>
                <a:cubicBezTo>
                  <a:pt x="126" y="173"/>
                  <a:pt x="126" y="173"/>
                  <a:pt x="129" y="172"/>
                </a:cubicBezTo>
                <a:cubicBezTo>
                  <a:pt x="132" y="171"/>
                  <a:pt x="135" y="170"/>
                  <a:pt x="138" y="168"/>
                </a:cubicBezTo>
                <a:cubicBezTo>
                  <a:pt x="140" y="167"/>
                  <a:pt x="141" y="166"/>
                  <a:pt x="142" y="167"/>
                </a:cubicBezTo>
                <a:cubicBezTo>
                  <a:pt x="143" y="169"/>
                  <a:pt x="142" y="167"/>
                  <a:pt x="144" y="165"/>
                </a:cubicBezTo>
                <a:cubicBezTo>
                  <a:pt x="146" y="163"/>
                  <a:pt x="150" y="157"/>
                  <a:pt x="151" y="154"/>
                </a:cubicBezTo>
                <a:cubicBezTo>
                  <a:pt x="151" y="152"/>
                  <a:pt x="151" y="140"/>
                  <a:pt x="150" y="137"/>
                </a:cubicBezTo>
                <a:cubicBezTo>
                  <a:pt x="150" y="133"/>
                  <a:pt x="148" y="128"/>
                  <a:pt x="148" y="126"/>
                </a:cubicBezTo>
                <a:cubicBezTo>
                  <a:pt x="147" y="124"/>
                  <a:pt x="147" y="124"/>
                  <a:pt x="144" y="123"/>
                </a:cubicBezTo>
                <a:cubicBezTo>
                  <a:pt x="140" y="122"/>
                  <a:pt x="139" y="115"/>
                  <a:pt x="139" y="112"/>
                </a:cubicBezTo>
                <a:cubicBezTo>
                  <a:pt x="139" y="109"/>
                  <a:pt x="138" y="101"/>
                  <a:pt x="138" y="99"/>
                </a:cubicBezTo>
                <a:cubicBezTo>
                  <a:pt x="138" y="97"/>
                  <a:pt x="139" y="91"/>
                  <a:pt x="139" y="89"/>
                </a:cubicBezTo>
                <a:cubicBezTo>
                  <a:pt x="140" y="86"/>
                  <a:pt x="137" y="79"/>
                  <a:pt x="137" y="76"/>
                </a:cubicBezTo>
                <a:cubicBezTo>
                  <a:pt x="137" y="73"/>
                  <a:pt x="139" y="67"/>
                  <a:pt x="139" y="65"/>
                </a:cubicBezTo>
                <a:cubicBezTo>
                  <a:pt x="138" y="69"/>
                  <a:pt x="139" y="49"/>
                  <a:pt x="147" y="40"/>
                </a:cubicBezTo>
                <a:cubicBezTo>
                  <a:pt x="150" y="37"/>
                  <a:pt x="150" y="32"/>
                  <a:pt x="152" y="30"/>
                </a:cubicBezTo>
                <a:cubicBezTo>
                  <a:pt x="162" y="21"/>
                  <a:pt x="163" y="21"/>
                  <a:pt x="164" y="20"/>
                </a:cubicBezTo>
                <a:cubicBezTo>
                  <a:pt x="166" y="19"/>
                  <a:pt x="170" y="16"/>
                  <a:pt x="174" y="14"/>
                </a:cubicBezTo>
                <a:cubicBezTo>
                  <a:pt x="194" y="0"/>
                  <a:pt x="212" y="2"/>
                  <a:pt x="210" y="2"/>
                </a:cubicBezTo>
                <a:cubicBezTo>
                  <a:pt x="221" y="2"/>
                  <a:pt x="229" y="8"/>
                  <a:pt x="236" y="17"/>
                </a:cubicBezTo>
                <a:cubicBezTo>
                  <a:pt x="237" y="19"/>
                  <a:pt x="238" y="17"/>
                  <a:pt x="243" y="17"/>
                </a:cubicBezTo>
                <a:cubicBezTo>
                  <a:pt x="248" y="17"/>
                  <a:pt x="245" y="17"/>
                  <a:pt x="247" y="17"/>
                </a:cubicBezTo>
                <a:cubicBezTo>
                  <a:pt x="267" y="22"/>
                  <a:pt x="265" y="54"/>
                  <a:pt x="266" y="53"/>
                </a:cubicBezTo>
                <a:cubicBezTo>
                  <a:pt x="266" y="54"/>
                  <a:pt x="266" y="57"/>
                  <a:pt x="266" y="58"/>
                </a:cubicBezTo>
                <a:cubicBezTo>
                  <a:pt x="266" y="60"/>
                  <a:pt x="266" y="60"/>
                  <a:pt x="266" y="58"/>
                </a:cubicBezTo>
                <a:cubicBezTo>
                  <a:pt x="265" y="57"/>
                  <a:pt x="267" y="64"/>
                  <a:pt x="267" y="66"/>
                </a:cubicBezTo>
                <a:cubicBezTo>
                  <a:pt x="266" y="69"/>
                  <a:pt x="266" y="71"/>
                  <a:pt x="266" y="68"/>
                </a:cubicBezTo>
                <a:cubicBezTo>
                  <a:pt x="266" y="67"/>
                  <a:pt x="266" y="71"/>
                  <a:pt x="266" y="73"/>
                </a:cubicBezTo>
                <a:cubicBezTo>
                  <a:pt x="266" y="79"/>
                  <a:pt x="266" y="76"/>
                  <a:pt x="265" y="75"/>
                </a:cubicBezTo>
                <a:cubicBezTo>
                  <a:pt x="265" y="75"/>
                  <a:pt x="265" y="78"/>
                  <a:pt x="265" y="79"/>
                </a:cubicBezTo>
                <a:cubicBezTo>
                  <a:pt x="265" y="83"/>
                  <a:pt x="265" y="83"/>
                  <a:pt x="265" y="80"/>
                </a:cubicBezTo>
                <a:cubicBezTo>
                  <a:pt x="264" y="78"/>
                  <a:pt x="265" y="80"/>
                  <a:pt x="265" y="82"/>
                </a:cubicBezTo>
                <a:cubicBezTo>
                  <a:pt x="264" y="89"/>
                  <a:pt x="264" y="82"/>
                  <a:pt x="264" y="83"/>
                </a:cubicBezTo>
                <a:cubicBezTo>
                  <a:pt x="264" y="88"/>
                  <a:pt x="259" y="99"/>
                  <a:pt x="259" y="99"/>
                </a:cubicBezTo>
                <a:lnTo>
                  <a:pt x="259" y="97"/>
                </a:lnTo>
                <a:lnTo>
                  <a:pt x="258" y="100"/>
                </a:lnTo>
                <a:cubicBezTo>
                  <a:pt x="258" y="100"/>
                  <a:pt x="258" y="99"/>
                  <a:pt x="258" y="100"/>
                </a:cubicBezTo>
                <a:cubicBezTo>
                  <a:pt x="255" y="109"/>
                  <a:pt x="256" y="104"/>
                  <a:pt x="256" y="105"/>
                </a:cubicBezTo>
                <a:cubicBezTo>
                  <a:pt x="256" y="106"/>
                  <a:pt x="254" y="112"/>
                  <a:pt x="253" y="113"/>
                </a:cubicBezTo>
                <a:cubicBezTo>
                  <a:pt x="252" y="114"/>
                  <a:pt x="251" y="118"/>
                  <a:pt x="250" y="120"/>
                </a:cubicBezTo>
                <a:cubicBezTo>
                  <a:pt x="250" y="122"/>
                  <a:pt x="253" y="131"/>
                  <a:pt x="253" y="133"/>
                </a:cubicBezTo>
                <a:cubicBezTo>
                  <a:pt x="253" y="135"/>
                  <a:pt x="252" y="138"/>
                  <a:pt x="249" y="138"/>
                </a:cubicBezTo>
                <a:cubicBezTo>
                  <a:pt x="246" y="137"/>
                  <a:pt x="246" y="137"/>
                  <a:pt x="245" y="140"/>
                </a:cubicBezTo>
                <a:cubicBezTo>
                  <a:pt x="243" y="144"/>
                  <a:pt x="237" y="152"/>
                  <a:pt x="234" y="155"/>
                </a:cubicBezTo>
                <a:cubicBezTo>
                  <a:pt x="228" y="161"/>
                  <a:pt x="229" y="161"/>
                  <a:pt x="228" y="164"/>
                </a:cubicBezTo>
                <a:cubicBezTo>
                  <a:pt x="227" y="169"/>
                  <a:pt x="223" y="178"/>
                  <a:pt x="222" y="181"/>
                </a:cubicBezTo>
                <a:cubicBezTo>
                  <a:pt x="221" y="185"/>
                  <a:pt x="220" y="191"/>
                  <a:pt x="220" y="194"/>
                </a:cubicBezTo>
                <a:cubicBezTo>
                  <a:pt x="219" y="197"/>
                  <a:pt x="221" y="199"/>
                  <a:pt x="223" y="203"/>
                </a:cubicBezTo>
                <a:cubicBezTo>
                  <a:pt x="226" y="209"/>
                  <a:pt x="226" y="208"/>
                  <a:pt x="228" y="208"/>
                </a:cubicBezTo>
                <a:cubicBezTo>
                  <a:pt x="239" y="210"/>
                  <a:pt x="256" y="219"/>
                  <a:pt x="262" y="224"/>
                </a:cubicBezTo>
                <a:cubicBezTo>
                  <a:pt x="268" y="229"/>
                  <a:pt x="267" y="231"/>
                  <a:pt x="268" y="224"/>
                </a:cubicBezTo>
                <a:cubicBezTo>
                  <a:pt x="269" y="218"/>
                  <a:pt x="272" y="197"/>
                  <a:pt x="272" y="193"/>
                </a:cubicBezTo>
                <a:cubicBezTo>
                  <a:pt x="278" y="154"/>
                  <a:pt x="298" y="114"/>
                  <a:pt x="326" y="109"/>
                </a:cubicBezTo>
                <a:cubicBezTo>
                  <a:pt x="338" y="107"/>
                  <a:pt x="346" y="112"/>
                  <a:pt x="350" y="113"/>
                </a:cubicBezTo>
                <a:cubicBezTo>
                  <a:pt x="369" y="118"/>
                  <a:pt x="388" y="131"/>
                  <a:pt x="392" y="141"/>
                </a:cubicBezTo>
                <a:cubicBezTo>
                  <a:pt x="393" y="145"/>
                  <a:pt x="397" y="155"/>
                  <a:pt x="398" y="159"/>
                </a:cubicBezTo>
                <a:cubicBezTo>
                  <a:pt x="399" y="164"/>
                  <a:pt x="400" y="189"/>
                  <a:pt x="401" y="194"/>
                </a:cubicBezTo>
                <a:cubicBezTo>
                  <a:pt x="401" y="199"/>
                  <a:pt x="402" y="198"/>
                  <a:pt x="403" y="196"/>
                </a:cubicBezTo>
                <a:cubicBezTo>
                  <a:pt x="404" y="194"/>
                  <a:pt x="407" y="192"/>
                  <a:pt x="409" y="192"/>
                </a:cubicBezTo>
                <a:cubicBezTo>
                  <a:pt x="411" y="192"/>
                  <a:pt x="416" y="194"/>
                  <a:pt x="417" y="195"/>
                </a:cubicBezTo>
                <a:cubicBezTo>
                  <a:pt x="418" y="196"/>
                  <a:pt x="421" y="197"/>
                  <a:pt x="423" y="198"/>
                </a:cubicBezTo>
                <a:cubicBezTo>
                  <a:pt x="424" y="198"/>
                  <a:pt x="425" y="198"/>
                  <a:pt x="426" y="199"/>
                </a:cubicBezTo>
                <a:cubicBezTo>
                  <a:pt x="428" y="199"/>
                  <a:pt x="426" y="200"/>
                  <a:pt x="429" y="199"/>
                </a:cubicBezTo>
                <a:cubicBezTo>
                  <a:pt x="433" y="197"/>
                  <a:pt x="436" y="192"/>
                  <a:pt x="437" y="191"/>
                </a:cubicBezTo>
                <a:cubicBezTo>
                  <a:pt x="438" y="189"/>
                  <a:pt x="440" y="188"/>
                  <a:pt x="438" y="185"/>
                </a:cubicBezTo>
                <a:cubicBezTo>
                  <a:pt x="428" y="171"/>
                  <a:pt x="436" y="163"/>
                  <a:pt x="437" y="162"/>
                </a:cubicBezTo>
                <a:cubicBezTo>
                  <a:pt x="439" y="161"/>
                  <a:pt x="439" y="162"/>
                  <a:pt x="438" y="158"/>
                </a:cubicBezTo>
                <a:cubicBezTo>
                  <a:pt x="437" y="156"/>
                  <a:pt x="436" y="154"/>
                  <a:pt x="436" y="152"/>
                </a:cubicBezTo>
                <a:cubicBezTo>
                  <a:pt x="435" y="151"/>
                  <a:pt x="434" y="146"/>
                  <a:pt x="433" y="146"/>
                </a:cubicBezTo>
                <a:cubicBezTo>
                  <a:pt x="433" y="146"/>
                  <a:pt x="433" y="147"/>
                  <a:pt x="431" y="147"/>
                </a:cubicBezTo>
                <a:cubicBezTo>
                  <a:pt x="429" y="146"/>
                  <a:pt x="427" y="146"/>
                  <a:pt x="427" y="143"/>
                </a:cubicBezTo>
                <a:cubicBezTo>
                  <a:pt x="426" y="140"/>
                  <a:pt x="423" y="129"/>
                  <a:pt x="422" y="127"/>
                </a:cubicBezTo>
                <a:cubicBezTo>
                  <a:pt x="421" y="125"/>
                  <a:pt x="418" y="117"/>
                  <a:pt x="421" y="114"/>
                </a:cubicBezTo>
                <a:cubicBezTo>
                  <a:pt x="422" y="112"/>
                  <a:pt x="423" y="111"/>
                  <a:pt x="425" y="112"/>
                </a:cubicBezTo>
                <a:cubicBezTo>
                  <a:pt x="427" y="113"/>
                  <a:pt x="427" y="114"/>
                  <a:pt x="427" y="109"/>
                </a:cubicBezTo>
                <a:cubicBezTo>
                  <a:pt x="426" y="106"/>
                  <a:pt x="425" y="96"/>
                  <a:pt x="424" y="93"/>
                </a:cubicBezTo>
                <a:cubicBezTo>
                  <a:pt x="424" y="91"/>
                  <a:pt x="424" y="73"/>
                  <a:pt x="424" y="71"/>
                </a:cubicBezTo>
                <a:cubicBezTo>
                  <a:pt x="425" y="69"/>
                  <a:pt x="426" y="65"/>
                  <a:pt x="425" y="66"/>
                </a:cubicBezTo>
                <a:cubicBezTo>
                  <a:pt x="425" y="67"/>
                  <a:pt x="425" y="68"/>
                  <a:pt x="425" y="65"/>
                </a:cubicBezTo>
                <a:cubicBezTo>
                  <a:pt x="425" y="63"/>
                  <a:pt x="426" y="60"/>
                  <a:pt x="425" y="62"/>
                </a:cubicBezTo>
                <a:cubicBezTo>
                  <a:pt x="425" y="63"/>
                  <a:pt x="425" y="63"/>
                  <a:pt x="425" y="60"/>
                </a:cubicBezTo>
                <a:cubicBezTo>
                  <a:pt x="426" y="55"/>
                  <a:pt x="427" y="55"/>
                  <a:pt x="426" y="56"/>
                </a:cubicBezTo>
                <a:cubicBezTo>
                  <a:pt x="426" y="57"/>
                  <a:pt x="425" y="57"/>
                  <a:pt x="426" y="56"/>
                </a:cubicBezTo>
                <a:cubicBezTo>
                  <a:pt x="426" y="55"/>
                  <a:pt x="428" y="53"/>
                  <a:pt x="427" y="54"/>
                </a:cubicBezTo>
                <a:cubicBezTo>
                  <a:pt x="426" y="55"/>
                  <a:pt x="429" y="51"/>
                  <a:pt x="428" y="52"/>
                </a:cubicBezTo>
                <a:cubicBezTo>
                  <a:pt x="425" y="54"/>
                  <a:pt x="430" y="48"/>
                  <a:pt x="428" y="51"/>
                </a:cubicBezTo>
                <a:cubicBezTo>
                  <a:pt x="427" y="51"/>
                  <a:pt x="428" y="50"/>
                  <a:pt x="429" y="49"/>
                </a:cubicBezTo>
                <a:cubicBezTo>
                  <a:pt x="430" y="47"/>
                  <a:pt x="435" y="43"/>
                  <a:pt x="433" y="44"/>
                </a:cubicBezTo>
                <a:cubicBezTo>
                  <a:pt x="431" y="44"/>
                  <a:pt x="435" y="41"/>
                  <a:pt x="433" y="43"/>
                </a:cubicBezTo>
                <a:cubicBezTo>
                  <a:pt x="431" y="44"/>
                  <a:pt x="436" y="39"/>
                  <a:pt x="435" y="40"/>
                </a:cubicBezTo>
                <a:cubicBezTo>
                  <a:pt x="434" y="41"/>
                  <a:pt x="433" y="41"/>
                  <a:pt x="436" y="38"/>
                </a:cubicBezTo>
                <a:cubicBezTo>
                  <a:pt x="438" y="37"/>
                  <a:pt x="448" y="30"/>
                  <a:pt x="449" y="31"/>
                </a:cubicBezTo>
                <a:cubicBezTo>
                  <a:pt x="451" y="31"/>
                  <a:pt x="452" y="29"/>
                  <a:pt x="455" y="28"/>
                </a:cubicBezTo>
                <a:cubicBezTo>
                  <a:pt x="458" y="27"/>
                  <a:pt x="461" y="27"/>
                  <a:pt x="459" y="27"/>
                </a:cubicBezTo>
                <a:cubicBezTo>
                  <a:pt x="457" y="28"/>
                  <a:pt x="459" y="28"/>
                  <a:pt x="461" y="27"/>
                </a:cubicBezTo>
                <a:cubicBezTo>
                  <a:pt x="463" y="27"/>
                  <a:pt x="467" y="26"/>
                  <a:pt x="468" y="26"/>
                </a:cubicBezTo>
                <a:cubicBezTo>
                  <a:pt x="474" y="27"/>
                  <a:pt x="469" y="27"/>
                  <a:pt x="469" y="27"/>
                </a:cubicBezTo>
                <a:cubicBezTo>
                  <a:pt x="473" y="27"/>
                  <a:pt x="473" y="27"/>
                  <a:pt x="474" y="27"/>
                </a:cubicBezTo>
                <a:cubicBezTo>
                  <a:pt x="476" y="27"/>
                  <a:pt x="476" y="27"/>
                  <a:pt x="474" y="27"/>
                </a:cubicBezTo>
                <a:cubicBezTo>
                  <a:pt x="472" y="27"/>
                  <a:pt x="475" y="28"/>
                  <a:pt x="476" y="27"/>
                </a:cubicBezTo>
                <a:cubicBezTo>
                  <a:pt x="476" y="27"/>
                  <a:pt x="478" y="27"/>
                  <a:pt x="478" y="27"/>
                </a:cubicBezTo>
                <a:cubicBezTo>
                  <a:pt x="479" y="27"/>
                  <a:pt x="478" y="27"/>
                  <a:pt x="477" y="27"/>
                </a:cubicBezTo>
                <a:cubicBezTo>
                  <a:pt x="476" y="27"/>
                  <a:pt x="477" y="27"/>
                  <a:pt x="477" y="27"/>
                </a:cubicBezTo>
                <a:cubicBezTo>
                  <a:pt x="478" y="27"/>
                  <a:pt x="479" y="27"/>
                  <a:pt x="480" y="27"/>
                </a:cubicBezTo>
                <a:cubicBezTo>
                  <a:pt x="480" y="27"/>
                  <a:pt x="481" y="26"/>
                  <a:pt x="483" y="26"/>
                </a:cubicBezTo>
                <a:cubicBezTo>
                  <a:pt x="484" y="27"/>
                  <a:pt x="486" y="28"/>
                  <a:pt x="487" y="28"/>
                </a:cubicBezTo>
                <a:cubicBezTo>
                  <a:pt x="487" y="28"/>
                  <a:pt x="489" y="28"/>
                  <a:pt x="490" y="28"/>
                </a:cubicBezTo>
                <a:cubicBezTo>
                  <a:pt x="491" y="28"/>
                  <a:pt x="492" y="29"/>
                  <a:pt x="493" y="29"/>
                </a:cubicBezTo>
                <a:cubicBezTo>
                  <a:pt x="494" y="29"/>
                  <a:pt x="496" y="29"/>
                  <a:pt x="497" y="30"/>
                </a:cubicBezTo>
                <a:cubicBezTo>
                  <a:pt x="497" y="30"/>
                  <a:pt x="498" y="32"/>
                  <a:pt x="499" y="32"/>
                </a:cubicBezTo>
                <a:cubicBezTo>
                  <a:pt x="500" y="32"/>
                  <a:pt x="501" y="32"/>
                  <a:pt x="502" y="33"/>
                </a:cubicBezTo>
                <a:cubicBezTo>
                  <a:pt x="502" y="34"/>
                  <a:pt x="503" y="35"/>
                  <a:pt x="504" y="35"/>
                </a:cubicBezTo>
                <a:cubicBezTo>
                  <a:pt x="505" y="35"/>
                  <a:pt x="505" y="37"/>
                  <a:pt x="506" y="38"/>
                </a:cubicBezTo>
                <a:cubicBezTo>
                  <a:pt x="507" y="38"/>
                  <a:pt x="510" y="38"/>
                  <a:pt x="510" y="39"/>
                </a:cubicBezTo>
                <a:cubicBezTo>
                  <a:pt x="511" y="41"/>
                  <a:pt x="516" y="43"/>
                  <a:pt x="517" y="44"/>
                </a:cubicBezTo>
                <a:cubicBezTo>
                  <a:pt x="518" y="45"/>
                  <a:pt x="519" y="46"/>
                  <a:pt x="519" y="46"/>
                </a:cubicBezTo>
                <a:cubicBezTo>
                  <a:pt x="520" y="47"/>
                  <a:pt x="523" y="49"/>
                  <a:pt x="524" y="50"/>
                </a:cubicBezTo>
                <a:cubicBezTo>
                  <a:pt x="525" y="52"/>
                  <a:pt x="524" y="50"/>
                  <a:pt x="524" y="50"/>
                </a:cubicBezTo>
                <a:cubicBezTo>
                  <a:pt x="524" y="50"/>
                  <a:pt x="525" y="52"/>
                  <a:pt x="525" y="53"/>
                </a:cubicBezTo>
                <a:cubicBezTo>
                  <a:pt x="526" y="54"/>
                  <a:pt x="527" y="55"/>
                  <a:pt x="527" y="56"/>
                </a:cubicBezTo>
                <a:cubicBezTo>
                  <a:pt x="527" y="56"/>
                  <a:pt x="527" y="56"/>
                  <a:pt x="527" y="55"/>
                </a:cubicBezTo>
                <a:cubicBezTo>
                  <a:pt x="526" y="54"/>
                  <a:pt x="526" y="56"/>
                  <a:pt x="527" y="57"/>
                </a:cubicBezTo>
                <a:cubicBezTo>
                  <a:pt x="527" y="58"/>
                  <a:pt x="527" y="59"/>
                  <a:pt x="527" y="58"/>
                </a:cubicBezTo>
                <a:cubicBezTo>
                  <a:pt x="526" y="57"/>
                  <a:pt x="527" y="58"/>
                  <a:pt x="527" y="60"/>
                </a:cubicBezTo>
                <a:cubicBezTo>
                  <a:pt x="527" y="63"/>
                  <a:pt x="527" y="60"/>
                  <a:pt x="527" y="60"/>
                </a:cubicBezTo>
                <a:cubicBezTo>
                  <a:pt x="527" y="60"/>
                  <a:pt x="527" y="61"/>
                  <a:pt x="527" y="62"/>
                </a:cubicBezTo>
                <a:cubicBezTo>
                  <a:pt x="527" y="64"/>
                  <a:pt x="527" y="64"/>
                  <a:pt x="527" y="65"/>
                </a:cubicBezTo>
                <a:cubicBezTo>
                  <a:pt x="527" y="66"/>
                  <a:pt x="527" y="66"/>
                  <a:pt x="527" y="64"/>
                </a:cubicBezTo>
                <a:cubicBezTo>
                  <a:pt x="527" y="64"/>
                  <a:pt x="527" y="67"/>
                  <a:pt x="527" y="68"/>
                </a:cubicBezTo>
                <a:cubicBezTo>
                  <a:pt x="527" y="70"/>
                  <a:pt x="527" y="70"/>
                  <a:pt x="526" y="69"/>
                </a:cubicBezTo>
                <a:cubicBezTo>
                  <a:pt x="526" y="68"/>
                  <a:pt x="526" y="68"/>
                  <a:pt x="526" y="70"/>
                </a:cubicBezTo>
                <a:cubicBezTo>
                  <a:pt x="527" y="71"/>
                  <a:pt x="526" y="76"/>
                  <a:pt x="526" y="80"/>
                </a:cubicBezTo>
                <a:cubicBezTo>
                  <a:pt x="527" y="83"/>
                  <a:pt x="526" y="96"/>
                  <a:pt x="525" y="100"/>
                </a:cubicBezTo>
                <a:cubicBezTo>
                  <a:pt x="525" y="107"/>
                  <a:pt x="525" y="107"/>
                  <a:pt x="527" y="106"/>
                </a:cubicBezTo>
                <a:cubicBezTo>
                  <a:pt x="529" y="104"/>
                  <a:pt x="532" y="104"/>
                  <a:pt x="535" y="108"/>
                </a:cubicBezTo>
                <a:cubicBezTo>
                  <a:pt x="537" y="111"/>
                  <a:pt x="533" y="120"/>
                  <a:pt x="532" y="122"/>
                </a:cubicBezTo>
                <a:cubicBezTo>
                  <a:pt x="531" y="125"/>
                  <a:pt x="528" y="131"/>
                  <a:pt x="527" y="133"/>
                </a:cubicBezTo>
                <a:cubicBezTo>
                  <a:pt x="527" y="135"/>
                  <a:pt x="526" y="141"/>
                  <a:pt x="522" y="141"/>
                </a:cubicBezTo>
                <a:cubicBezTo>
                  <a:pt x="520" y="142"/>
                  <a:pt x="520" y="143"/>
                  <a:pt x="519" y="145"/>
                </a:cubicBezTo>
                <a:cubicBezTo>
                  <a:pt x="519" y="148"/>
                  <a:pt x="516" y="151"/>
                  <a:pt x="517" y="153"/>
                </a:cubicBezTo>
                <a:cubicBezTo>
                  <a:pt x="517" y="155"/>
                  <a:pt x="517" y="158"/>
                  <a:pt x="518" y="160"/>
                </a:cubicBezTo>
                <a:cubicBezTo>
                  <a:pt x="518" y="164"/>
                  <a:pt x="517" y="162"/>
                  <a:pt x="522" y="162"/>
                </a:cubicBezTo>
                <a:cubicBezTo>
                  <a:pt x="525" y="163"/>
                  <a:pt x="531" y="165"/>
                  <a:pt x="532" y="166"/>
                </a:cubicBezTo>
                <a:cubicBezTo>
                  <a:pt x="534" y="168"/>
                  <a:pt x="537" y="170"/>
                  <a:pt x="535" y="175"/>
                </a:cubicBezTo>
                <a:cubicBezTo>
                  <a:pt x="534" y="178"/>
                  <a:pt x="534" y="183"/>
                  <a:pt x="535" y="185"/>
                </a:cubicBezTo>
                <a:cubicBezTo>
                  <a:pt x="537" y="186"/>
                  <a:pt x="544" y="194"/>
                  <a:pt x="546" y="195"/>
                </a:cubicBezTo>
                <a:cubicBezTo>
                  <a:pt x="548" y="197"/>
                  <a:pt x="548" y="195"/>
                  <a:pt x="550" y="194"/>
                </a:cubicBezTo>
                <a:cubicBezTo>
                  <a:pt x="552" y="193"/>
                  <a:pt x="553" y="193"/>
                  <a:pt x="554" y="193"/>
                </a:cubicBezTo>
                <a:cubicBezTo>
                  <a:pt x="556" y="193"/>
                  <a:pt x="556" y="190"/>
                  <a:pt x="558" y="189"/>
                </a:cubicBezTo>
                <a:cubicBezTo>
                  <a:pt x="559" y="188"/>
                  <a:pt x="560" y="187"/>
                  <a:pt x="566" y="188"/>
                </a:cubicBezTo>
                <a:cubicBezTo>
                  <a:pt x="569" y="189"/>
                  <a:pt x="579" y="188"/>
                  <a:pt x="580" y="188"/>
                </a:cubicBezTo>
                <a:cubicBezTo>
                  <a:pt x="581" y="188"/>
                  <a:pt x="581" y="189"/>
                  <a:pt x="581" y="185"/>
                </a:cubicBezTo>
                <a:cubicBezTo>
                  <a:pt x="581" y="180"/>
                  <a:pt x="582" y="154"/>
                  <a:pt x="583" y="150"/>
                </a:cubicBezTo>
                <a:cubicBezTo>
                  <a:pt x="585" y="146"/>
                  <a:pt x="585" y="135"/>
                  <a:pt x="585" y="133"/>
                </a:cubicBezTo>
                <a:cubicBezTo>
                  <a:pt x="586" y="131"/>
                  <a:pt x="582" y="124"/>
                  <a:pt x="585" y="93"/>
                </a:cubicBezTo>
                <a:cubicBezTo>
                  <a:pt x="586" y="86"/>
                  <a:pt x="590" y="59"/>
                  <a:pt x="615" y="43"/>
                </a:cubicBezTo>
                <a:cubicBezTo>
                  <a:pt x="624" y="37"/>
                  <a:pt x="642" y="33"/>
                  <a:pt x="647" y="35"/>
                </a:cubicBezTo>
                <a:cubicBezTo>
                  <a:pt x="657" y="32"/>
                  <a:pt x="675" y="39"/>
                  <a:pt x="686" y="50"/>
                </a:cubicBezTo>
                <a:cubicBezTo>
                  <a:pt x="692" y="56"/>
                  <a:pt x="698" y="67"/>
                  <a:pt x="701" y="77"/>
                </a:cubicBezTo>
                <a:cubicBezTo>
                  <a:pt x="705" y="88"/>
                  <a:pt x="715" y="122"/>
                  <a:pt x="717" y="130"/>
                </a:cubicBezTo>
                <a:cubicBezTo>
                  <a:pt x="719" y="138"/>
                  <a:pt x="723" y="159"/>
                  <a:pt x="725" y="167"/>
                </a:cubicBezTo>
                <a:cubicBezTo>
                  <a:pt x="726" y="175"/>
                  <a:pt x="730" y="189"/>
                  <a:pt x="731" y="191"/>
                </a:cubicBezTo>
                <a:cubicBezTo>
                  <a:pt x="733" y="194"/>
                  <a:pt x="733" y="194"/>
                  <a:pt x="737" y="196"/>
                </a:cubicBezTo>
                <a:cubicBezTo>
                  <a:pt x="741" y="198"/>
                  <a:pt x="749" y="204"/>
                  <a:pt x="750" y="206"/>
                </a:cubicBezTo>
                <a:cubicBezTo>
                  <a:pt x="752" y="207"/>
                  <a:pt x="755" y="210"/>
                  <a:pt x="759" y="217"/>
                </a:cubicBezTo>
                <a:cubicBezTo>
                  <a:pt x="763" y="224"/>
                  <a:pt x="764" y="228"/>
                  <a:pt x="766" y="232"/>
                </a:cubicBezTo>
                <a:cubicBezTo>
                  <a:pt x="767" y="234"/>
                  <a:pt x="767" y="234"/>
                  <a:pt x="768" y="233"/>
                </a:cubicBezTo>
                <a:cubicBezTo>
                  <a:pt x="771" y="231"/>
                  <a:pt x="783" y="224"/>
                  <a:pt x="786" y="224"/>
                </a:cubicBezTo>
                <a:cubicBezTo>
                  <a:pt x="788" y="224"/>
                  <a:pt x="789" y="222"/>
                  <a:pt x="791" y="221"/>
                </a:cubicBezTo>
                <a:cubicBezTo>
                  <a:pt x="793" y="219"/>
                  <a:pt x="796" y="219"/>
                  <a:pt x="798" y="220"/>
                </a:cubicBezTo>
                <a:cubicBezTo>
                  <a:pt x="800" y="221"/>
                  <a:pt x="801" y="221"/>
                  <a:pt x="805" y="220"/>
                </a:cubicBezTo>
                <a:cubicBezTo>
                  <a:pt x="808" y="219"/>
                  <a:pt x="810" y="220"/>
                  <a:pt x="809" y="217"/>
                </a:cubicBezTo>
                <a:cubicBezTo>
                  <a:pt x="809" y="214"/>
                  <a:pt x="807" y="208"/>
                  <a:pt x="806" y="207"/>
                </a:cubicBezTo>
                <a:cubicBezTo>
                  <a:pt x="806" y="207"/>
                  <a:pt x="806" y="207"/>
                  <a:pt x="803" y="206"/>
                </a:cubicBezTo>
                <a:cubicBezTo>
                  <a:pt x="800" y="204"/>
                  <a:pt x="796" y="202"/>
                  <a:pt x="794" y="200"/>
                </a:cubicBezTo>
                <a:cubicBezTo>
                  <a:pt x="793" y="199"/>
                  <a:pt x="786" y="192"/>
                  <a:pt x="782" y="189"/>
                </a:cubicBezTo>
                <a:cubicBezTo>
                  <a:pt x="777" y="185"/>
                  <a:pt x="772" y="171"/>
                  <a:pt x="769" y="165"/>
                </a:cubicBezTo>
                <a:cubicBezTo>
                  <a:pt x="767" y="160"/>
                  <a:pt x="765" y="150"/>
                  <a:pt x="765" y="148"/>
                </a:cubicBezTo>
                <a:cubicBezTo>
                  <a:pt x="765" y="146"/>
                  <a:pt x="765" y="138"/>
                  <a:pt x="765" y="136"/>
                </a:cubicBezTo>
                <a:cubicBezTo>
                  <a:pt x="765" y="134"/>
                  <a:pt x="761" y="123"/>
                  <a:pt x="761" y="120"/>
                </a:cubicBezTo>
                <a:cubicBezTo>
                  <a:pt x="760" y="118"/>
                  <a:pt x="759" y="115"/>
                  <a:pt x="758" y="114"/>
                </a:cubicBezTo>
                <a:cubicBezTo>
                  <a:pt x="757" y="112"/>
                  <a:pt x="757" y="100"/>
                  <a:pt x="757" y="98"/>
                </a:cubicBezTo>
                <a:cubicBezTo>
                  <a:pt x="756" y="97"/>
                  <a:pt x="754" y="97"/>
                  <a:pt x="754" y="95"/>
                </a:cubicBezTo>
                <a:cubicBezTo>
                  <a:pt x="754" y="94"/>
                  <a:pt x="754" y="92"/>
                  <a:pt x="755" y="91"/>
                </a:cubicBezTo>
                <a:cubicBezTo>
                  <a:pt x="756" y="90"/>
                  <a:pt x="755" y="86"/>
                  <a:pt x="755" y="85"/>
                </a:cubicBezTo>
                <a:cubicBezTo>
                  <a:pt x="754" y="84"/>
                  <a:pt x="754" y="78"/>
                  <a:pt x="755" y="74"/>
                </a:cubicBezTo>
                <a:cubicBezTo>
                  <a:pt x="757" y="71"/>
                  <a:pt x="760" y="68"/>
                  <a:pt x="759" y="69"/>
                </a:cubicBezTo>
                <a:cubicBezTo>
                  <a:pt x="759" y="70"/>
                  <a:pt x="759" y="72"/>
                  <a:pt x="759" y="71"/>
                </a:cubicBezTo>
                <a:cubicBezTo>
                  <a:pt x="760" y="70"/>
                  <a:pt x="760" y="64"/>
                  <a:pt x="763" y="62"/>
                </a:cubicBezTo>
                <a:cubicBezTo>
                  <a:pt x="766" y="60"/>
                  <a:pt x="767" y="62"/>
                  <a:pt x="770" y="60"/>
                </a:cubicBezTo>
                <a:cubicBezTo>
                  <a:pt x="772" y="58"/>
                  <a:pt x="774" y="56"/>
                  <a:pt x="776" y="55"/>
                </a:cubicBezTo>
                <a:cubicBezTo>
                  <a:pt x="778" y="55"/>
                  <a:pt x="778" y="53"/>
                  <a:pt x="781" y="53"/>
                </a:cubicBezTo>
                <a:cubicBezTo>
                  <a:pt x="784" y="53"/>
                  <a:pt x="788" y="51"/>
                  <a:pt x="791" y="50"/>
                </a:cubicBezTo>
                <a:cubicBezTo>
                  <a:pt x="795" y="49"/>
                  <a:pt x="799" y="48"/>
                  <a:pt x="802" y="48"/>
                </a:cubicBezTo>
                <a:cubicBezTo>
                  <a:pt x="805" y="48"/>
                  <a:pt x="808" y="48"/>
                  <a:pt x="811" y="46"/>
                </a:cubicBezTo>
                <a:cubicBezTo>
                  <a:pt x="814" y="44"/>
                  <a:pt x="819" y="46"/>
                  <a:pt x="822" y="47"/>
                </a:cubicBezTo>
                <a:cubicBezTo>
                  <a:pt x="825" y="48"/>
                  <a:pt x="830" y="47"/>
                  <a:pt x="835" y="50"/>
                </a:cubicBezTo>
                <a:cubicBezTo>
                  <a:pt x="839" y="54"/>
                  <a:pt x="842" y="52"/>
                  <a:pt x="842" y="54"/>
                </a:cubicBezTo>
                <a:cubicBezTo>
                  <a:pt x="843" y="56"/>
                  <a:pt x="848" y="57"/>
                  <a:pt x="849" y="58"/>
                </a:cubicBezTo>
                <a:cubicBezTo>
                  <a:pt x="850" y="59"/>
                  <a:pt x="858" y="66"/>
                  <a:pt x="858" y="67"/>
                </a:cubicBezTo>
                <a:cubicBezTo>
                  <a:pt x="858" y="68"/>
                  <a:pt x="865" y="77"/>
                  <a:pt x="865" y="84"/>
                </a:cubicBezTo>
                <a:cubicBezTo>
                  <a:pt x="865" y="91"/>
                  <a:pt x="867" y="105"/>
                  <a:pt x="867" y="106"/>
                </a:cubicBezTo>
                <a:cubicBezTo>
                  <a:pt x="867" y="107"/>
                  <a:pt x="868" y="111"/>
                  <a:pt x="867" y="109"/>
                </a:cubicBezTo>
                <a:cubicBezTo>
                  <a:pt x="867" y="108"/>
                  <a:pt x="867" y="109"/>
                  <a:pt x="867" y="110"/>
                </a:cubicBezTo>
                <a:cubicBezTo>
                  <a:pt x="868" y="112"/>
                  <a:pt x="868" y="112"/>
                  <a:pt x="869" y="112"/>
                </a:cubicBezTo>
                <a:cubicBezTo>
                  <a:pt x="867" y="112"/>
                  <a:pt x="879" y="113"/>
                  <a:pt x="876" y="130"/>
                </a:cubicBezTo>
                <a:cubicBezTo>
                  <a:pt x="875" y="134"/>
                  <a:pt x="874" y="140"/>
                  <a:pt x="872" y="141"/>
                </a:cubicBezTo>
                <a:cubicBezTo>
                  <a:pt x="871" y="143"/>
                  <a:pt x="870" y="147"/>
                  <a:pt x="868" y="148"/>
                </a:cubicBezTo>
                <a:cubicBezTo>
                  <a:pt x="867" y="150"/>
                  <a:pt x="866" y="149"/>
                  <a:pt x="866" y="152"/>
                </a:cubicBezTo>
                <a:cubicBezTo>
                  <a:pt x="867" y="154"/>
                  <a:pt x="868" y="169"/>
                  <a:pt x="869" y="171"/>
                </a:cubicBezTo>
                <a:cubicBezTo>
                  <a:pt x="870" y="173"/>
                  <a:pt x="877" y="186"/>
                  <a:pt x="880" y="188"/>
                </a:cubicBezTo>
                <a:cubicBezTo>
                  <a:pt x="883" y="191"/>
                  <a:pt x="893" y="199"/>
                  <a:pt x="894" y="199"/>
                </a:cubicBezTo>
                <a:cubicBezTo>
                  <a:pt x="896" y="199"/>
                  <a:pt x="899" y="198"/>
                  <a:pt x="900" y="198"/>
                </a:cubicBezTo>
                <a:cubicBezTo>
                  <a:pt x="901" y="198"/>
                  <a:pt x="902" y="201"/>
                  <a:pt x="905" y="202"/>
                </a:cubicBezTo>
                <a:cubicBezTo>
                  <a:pt x="908" y="203"/>
                  <a:pt x="912" y="203"/>
                  <a:pt x="914" y="204"/>
                </a:cubicBezTo>
                <a:cubicBezTo>
                  <a:pt x="916" y="205"/>
                  <a:pt x="917" y="207"/>
                  <a:pt x="924" y="210"/>
                </a:cubicBezTo>
                <a:cubicBezTo>
                  <a:pt x="931" y="213"/>
                  <a:pt x="944" y="220"/>
                  <a:pt x="946" y="221"/>
                </a:cubicBezTo>
                <a:cubicBezTo>
                  <a:pt x="949" y="222"/>
                  <a:pt x="955" y="225"/>
                  <a:pt x="959" y="226"/>
                </a:cubicBezTo>
                <a:cubicBezTo>
                  <a:pt x="962" y="227"/>
                  <a:pt x="973" y="235"/>
                  <a:pt x="978" y="241"/>
                </a:cubicBezTo>
                <a:cubicBezTo>
                  <a:pt x="984" y="247"/>
                  <a:pt x="992" y="259"/>
                  <a:pt x="994" y="268"/>
                </a:cubicBezTo>
                <a:cubicBezTo>
                  <a:pt x="996" y="276"/>
                  <a:pt x="1003" y="292"/>
                  <a:pt x="1005" y="299"/>
                </a:cubicBezTo>
                <a:cubicBezTo>
                  <a:pt x="1007" y="307"/>
                  <a:pt x="1018" y="347"/>
                  <a:pt x="1019" y="356"/>
                </a:cubicBezTo>
                <a:cubicBezTo>
                  <a:pt x="1019" y="364"/>
                  <a:pt x="1025" y="404"/>
                  <a:pt x="1025" y="410"/>
                </a:cubicBezTo>
                <a:cubicBezTo>
                  <a:pt x="1025" y="416"/>
                  <a:pt x="1029" y="450"/>
                  <a:pt x="1029" y="457"/>
                </a:cubicBezTo>
                <a:cubicBezTo>
                  <a:pt x="1030" y="465"/>
                  <a:pt x="1027" y="490"/>
                  <a:pt x="1027" y="497"/>
                </a:cubicBezTo>
                <a:cubicBezTo>
                  <a:pt x="1026" y="503"/>
                  <a:pt x="1021" y="539"/>
                  <a:pt x="1021" y="541"/>
                </a:cubicBezTo>
                <a:cubicBezTo>
                  <a:pt x="1020" y="543"/>
                  <a:pt x="1019" y="542"/>
                  <a:pt x="1018" y="545"/>
                </a:cubicBezTo>
                <a:cubicBezTo>
                  <a:pt x="1018" y="547"/>
                  <a:pt x="1015" y="557"/>
                  <a:pt x="1014" y="564"/>
                </a:cubicBezTo>
                <a:cubicBezTo>
                  <a:pt x="1013" y="570"/>
                  <a:pt x="1011" y="586"/>
                  <a:pt x="1010" y="589"/>
                </a:cubicBezTo>
                <a:cubicBezTo>
                  <a:pt x="1009" y="592"/>
                  <a:pt x="1006" y="606"/>
                  <a:pt x="1009" y="611"/>
                </a:cubicBezTo>
                <a:cubicBezTo>
                  <a:pt x="1009" y="612"/>
                  <a:pt x="1007" y="611"/>
                  <a:pt x="1007" y="613"/>
                </a:cubicBezTo>
                <a:cubicBezTo>
                  <a:pt x="1007" y="614"/>
                  <a:pt x="1007" y="618"/>
                  <a:pt x="1007" y="623"/>
                </a:cubicBezTo>
                <a:cubicBezTo>
                  <a:pt x="1007" y="627"/>
                  <a:pt x="1006" y="652"/>
                  <a:pt x="1006" y="656"/>
                </a:cubicBezTo>
                <a:cubicBezTo>
                  <a:pt x="1005" y="659"/>
                  <a:pt x="1000" y="663"/>
                  <a:pt x="999" y="663"/>
                </a:cubicBezTo>
                <a:cubicBezTo>
                  <a:pt x="997" y="664"/>
                  <a:pt x="996" y="664"/>
                  <a:pt x="995" y="666"/>
                </a:cubicBezTo>
                <a:cubicBezTo>
                  <a:pt x="994" y="667"/>
                  <a:pt x="985" y="672"/>
                  <a:pt x="982" y="673"/>
                </a:cubicBezTo>
                <a:cubicBezTo>
                  <a:pt x="978" y="675"/>
                  <a:pt x="978" y="674"/>
                  <a:pt x="978" y="677"/>
                </a:cubicBezTo>
                <a:cubicBezTo>
                  <a:pt x="978" y="681"/>
                  <a:pt x="977" y="693"/>
                  <a:pt x="977" y="699"/>
                </a:cubicBezTo>
                <a:cubicBezTo>
                  <a:pt x="978" y="706"/>
                  <a:pt x="977" y="721"/>
                  <a:pt x="976" y="724"/>
                </a:cubicBezTo>
                <a:cubicBezTo>
                  <a:pt x="976" y="726"/>
                  <a:pt x="973" y="741"/>
                  <a:pt x="972" y="744"/>
                </a:cubicBezTo>
                <a:cubicBezTo>
                  <a:pt x="971" y="746"/>
                  <a:pt x="961" y="772"/>
                  <a:pt x="960" y="776"/>
                </a:cubicBezTo>
                <a:cubicBezTo>
                  <a:pt x="959" y="779"/>
                  <a:pt x="953" y="793"/>
                  <a:pt x="952" y="796"/>
                </a:cubicBezTo>
                <a:cubicBezTo>
                  <a:pt x="952" y="798"/>
                  <a:pt x="955" y="819"/>
                  <a:pt x="956" y="826"/>
                </a:cubicBezTo>
                <a:cubicBezTo>
                  <a:pt x="957" y="835"/>
                  <a:pt x="957" y="850"/>
                  <a:pt x="958" y="855"/>
                </a:cubicBezTo>
                <a:cubicBezTo>
                  <a:pt x="959" y="862"/>
                  <a:pt x="960" y="886"/>
                  <a:pt x="961" y="890"/>
                </a:cubicBezTo>
                <a:cubicBezTo>
                  <a:pt x="961" y="895"/>
                  <a:pt x="963" y="918"/>
                  <a:pt x="963" y="922"/>
                </a:cubicBezTo>
                <a:cubicBezTo>
                  <a:pt x="963" y="927"/>
                  <a:pt x="964" y="945"/>
                  <a:pt x="965" y="950"/>
                </a:cubicBezTo>
                <a:cubicBezTo>
                  <a:pt x="965" y="955"/>
                  <a:pt x="958" y="1000"/>
                  <a:pt x="956" y="1007"/>
                </a:cubicBezTo>
                <a:cubicBezTo>
                  <a:pt x="955" y="1015"/>
                  <a:pt x="952" y="1027"/>
                  <a:pt x="951" y="1030"/>
                </a:cubicBezTo>
                <a:cubicBezTo>
                  <a:pt x="950" y="1034"/>
                  <a:pt x="950" y="1034"/>
                  <a:pt x="952" y="1040"/>
                </a:cubicBezTo>
                <a:cubicBezTo>
                  <a:pt x="954" y="1046"/>
                  <a:pt x="955" y="1059"/>
                  <a:pt x="955" y="1065"/>
                </a:cubicBezTo>
                <a:cubicBezTo>
                  <a:pt x="956" y="1078"/>
                  <a:pt x="952" y="1093"/>
                  <a:pt x="950" y="1102"/>
                </a:cubicBezTo>
                <a:cubicBezTo>
                  <a:pt x="948" y="1109"/>
                  <a:pt x="949" y="1107"/>
                  <a:pt x="950" y="1108"/>
                </a:cubicBezTo>
                <a:cubicBezTo>
                  <a:pt x="950" y="1109"/>
                  <a:pt x="951" y="1125"/>
                  <a:pt x="951" y="1127"/>
                </a:cubicBezTo>
                <a:cubicBezTo>
                  <a:pt x="951" y="1129"/>
                  <a:pt x="948" y="1133"/>
                  <a:pt x="947" y="1134"/>
                </a:cubicBezTo>
                <a:cubicBezTo>
                  <a:pt x="945" y="1136"/>
                  <a:pt x="946" y="1135"/>
                  <a:pt x="942" y="1135"/>
                </a:cubicBezTo>
                <a:cubicBezTo>
                  <a:pt x="940" y="1135"/>
                  <a:pt x="941" y="1135"/>
                  <a:pt x="939" y="1139"/>
                </a:cubicBezTo>
                <a:cubicBezTo>
                  <a:pt x="938" y="1140"/>
                  <a:pt x="938" y="1143"/>
                  <a:pt x="938" y="1144"/>
                </a:cubicBezTo>
                <a:cubicBezTo>
                  <a:pt x="938" y="1146"/>
                  <a:pt x="937" y="1148"/>
                  <a:pt x="935" y="1150"/>
                </a:cubicBezTo>
                <a:cubicBezTo>
                  <a:pt x="934" y="1151"/>
                  <a:pt x="931" y="1155"/>
                  <a:pt x="930" y="1154"/>
                </a:cubicBezTo>
                <a:cubicBezTo>
                  <a:pt x="929" y="1153"/>
                  <a:pt x="928" y="1154"/>
                  <a:pt x="928" y="1154"/>
                </a:cubicBezTo>
                <a:cubicBezTo>
                  <a:pt x="929" y="1155"/>
                  <a:pt x="927" y="1156"/>
                  <a:pt x="926" y="1156"/>
                </a:cubicBezTo>
                <a:cubicBezTo>
                  <a:pt x="924" y="1157"/>
                  <a:pt x="922" y="1158"/>
                  <a:pt x="922" y="1157"/>
                </a:cubicBezTo>
                <a:cubicBezTo>
                  <a:pt x="922" y="1156"/>
                  <a:pt x="920" y="1156"/>
                  <a:pt x="920" y="1157"/>
                </a:cubicBezTo>
                <a:cubicBezTo>
                  <a:pt x="920" y="1158"/>
                  <a:pt x="919" y="1158"/>
                  <a:pt x="916" y="1159"/>
                </a:cubicBezTo>
                <a:cubicBezTo>
                  <a:pt x="913" y="1159"/>
                  <a:pt x="911" y="1161"/>
                  <a:pt x="912" y="1159"/>
                </a:cubicBezTo>
                <a:cubicBezTo>
                  <a:pt x="912" y="1158"/>
                  <a:pt x="910" y="1158"/>
                  <a:pt x="910" y="1159"/>
                </a:cubicBezTo>
                <a:cubicBezTo>
                  <a:pt x="910" y="1160"/>
                  <a:pt x="908" y="1160"/>
                  <a:pt x="903" y="1160"/>
                </a:cubicBezTo>
                <a:cubicBezTo>
                  <a:pt x="899" y="1160"/>
                  <a:pt x="895" y="1161"/>
                  <a:pt x="895" y="1160"/>
                </a:cubicBezTo>
                <a:cubicBezTo>
                  <a:pt x="895" y="1159"/>
                  <a:pt x="893" y="1158"/>
                  <a:pt x="893" y="1159"/>
                </a:cubicBezTo>
                <a:cubicBezTo>
                  <a:pt x="892" y="1160"/>
                  <a:pt x="886" y="1159"/>
                  <a:pt x="883" y="1159"/>
                </a:cubicBezTo>
                <a:cubicBezTo>
                  <a:pt x="879" y="1159"/>
                  <a:pt x="873" y="1160"/>
                  <a:pt x="873" y="1159"/>
                </a:cubicBezTo>
                <a:cubicBezTo>
                  <a:pt x="874" y="1157"/>
                  <a:pt x="871" y="1157"/>
                  <a:pt x="871" y="1158"/>
                </a:cubicBezTo>
                <a:cubicBezTo>
                  <a:pt x="870" y="1160"/>
                  <a:pt x="863" y="1157"/>
                  <a:pt x="860" y="1156"/>
                </a:cubicBezTo>
                <a:cubicBezTo>
                  <a:pt x="856" y="1156"/>
                  <a:pt x="851" y="1154"/>
                  <a:pt x="850" y="1153"/>
                </a:cubicBezTo>
                <a:cubicBezTo>
                  <a:pt x="849" y="1153"/>
                  <a:pt x="851" y="1145"/>
                  <a:pt x="852" y="1144"/>
                </a:cubicBezTo>
                <a:cubicBezTo>
                  <a:pt x="852" y="1142"/>
                  <a:pt x="852" y="1140"/>
                  <a:pt x="854" y="1140"/>
                </a:cubicBezTo>
                <a:cubicBezTo>
                  <a:pt x="857" y="1139"/>
                  <a:pt x="857" y="1140"/>
                  <a:pt x="857" y="1136"/>
                </a:cubicBezTo>
                <a:cubicBezTo>
                  <a:pt x="857" y="1132"/>
                  <a:pt x="858" y="1125"/>
                  <a:pt x="859" y="1122"/>
                </a:cubicBezTo>
                <a:cubicBezTo>
                  <a:pt x="860" y="1118"/>
                  <a:pt x="864" y="1111"/>
                  <a:pt x="867" y="1109"/>
                </a:cubicBezTo>
                <a:cubicBezTo>
                  <a:pt x="870" y="1107"/>
                  <a:pt x="870" y="1107"/>
                  <a:pt x="869" y="1105"/>
                </a:cubicBezTo>
                <a:cubicBezTo>
                  <a:pt x="868" y="1104"/>
                  <a:pt x="869" y="1103"/>
                  <a:pt x="869" y="1101"/>
                </a:cubicBezTo>
                <a:cubicBezTo>
                  <a:pt x="869" y="1099"/>
                  <a:pt x="868" y="1096"/>
                  <a:pt x="867" y="1094"/>
                </a:cubicBezTo>
                <a:cubicBezTo>
                  <a:pt x="866" y="1092"/>
                  <a:pt x="865" y="1093"/>
                  <a:pt x="857" y="1091"/>
                </a:cubicBezTo>
                <a:cubicBezTo>
                  <a:pt x="852" y="1090"/>
                  <a:pt x="837" y="1091"/>
                  <a:pt x="833" y="1092"/>
                </a:cubicBezTo>
                <a:cubicBezTo>
                  <a:pt x="829" y="1093"/>
                  <a:pt x="816" y="1096"/>
                  <a:pt x="810" y="1096"/>
                </a:cubicBezTo>
                <a:cubicBezTo>
                  <a:pt x="805" y="1096"/>
                  <a:pt x="782" y="1097"/>
                  <a:pt x="779" y="1096"/>
                </a:cubicBezTo>
                <a:cubicBezTo>
                  <a:pt x="775" y="1096"/>
                  <a:pt x="775" y="1095"/>
                  <a:pt x="775" y="1097"/>
                </a:cubicBezTo>
                <a:cubicBezTo>
                  <a:pt x="775" y="1099"/>
                  <a:pt x="774" y="1102"/>
                  <a:pt x="774" y="1105"/>
                </a:cubicBezTo>
                <a:cubicBezTo>
                  <a:pt x="774" y="1108"/>
                  <a:pt x="775" y="1108"/>
                  <a:pt x="773" y="1110"/>
                </a:cubicBezTo>
                <a:cubicBezTo>
                  <a:pt x="772" y="1111"/>
                  <a:pt x="772" y="1110"/>
                  <a:pt x="772" y="1114"/>
                </a:cubicBezTo>
                <a:cubicBezTo>
                  <a:pt x="772" y="1117"/>
                  <a:pt x="774" y="1117"/>
                  <a:pt x="771" y="1119"/>
                </a:cubicBezTo>
                <a:cubicBezTo>
                  <a:pt x="769" y="1121"/>
                  <a:pt x="768" y="1121"/>
                  <a:pt x="767" y="1122"/>
                </a:cubicBezTo>
                <a:cubicBezTo>
                  <a:pt x="766" y="1122"/>
                  <a:pt x="766" y="1122"/>
                  <a:pt x="763" y="1122"/>
                </a:cubicBezTo>
                <a:cubicBezTo>
                  <a:pt x="759" y="1121"/>
                  <a:pt x="758" y="1121"/>
                  <a:pt x="756" y="1121"/>
                </a:cubicBezTo>
                <a:cubicBezTo>
                  <a:pt x="754" y="1121"/>
                  <a:pt x="754" y="1120"/>
                  <a:pt x="754" y="1122"/>
                </a:cubicBezTo>
                <a:cubicBezTo>
                  <a:pt x="754" y="1124"/>
                  <a:pt x="753" y="1128"/>
                  <a:pt x="752" y="1130"/>
                </a:cubicBezTo>
                <a:cubicBezTo>
                  <a:pt x="752" y="1131"/>
                  <a:pt x="749" y="1133"/>
                  <a:pt x="745" y="1135"/>
                </a:cubicBezTo>
                <a:cubicBezTo>
                  <a:pt x="740" y="1137"/>
                  <a:pt x="729" y="1142"/>
                  <a:pt x="720" y="1142"/>
                </a:cubicBezTo>
                <a:cubicBezTo>
                  <a:pt x="711" y="1142"/>
                  <a:pt x="703" y="1142"/>
                  <a:pt x="695" y="1141"/>
                </a:cubicBezTo>
                <a:cubicBezTo>
                  <a:pt x="687" y="1140"/>
                  <a:pt x="683" y="1139"/>
                  <a:pt x="682" y="1138"/>
                </a:cubicBezTo>
                <a:cubicBezTo>
                  <a:pt x="681" y="1137"/>
                  <a:pt x="682" y="1135"/>
                  <a:pt x="683" y="1135"/>
                </a:cubicBezTo>
                <a:cubicBezTo>
                  <a:pt x="684" y="1135"/>
                  <a:pt x="683" y="1133"/>
                  <a:pt x="683" y="1132"/>
                </a:cubicBezTo>
                <a:cubicBezTo>
                  <a:pt x="684" y="1130"/>
                  <a:pt x="696" y="1110"/>
                  <a:pt x="697" y="1109"/>
                </a:cubicBezTo>
                <a:cubicBezTo>
                  <a:pt x="698" y="1108"/>
                  <a:pt x="698" y="1107"/>
                  <a:pt x="696" y="1106"/>
                </a:cubicBezTo>
                <a:cubicBezTo>
                  <a:pt x="695" y="1105"/>
                  <a:pt x="692" y="1085"/>
                  <a:pt x="692" y="1084"/>
                </a:cubicBezTo>
                <a:cubicBezTo>
                  <a:pt x="692" y="1083"/>
                  <a:pt x="683" y="1082"/>
                  <a:pt x="679" y="1082"/>
                </a:cubicBezTo>
                <a:cubicBezTo>
                  <a:pt x="675" y="1082"/>
                  <a:pt x="674" y="1082"/>
                  <a:pt x="673" y="1085"/>
                </a:cubicBezTo>
                <a:cubicBezTo>
                  <a:pt x="671" y="1087"/>
                  <a:pt x="666" y="1094"/>
                  <a:pt x="663" y="1096"/>
                </a:cubicBezTo>
                <a:cubicBezTo>
                  <a:pt x="660" y="1097"/>
                  <a:pt x="634" y="1101"/>
                  <a:pt x="630" y="1100"/>
                </a:cubicBezTo>
                <a:cubicBezTo>
                  <a:pt x="627" y="1100"/>
                  <a:pt x="627" y="1100"/>
                  <a:pt x="629" y="1103"/>
                </a:cubicBezTo>
                <a:cubicBezTo>
                  <a:pt x="632" y="1105"/>
                  <a:pt x="635" y="1110"/>
                  <a:pt x="637" y="1111"/>
                </a:cubicBezTo>
                <a:cubicBezTo>
                  <a:pt x="639" y="1112"/>
                  <a:pt x="639" y="1115"/>
                  <a:pt x="643" y="1115"/>
                </a:cubicBezTo>
                <a:cubicBezTo>
                  <a:pt x="646" y="1115"/>
                  <a:pt x="654" y="1119"/>
                  <a:pt x="656" y="1122"/>
                </a:cubicBezTo>
                <a:cubicBezTo>
                  <a:pt x="659" y="1125"/>
                  <a:pt x="659" y="1129"/>
                  <a:pt x="659" y="1131"/>
                </a:cubicBezTo>
                <a:cubicBezTo>
                  <a:pt x="659" y="1132"/>
                  <a:pt x="659" y="1133"/>
                  <a:pt x="660" y="1133"/>
                </a:cubicBezTo>
                <a:cubicBezTo>
                  <a:pt x="661" y="1134"/>
                  <a:pt x="661" y="1135"/>
                  <a:pt x="661" y="1136"/>
                </a:cubicBezTo>
                <a:cubicBezTo>
                  <a:pt x="660" y="1136"/>
                  <a:pt x="662" y="1137"/>
                  <a:pt x="663" y="1138"/>
                </a:cubicBezTo>
                <a:cubicBezTo>
                  <a:pt x="664" y="1139"/>
                  <a:pt x="665" y="1147"/>
                  <a:pt x="665" y="1149"/>
                </a:cubicBezTo>
                <a:cubicBezTo>
                  <a:pt x="665" y="1150"/>
                  <a:pt x="666" y="1151"/>
                  <a:pt x="665" y="1151"/>
                </a:cubicBezTo>
                <a:cubicBezTo>
                  <a:pt x="663" y="1151"/>
                  <a:pt x="664" y="1151"/>
                  <a:pt x="663" y="1150"/>
                </a:cubicBezTo>
                <a:cubicBezTo>
                  <a:pt x="663" y="1149"/>
                  <a:pt x="662" y="1150"/>
                  <a:pt x="662" y="1150"/>
                </a:cubicBezTo>
                <a:cubicBezTo>
                  <a:pt x="662" y="1152"/>
                  <a:pt x="662" y="1151"/>
                  <a:pt x="659" y="1151"/>
                </a:cubicBezTo>
                <a:cubicBezTo>
                  <a:pt x="657" y="1152"/>
                  <a:pt x="656" y="1152"/>
                  <a:pt x="656" y="1151"/>
                </a:cubicBezTo>
                <a:cubicBezTo>
                  <a:pt x="656" y="1150"/>
                  <a:pt x="654" y="1150"/>
                  <a:pt x="654" y="1151"/>
                </a:cubicBezTo>
                <a:cubicBezTo>
                  <a:pt x="654" y="1152"/>
                  <a:pt x="655" y="1152"/>
                  <a:pt x="650" y="1153"/>
                </a:cubicBezTo>
                <a:cubicBezTo>
                  <a:pt x="644" y="1154"/>
                  <a:pt x="644" y="1154"/>
                  <a:pt x="643" y="1153"/>
                </a:cubicBezTo>
                <a:cubicBezTo>
                  <a:pt x="643" y="1152"/>
                  <a:pt x="642" y="1152"/>
                  <a:pt x="642" y="1153"/>
                </a:cubicBezTo>
                <a:cubicBezTo>
                  <a:pt x="642" y="1154"/>
                  <a:pt x="641" y="1154"/>
                  <a:pt x="637" y="1155"/>
                </a:cubicBezTo>
                <a:cubicBezTo>
                  <a:pt x="633" y="1155"/>
                  <a:pt x="632" y="1155"/>
                  <a:pt x="632" y="1154"/>
                </a:cubicBezTo>
                <a:cubicBezTo>
                  <a:pt x="632" y="1154"/>
                  <a:pt x="630" y="1153"/>
                  <a:pt x="629" y="1154"/>
                </a:cubicBezTo>
                <a:cubicBezTo>
                  <a:pt x="629" y="1156"/>
                  <a:pt x="629" y="1156"/>
                  <a:pt x="626" y="1156"/>
                </a:cubicBezTo>
                <a:cubicBezTo>
                  <a:pt x="623" y="1156"/>
                  <a:pt x="620" y="1157"/>
                  <a:pt x="621" y="1156"/>
                </a:cubicBezTo>
                <a:cubicBezTo>
                  <a:pt x="621" y="1155"/>
                  <a:pt x="618" y="1156"/>
                  <a:pt x="618" y="1156"/>
                </a:cubicBezTo>
                <a:cubicBezTo>
                  <a:pt x="618" y="1157"/>
                  <a:pt x="616" y="1157"/>
                  <a:pt x="615" y="1157"/>
                </a:cubicBezTo>
                <a:cubicBezTo>
                  <a:pt x="614" y="1158"/>
                  <a:pt x="611" y="1158"/>
                  <a:pt x="612" y="1157"/>
                </a:cubicBezTo>
                <a:cubicBezTo>
                  <a:pt x="612" y="1156"/>
                  <a:pt x="610" y="1156"/>
                  <a:pt x="610" y="1157"/>
                </a:cubicBezTo>
                <a:cubicBezTo>
                  <a:pt x="610" y="1157"/>
                  <a:pt x="609" y="1158"/>
                  <a:pt x="608" y="1158"/>
                </a:cubicBezTo>
                <a:cubicBezTo>
                  <a:pt x="607" y="1158"/>
                  <a:pt x="605" y="1158"/>
                  <a:pt x="605" y="1157"/>
                </a:cubicBezTo>
                <a:cubicBezTo>
                  <a:pt x="605" y="1156"/>
                  <a:pt x="603" y="1155"/>
                  <a:pt x="603" y="1156"/>
                </a:cubicBezTo>
                <a:cubicBezTo>
                  <a:pt x="602" y="1157"/>
                  <a:pt x="603" y="1157"/>
                  <a:pt x="601" y="1157"/>
                </a:cubicBezTo>
                <a:cubicBezTo>
                  <a:pt x="598" y="1157"/>
                  <a:pt x="598" y="1157"/>
                  <a:pt x="598" y="1156"/>
                </a:cubicBezTo>
                <a:cubicBezTo>
                  <a:pt x="599" y="1155"/>
                  <a:pt x="597" y="1155"/>
                  <a:pt x="597" y="1156"/>
                </a:cubicBezTo>
                <a:cubicBezTo>
                  <a:pt x="597" y="1156"/>
                  <a:pt x="597" y="1156"/>
                  <a:pt x="595" y="1156"/>
                </a:cubicBezTo>
                <a:cubicBezTo>
                  <a:pt x="594" y="1156"/>
                  <a:pt x="593" y="1156"/>
                  <a:pt x="593" y="1155"/>
                </a:cubicBezTo>
                <a:cubicBezTo>
                  <a:pt x="593" y="1154"/>
                  <a:pt x="593" y="1153"/>
                  <a:pt x="592" y="1154"/>
                </a:cubicBezTo>
                <a:cubicBezTo>
                  <a:pt x="592" y="1154"/>
                  <a:pt x="591" y="1154"/>
                  <a:pt x="590" y="1152"/>
                </a:cubicBezTo>
                <a:cubicBezTo>
                  <a:pt x="588" y="1151"/>
                  <a:pt x="584" y="1147"/>
                  <a:pt x="584" y="1146"/>
                </a:cubicBezTo>
                <a:cubicBezTo>
                  <a:pt x="584" y="1145"/>
                  <a:pt x="585" y="1143"/>
                  <a:pt x="582" y="1141"/>
                </a:cubicBezTo>
                <a:cubicBezTo>
                  <a:pt x="580" y="1139"/>
                  <a:pt x="578" y="1139"/>
                  <a:pt x="577" y="1138"/>
                </a:cubicBezTo>
                <a:cubicBezTo>
                  <a:pt x="576" y="1138"/>
                  <a:pt x="571" y="1139"/>
                  <a:pt x="569" y="1139"/>
                </a:cubicBezTo>
                <a:cubicBezTo>
                  <a:pt x="567" y="1139"/>
                  <a:pt x="569" y="1141"/>
                  <a:pt x="561" y="1138"/>
                </a:cubicBezTo>
                <a:cubicBezTo>
                  <a:pt x="553" y="1136"/>
                  <a:pt x="547" y="1133"/>
                  <a:pt x="546" y="1131"/>
                </a:cubicBezTo>
                <a:cubicBezTo>
                  <a:pt x="545" y="1128"/>
                  <a:pt x="545" y="1122"/>
                  <a:pt x="545" y="1121"/>
                </a:cubicBezTo>
                <a:cubicBezTo>
                  <a:pt x="546" y="1120"/>
                  <a:pt x="546" y="1120"/>
                  <a:pt x="545" y="1119"/>
                </a:cubicBezTo>
                <a:cubicBezTo>
                  <a:pt x="543" y="1118"/>
                  <a:pt x="542" y="1097"/>
                  <a:pt x="542" y="1096"/>
                </a:cubicBezTo>
                <a:cubicBezTo>
                  <a:pt x="543" y="1095"/>
                  <a:pt x="543" y="1093"/>
                  <a:pt x="540" y="1091"/>
                </a:cubicBezTo>
                <a:cubicBezTo>
                  <a:pt x="538" y="1090"/>
                  <a:pt x="534" y="1084"/>
                  <a:pt x="534" y="1077"/>
                </a:cubicBezTo>
                <a:cubicBezTo>
                  <a:pt x="535" y="1071"/>
                  <a:pt x="535" y="1063"/>
                  <a:pt x="535" y="1061"/>
                </a:cubicBezTo>
                <a:cubicBezTo>
                  <a:pt x="535" y="1059"/>
                  <a:pt x="532" y="1053"/>
                  <a:pt x="531" y="1052"/>
                </a:cubicBezTo>
                <a:cubicBezTo>
                  <a:pt x="531" y="1050"/>
                  <a:pt x="531" y="1051"/>
                  <a:pt x="530" y="1053"/>
                </a:cubicBezTo>
                <a:cubicBezTo>
                  <a:pt x="528" y="1056"/>
                  <a:pt x="527" y="1059"/>
                  <a:pt x="526" y="1062"/>
                </a:cubicBezTo>
                <a:cubicBezTo>
                  <a:pt x="526" y="1065"/>
                  <a:pt x="525" y="1068"/>
                  <a:pt x="524" y="1069"/>
                </a:cubicBezTo>
                <a:cubicBezTo>
                  <a:pt x="523" y="1069"/>
                  <a:pt x="523" y="1070"/>
                  <a:pt x="525" y="1071"/>
                </a:cubicBezTo>
                <a:cubicBezTo>
                  <a:pt x="526" y="1072"/>
                  <a:pt x="526" y="1087"/>
                  <a:pt x="526" y="1089"/>
                </a:cubicBezTo>
                <a:cubicBezTo>
                  <a:pt x="526" y="1091"/>
                  <a:pt x="526" y="1092"/>
                  <a:pt x="523" y="1094"/>
                </a:cubicBezTo>
                <a:cubicBezTo>
                  <a:pt x="520" y="1096"/>
                  <a:pt x="519" y="1097"/>
                  <a:pt x="516" y="1098"/>
                </a:cubicBezTo>
                <a:cubicBezTo>
                  <a:pt x="514" y="1099"/>
                  <a:pt x="512" y="1098"/>
                  <a:pt x="509" y="1098"/>
                </a:cubicBezTo>
                <a:cubicBezTo>
                  <a:pt x="506" y="1098"/>
                  <a:pt x="505" y="1097"/>
                  <a:pt x="504" y="1098"/>
                </a:cubicBezTo>
                <a:cubicBezTo>
                  <a:pt x="503" y="1099"/>
                  <a:pt x="502" y="1100"/>
                  <a:pt x="503" y="1101"/>
                </a:cubicBezTo>
                <a:cubicBezTo>
                  <a:pt x="504" y="1103"/>
                  <a:pt x="503" y="1103"/>
                  <a:pt x="503" y="1104"/>
                </a:cubicBezTo>
                <a:cubicBezTo>
                  <a:pt x="503" y="1105"/>
                  <a:pt x="503" y="1105"/>
                  <a:pt x="503" y="1108"/>
                </a:cubicBezTo>
                <a:cubicBezTo>
                  <a:pt x="504" y="1110"/>
                  <a:pt x="503" y="1113"/>
                  <a:pt x="502" y="1114"/>
                </a:cubicBezTo>
                <a:cubicBezTo>
                  <a:pt x="501" y="1115"/>
                  <a:pt x="500" y="1115"/>
                  <a:pt x="499" y="1116"/>
                </a:cubicBezTo>
                <a:cubicBezTo>
                  <a:pt x="499" y="1116"/>
                  <a:pt x="499" y="1117"/>
                  <a:pt x="498" y="1117"/>
                </a:cubicBezTo>
                <a:cubicBezTo>
                  <a:pt x="497" y="1116"/>
                  <a:pt x="496" y="1116"/>
                  <a:pt x="496" y="1117"/>
                </a:cubicBezTo>
                <a:cubicBezTo>
                  <a:pt x="496" y="1118"/>
                  <a:pt x="495" y="1118"/>
                  <a:pt x="494" y="1119"/>
                </a:cubicBezTo>
                <a:cubicBezTo>
                  <a:pt x="492" y="1119"/>
                  <a:pt x="493" y="1119"/>
                  <a:pt x="492" y="1118"/>
                </a:cubicBezTo>
                <a:cubicBezTo>
                  <a:pt x="492" y="1117"/>
                  <a:pt x="490" y="1117"/>
                  <a:pt x="490" y="1118"/>
                </a:cubicBezTo>
                <a:cubicBezTo>
                  <a:pt x="491" y="1119"/>
                  <a:pt x="491" y="1119"/>
                  <a:pt x="489" y="1120"/>
                </a:cubicBezTo>
                <a:cubicBezTo>
                  <a:pt x="487" y="1120"/>
                  <a:pt x="487" y="1120"/>
                  <a:pt x="487" y="1119"/>
                </a:cubicBezTo>
                <a:cubicBezTo>
                  <a:pt x="487" y="1118"/>
                  <a:pt x="485" y="1118"/>
                  <a:pt x="485" y="1119"/>
                </a:cubicBezTo>
                <a:cubicBezTo>
                  <a:pt x="485" y="1120"/>
                  <a:pt x="483" y="1120"/>
                  <a:pt x="482" y="1120"/>
                </a:cubicBezTo>
                <a:cubicBezTo>
                  <a:pt x="479" y="1120"/>
                  <a:pt x="478" y="1120"/>
                  <a:pt x="478" y="1119"/>
                </a:cubicBezTo>
                <a:cubicBezTo>
                  <a:pt x="478" y="1118"/>
                  <a:pt x="476" y="1117"/>
                  <a:pt x="476" y="1119"/>
                </a:cubicBezTo>
                <a:cubicBezTo>
                  <a:pt x="475" y="1120"/>
                  <a:pt x="474" y="1119"/>
                  <a:pt x="471" y="1119"/>
                </a:cubicBezTo>
                <a:cubicBezTo>
                  <a:pt x="468" y="1120"/>
                  <a:pt x="467" y="1120"/>
                  <a:pt x="466" y="1119"/>
                </a:cubicBezTo>
                <a:cubicBezTo>
                  <a:pt x="466" y="1117"/>
                  <a:pt x="464" y="1117"/>
                  <a:pt x="464" y="1119"/>
                </a:cubicBezTo>
                <a:cubicBezTo>
                  <a:pt x="464" y="1120"/>
                  <a:pt x="462" y="1119"/>
                  <a:pt x="459" y="1119"/>
                </a:cubicBezTo>
                <a:cubicBezTo>
                  <a:pt x="456" y="1119"/>
                  <a:pt x="454" y="1119"/>
                  <a:pt x="454" y="1118"/>
                </a:cubicBezTo>
                <a:cubicBezTo>
                  <a:pt x="454" y="1117"/>
                  <a:pt x="452" y="1116"/>
                  <a:pt x="452" y="1117"/>
                </a:cubicBezTo>
                <a:cubicBezTo>
                  <a:pt x="452" y="1119"/>
                  <a:pt x="452" y="1119"/>
                  <a:pt x="449" y="1118"/>
                </a:cubicBezTo>
                <a:cubicBezTo>
                  <a:pt x="445" y="1118"/>
                  <a:pt x="445" y="1118"/>
                  <a:pt x="445" y="1117"/>
                </a:cubicBezTo>
                <a:cubicBezTo>
                  <a:pt x="444" y="1116"/>
                  <a:pt x="442" y="1115"/>
                  <a:pt x="442" y="1116"/>
                </a:cubicBezTo>
                <a:cubicBezTo>
                  <a:pt x="442" y="1117"/>
                  <a:pt x="441" y="1117"/>
                  <a:pt x="439" y="1117"/>
                </a:cubicBezTo>
                <a:cubicBezTo>
                  <a:pt x="438" y="1117"/>
                  <a:pt x="438" y="1116"/>
                  <a:pt x="438" y="1116"/>
                </a:cubicBezTo>
                <a:cubicBezTo>
                  <a:pt x="438" y="1116"/>
                  <a:pt x="438" y="1116"/>
                  <a:pt x="436" y="1116"/>
                </a:cubicBezTo>
                <a:cubicBezTo>
                  <a:pt x="435" y="1115"/>
                  <a:pt x="436" y="1108"/>
                  <a:pt x="436" y="1107"/>
                </a:cubicBezTo>
                <a:cubicBezTo>
                  <a:pt x="436" y="1106"/>
                  <a:pt x="436" y="1101"/>
                  <a:pt x="438" y="1100"/>
                </a:cubicBezTo>
                <a:cubicBezTo>
                  <a:pt x="439" y="1099"/>
                  <a:pt x="440" y="1099"/>
                  <a:pt x="440" y="1096"/>
                </a:cubicBezTo>
                <a:cubicBezTo>
                  <a:pt x="440" y="1094"/>
                  <a:pt x="441" y="1090"/>
                  <a:pt x="442" y="1087"/>
                </a:cubicBezTo>
                <a:cubicBezTo>
                  <a:pt x="443" y="1084"/>
                  <a:pt x="447" y="1081"/>
                  <a:pt x="450" y="1079"/>
                </a:cubicBezTo>
                <a:cubicBezTo>
                  <a:pt x="453" y="1078"/>
                  <a:pt x="456" y="1074"/>
                  <a:pt x="457" y="1073"/>
                </a:cubicBezTo>
                <a:cubicBezTo>
                  <a:pt x="457" y="1070"/>
                  <a:pt x="457" y="1071"/>
                  <a:pt x="453" y="1067"/>
                </a:cubicBezTo>
                <a:cubicBezTo>
                  <a:pt x="450" y="1064"/>
                  <a:pt x="442" y="1046"/>
                  <a:pt x="442" y="1044"/>
                </a:cubicBezTo>
                <a:cubicBezTo>
                  <a:pt x="441" y="1041"/>
                  <a:pt x="441" y="1036"/>
                  <a:pt x="438" y="1034"/>
                </a:cubicBezTo>
                <a:cubicBezTo>
                  <a:pt x="435" y="1031"/>
                  <a:pt x="432" y="1026"/>
                  <a:pt x="432" y="1020"/>
                </a:cubicBezTo>
                <a:cubicBezTo>
                  <a:pt x="432" y="1015"/>
                  <a:pt x="431" y="997"/>
                  <a:pt x="431" y="994"/>
                </a:cubicBezTo>
                <a:cubicBezTo>
                  <a:pt x="430" y="991"/>
                  <a:pt x="428" y="985"/>
                  <a:pt x="428" y="978"/>
                </a:cubicBezTo>
                <a:cubicBezTo>
                  <a:pt x="428" y="972"/>
                  <a:pt x="427" y="925"/>
                  <a:pt x="427" y="921"/>
                </a:cubicBezTo>
                <a:cubicBezTo>
                  <a:pt x="427" y="917"/>
                  <a:pt x="426" y="897"/>
                  <a:pt x="426" y="894"/>
                </a:cubicBezTo>
                <a:cubicBezTo>
                  <a:pt x="427" y="884"/>
                  <a:pt x="426" y="889"/>
                  <a:pt x="423" y="894"/>
                </a:cubicBezTo>
                <a:cubicBezTo>
                  <a:pt x="421" y="899"/>
                  <a:pt x="412" y="917"/>
                  <a:pt x="411" y="920"/>
                </a:cubicBezTo>
                <a:cubicBezTo>
                  <a:pt x="411" y="919"/>
                  <a:pt x="383" y="1001"/>
                  <a:pt x="379" y="1014"/>
                </a:cubicBezTo>
                <a:cubicBezTo>
                  <a:pt x="374" y="1030"/>
                  <a:pt x="374" y="1051"/>
                  <a:pt x="377" y="1072"/>
                </a:cubicBezTo>
                <a:cubicBezTo>
                  <a:pt x="378" y="1074"/>
                  <a:pt x="382" y="1084"/>
                  <a:pt x="384" y="1089"/>
                </a:cubicBezTo>
                <a:cubicBezTo>
                  <a:pt x="386" y="1094"/>
                  <a:pt x="393" y="1103"/>
                  <a:pt x="395" y="1105"/>
                </a:cubicBezTo>
                <a:cubicBezTo>
                  <a:pt x="397" y="1106"/>
                  <a:pt x="396" y="1107"/>
                  <a:pt x="397" y="1106"/>
                </a:cubicBezTo>
                <a:cubicBezTo>
                  <a:pt x="398" y="1106"/>
                  <a:pt x="400" y="1105"/>
                  <a:pt x="402" y="1108"/>
                </a:cubicBezTo>
                <a:cubicBezTo>
                  <a:pt x="405" y="1112"/>
                  <a:pt x="407" y="1114"/>
                  <a:pt x="408" y="1115"/>
                </a:cubicBezTo>
                <a:cubicBezTo>
                  <a:pt x="409" y="1117"/>
                  <a:pt x="409" y="1116"/>
                  <a:pt x="415" y="1117"/>
                </a:cubicBezTo>
                <a:cubicBezTo>
                  <a:pt x="421" y="1118"/>
                  <a:pt x="431" y="1119"/>
                  <a:pt x="432" y="1120"/>
                </a:cubicBezTo>
                <a:cubicBezTo>
                  <a:pt x="433" y="1122"/>
                  <a:pt x="437" y="1125"/>
                  <a:pt x="437" y="1129"/>
                </a:cubicBezTo>
                <a:cubicBezTo>
                  <a:pt x="437" y="1133"/>
                  <a:pt x="437" y="1133"/>
                  <a:pt x="438" y="1134"/>
                </a:cubicBezTo>
                <a:cubicBezTo>
                  <a:pt x="439" y="1135"/>
                  <a:pt x="439" y="1138"/>
                  <a:pt x="439" y="1139"/>
                </a:cubicBezTo>
                <a:cubicBezTo>
                  <a:pt x="439" y="1140"/>
                  <a:pt x="438" y="1140"/>
                  <a:pt x="441" y="1142"/>
                </a:cubicBezTo>
                <a:cubicBezTo>
                  <a:pt x="443" y="1143"/>
                  <a:pt x="447" y="1144"/>
                  <a:pt x="449" y="1147"/>
                </a:cubicBezTo>
                <a:cubicBezTo>
                  <a:pt x="451" y="1151"/>
                  <a:pt x="451" y="1155"/>
                  <a:pt x="451" y="1157"/>
                </a:cubicBezTo>
                <a:cubicBezTo>
                  <a:pt x="451" y="1158"/>
                  <a:pt x="452" y="1158"/>
                  <a:pt x="452" y="1161"/>
                </a:cubicBezTo>
                <a:cubicBezTo>
                  <a:pt x="452" y="1164"/>
                  <a:pt x="453" y="1165"/>
                  <a:pt x="449" y="1166"/>
                </a:cubicBezTo>
                <a:cubicBezTo>
                  <a:pt x="445" y="1168"/>
                  <a:pt x="432" y="1171"/>
                  <a:pt x="418" y="1171"/>
                </a:cubicBezTo>
                <a:cubicBezTo>
                  <a:pt x="405" y="1171"/>
                  <a:pt x="387" y="1172"/>
                  <a:pt x="376" y="1168"/>
                </a:cubicBezTo>
                <a:cubicBezTo>
                  <a:pt x="365" y="1165"/>
                  <a:pt x="360" y="1160"/>
                  <a:pt x="355" y="1159"/>
                </a:cubicBezTo>
                <a:cubicBezTo>
                  <a:pt x="351" y="1158"/>
                  <a:pt x="344" y="1158"/>
                  <a:pt x="339" y="1156"/>
                </a:cubicBezTo>
                <a:cubicBezTo>
                  <a:pt x="327" y="1153"/>
                  <a:pt x="322" y="1151"/>
                  <a:pt x="321" y="1147"/>
                </a:cubicBezTo>
                <a:cubicBezTo>
                  <a:pt x="321" y="1142"/>
                  <a:pt x="321" y="1143"/>
                  <a:pt x="321" y="1142"/>
                </a:cubicBezTo>
                <a:cubicBezTo>
                  <a:pt x="320" y="1141"/>
                  <a:pt x="318" y="1141"/>
                  <a:pt x="313" y="1141"/>
                </a:cubicBezTo>
                <a:cubicBezTo>
                  <a:pt x="308" y="1140"/>
                  <a:pt x="293" y="1140"/>
                  <a:pt x="289" y="1139"/>
                </a:cubicBezTo>
                <a:cubicBezTo>
                  <a:pt x="285" y="1137"/>
                  <a:pt x="286" y="1136"/>
                  <a:pt x="285" y="1129"/>
                </a:cubicBezTo>
                <a:cubicBezTo>
                  <a:pt x="285" y="1123"/>
                  <a:pt x="284" y="1116"/>
                  <a:pt x="285" y="1114"/>
                </a:cubicBezTo>
                <a:cubicBezTo>
                  <a:pt x="286" y="1113"/>
                  <a:pt x="287" y="1112"/>
                  <a:pt x="286" y="1110"/>
                </a:cubicBezTo>
                <a:cubicBezTo>
                  <a:pt x="285" y="1108"/>
                  <a:pt x="287" y="1107"/>
                  <a:pt x="288" y="1106"/>
                </a:cubicBezTo>
                <a:cubicBezTo>
                  <a:pt x="289" y="1106"/>
                  <a:pt x="290" y="1105"/>
                  <a:pt x="290" y="1102"/>
                </a:cubicBezTo>
                <a:cubicBezTo>
                  <a:pt x="290" y="1100"/>
                  <a:pt x="292" y="1094"/>
                  <a:pt x="294" y="1090"/>
                </a:cubicBezTo>
                <a:cubicBezTo>
                  <a:pt x="296" y="1086"/>
                  <a:pt x="301" y="1072"/>
                  <a:pt x="302" y="1067"/>
                </a:cubicBezTo>
                <a:cubicBezTo>
                  <a:pt x="303" y="1062"/>
                  <a:pt x="308" y="1042"/>
                  <a:pt x="309" y="1037"/>
                </a:cubicBezTo>
                <a:cubicBezTo>
                  <a:pt x="310" y="1032"/>
                  <a:pt x="312" y="1005"/>
                  <a:pt x="312" y="1001"/>
                </a:cubicBezTo>
                <a:cubicBezTo>
                  <a:pt x="311" y="996"/>
                  <a:pt x="310" y="960"/>
                  <a:pt x="309" y="952"/>
                </a:cubicBezTo>
                <a:cubicBezTo>
                  <a:pt x="308" y="941"/>
                  <a:pt x="309" y="928"/>
                  <a:pt x="311" y="919"/>
                </a:cubicBezTo>
                <a:cubicBezTo>
                  <a:pt x="313" y="909"/>
                  <a:pt x="314" y="907"/>
                  <a:pt x="315" y="905"/>
                </a:cubicBezTo>
                <a:cubicBezTo>
                  <a:pt x="315" y="904"/>
                  <a:pt x="316" y="904"/>
                  <a:pt x="312" y="904"/>
                </a:cubicBezTo>
                <a:cubicBezTo>
                  <a:pt x="307" y="904"/>
                  <a:pt x="302" y="905"/>
                  <a:pt x="299" y="905"/>
                </a:cubicBezTo>
                <a:cubicBezTo>
                  <a:pt x="296" y="905"/>
                  <a:pt x="290" y="905"/>
                  <a:pt x="288" y="904"/>
                </a:cubicBezTo>
                <a:cubicBezTo>
                  <a:pt x="287" y="903"/>
                  <a:pt x="275" y="901"/>
                  <a:pt x="271" y="900"/>
                </a:cubicBezTo>
                <a:cubicBezTo>
                  <a:pt x="265" y="899"/>
                  <a:pt x="266" y="901"/>
                  <a:pt x="267" y="888"/>
                </a:cubicBezTo>
                <a:cubicBezTo>
                  <a:pt x="267" y="884"/>
                  <a:pt x="269" y="857"/>
                  <a:pt x="269" y="852"/>
                </a:cubicBezTo>
                <a:cubicBezTo>
                  <a:pt x="269" y="846"/>
                  <a:pt x="268" y="822"/>
                  <a:pt x="268" y="816"/>
                </a:cubicBezTo>
                <a:cubicBezTo>
                  <a:pt x="269" y="810"/>
                  <a:pt x="268" y="791"/>
                  <a:pt x="267" y="783"/>
                </a:cubicBezTo>
                <a:cubicBezTo>
                  <a:pt x="265" y="772"/>
                  <a:pt x="266" y="763"/>
                  <a:pt x="265" y="784"/>
                </a:cubicBezTo>
                <a:cubicBezTo>
                  <a:pt x="265" y="797"/>
                  <a:pt x="261" y="819"/>
                  <a:pt x="261" y="822"/>
                </a:cubicBezTo>
                <a:cubicBezTo>
                  <a:pt x="261" y="825"/>
                  <a:pt x="249" y="858"/>
                  <a:pt x="247" y="864"/>
                </a:cubicBezTo>
                <a:cubicBezTo>
                  <a:pt x="245" y="870"/>
                  <a:pt x="219" y="935"/>
                  <a:pt x="218" y="938"/>
                </a:cubicBezTo>
                <a:cubicBezTo>
                  <a:pt x="217" y="941"/>
                  <a:pt x="211" y="954"/>
                  <a:pt x="211" y="957"/>
                </a:cubicBezTo>
                <a:cubicBezTo>
                  <a:pt x="210" y="959"/>
                  <a:pt x="210" y="962"/>
                  <a:pt x="210" y="967"/>
                </a:cubicBezTo>
                <a:cubicBezTo>
                  <a:pt x="210" y="972"/>
                  <a:pt x="208" y="995"/>
                  <a:pt x="208" y="1000"/>
                </a:cubicBezTo>
                <a:cubicBezTo>
                  <a:pt x="207" y="1005"/>
                  <a:pt x="198" y="1041"/>
                  <a:pt x="197" y="1044"/>
                </a:cubicBezTo>
                <a:cubicBezTo>
                  <a:pt x="197" y="1047"/>
                  <a:pt x="194" y="1057"/>
                  <a:pt x="196" y="1063"/>
                </a:cubicBezTo>
                <a:cubicBezTo>
                  <a:pt x="197" y="1070"/>
                  <a:pt x="202" y="1078"/>
                  <a:pt x="203" y="1080"/>
                </a:cubicBezTo>
                <a:cubicBezTo>
                  <a:pt x="204" y="1081"/>
                  <a:pt x="205" y="1082"/>
                  <a:pt x="205" y="1084"/>
                </a:cubicBezTo>
                <a:cubicBezTo>
                  <a:pt x="204" y="1086"/>
                  <a:pt x="207" y="1089"/>
                  <a:pt x="208" y="1089"/>
                </a:cubicBezTo>
                <a:cubicBezTo>
                  <a:pt x="210" y="1089"/>
                  <a:pt x="212" y="1088"/>
                  <a:pt x="213" y="1090"/>
                </a:cubicBezTo>
                <a:cubicBezTo>
                  <a:pt x="214" y="1091"/>
                  <a:pt x="213" y="1093"/>
                  <a:pt x="214" y="1094"/>
                </a:cubicBezTo>
                <a:cubicBezTo>
                  <a:pt x="216" y="1095"/>
                  <a:pt x="221" y="1099"/>
                  <a:pt x="222" y="1101"/>
                </a:cubicBezTo>
                <a:cubicBezTo>
                  <a:pt x="224" y="1103"/>
                  <a:pt x="225" y="1105"/>
                  <a:pt x="230" y="1106"/>
                </a:cubicBezTo>
                <a:cubicBezTo>
                  <a:pt x="235" y="1108"/>
                  <a:pt x="237" y="1110"/>
                  <a:pt x="240" y="1111"/>
                </a:cubicBezTo>
                <a:cubicBezTo>
                  <a:pt x="242" y="1111"/>
                  <a:pt x="251" y="1112"/>
                  <a:pt x="254" y="1112"/>
                </a:cubicBezTo>
                <a:cubicBezTo>
                  <a:pt x="256" y="1113"/>
                  <a:pt x="260" y="1114"/>
                  <a:pt x="261" y="1119"/>
                </a:cubicBezTo>
                <a:cubicBezTo>
                  <a:pt x="263" y="1124"/>
                  <a:pt x="264" y="1126"/>
                  <a:pt x="266" y="1126"/>
                </a:cubicBezTo>
                <a:cubicBezTo>
                  <a:pt x="268" y="1126"/>
                  <a:pt x="269" y="1127"/>
                  <a:pt x="270" y="1130"/>
                </a:cubicBezTo>
                <a:cubicBezTo>
                  <a:pt x="270" y="1132"/>
                  <a:pt x="272" y="1135"/>
                  <a:pt x="269" y="1136"/>
                </a:cubicBezTo>
                <a:cubicBezTo>
                  <a:pt x="266" y="1137"/>
                  <a:pt x="236" y="1147"/>
                  <a:pt x="234" y="1147"/>
                </a:cubicBezTo>
                <a:cubicBezTo>
                  <a:pt x="233" y="1147"/>
                  <a:pt x="233" y="1147"/>
                  <a:pt x="233" y="1147"/>
                </a:cubicBezTo>
                <a:cubicBezTo>
                  <a:pt x="232" y="1146"/>
                  <a:pt x="230" y="1146"/>
                  <a:pt x="230" y="1147"/>
                </a:cubicBezTo>
                <a:cubicBezTo>
                  <a:pt x="230" y="1148"/>
                  <a:pt x="228" y="1149"/>
                  <a:pt x="225" y="1150"/>
                </a:cubicBezTo>
                <a:cubicBezTo>
                  <a:pt x="222" y="1150"/>
                  <a:pt x="221" y="1151"/>
                  <a:pt x="220" y="1150"/>
                </a:cubicBezTo>
                <a:cubicBezTo>
                  <a:pt x="219" y="1149"/>
                  <a:pt x="216" y="1149"/>
                  <a:pt x="217" y="1150"/>
                </a:cubicBezTo>
                <a:cubicBezTo>
                  <a:pt x="217" y="1151"/>
                  <a:pt x="216" y="1151"/>
                  <a:pt x="213" y="1152"/>
                </a:cubicBezTo>
                <a:cubicBezTo>
                  <a:pt x="210" y="1152"/>
                  <a:pt x="208" y="1152"/>
                  <a:pt x="207" y="1151"/>
                </a:cubicBezTo>
                <a:cubicBezTo>
                  <a:pt x="207" y="1150"/>
                  <a:pt x="204" y="1150"/>
                  <a:pt x="204" y="1150"/>
                </a:cubicBezTo>
                <a:cubicBezTo>
                  <a:pt x="204" y="1151"/>
                  <a:pt x="204" y="1151"/>
                  <a:pt x="200" y="1151"/>
                </a:cubicBezTo>
                <a:cubicBezTo>
                  <a:pt x="197" y="1151"/>
                  <a:pt x="195" y="1150"/>
                  <a:pt x="195" y="1150"/>
                </a:cubicBezTo>
                <a:cubicBezTo>
                  <a:pt x="195" y="1149"/>
                  <a:pt x="193" y="1148"/>
                  <a:pt x="193" y="1149"/>
                </a:cubicBezTo>
                <a:cubicBezTo>
                  <a:pt x="192" y="1150"/>
                  <a:pt x="190" y="1149"/>
                  <a:pt x="188" y="1149"/>
                </a:cubicBezTo>
                <a:cubicBezTo>
                  <a:pt x="186" y="1149"/>
                  <a:pt x="185" y="1148"/>
                  <a:pt x="185" y="1148"/>
                </a:cubicBezTo>
                <a:cubicBezTo>
                  <a:pt x="185" y="1147"/>
                  <a:pt x="183" y="1146"/>
                  <a:pt x="183" y="1147"/>
                </a:cubicBezTo>
                <a:cubicBezTo>
                  <a:pt x="183" y="1148"/>
                  <a:pt x="180" y="1147"/>
                  <a:pt x="178" y="1146"/>
                </a:cubicBezTo>
                <a:cubicBezTo>
                  <a:pt x="176" y="1146"/>
                  <a:pt x="168" y="1139"/>
                  <a:pt x="164" y="1138"/>
                </a:cubicBezTo>
                <a:cubicBezTo>
                  <a:pt x="159" y="1136"/>
                  <a:pt x="155" y="1135"/>
                  <a:pt x="153" y="1137"/>
                </a:cubicBezTo>
                <a:cubicBezTo>
                  <a:pt x="151" y="1139"/>
                  <a:pt x="151" y="1140"/>
                  <a:pt x="146" y="1139"/>
                </a:cubicBezTo>
                <a:cubicBezTo>
                  <a:pt x="140" y="1139"/>
                  <a:pt x="140" y="1139"/>
                  <a:pt x="139" y="1139"/>
                </a:cubicBezTo>
                <a:cubicBezTo>
                  <a:pt x="139" y="1138"/>
                  <a:pt x="138" y="1138"/>
                  <a:pt x="138" y="1138"/>
                </a:cubicBezTo>
                <a:cubicBezTo>
                  <a:pt x="137" y="1139"/>
                  <a:pt x="136" y="1139"/>
                  <a:pt x="133" y="1139"/>
                </a:cubicBezTo>
                <a:cubicBezTo>
                  <a:pt x="130" y="1138"/>
                  <a:pt x="128" y="1138"/>
                  <a:pt x="129" y="1137"/>
                </a:cubicBezTo>
                <a:cubicBezTo>
                  <a:pt x="129" y="1137"/>
                  <a:pt x="126" y="1136"/>
                  <a:pt x="126" y="1137"/>
                </a:cubicBezTo>
                <a:cubicBezTo>
                  <a:pt x="126" y="1137"/>
                  <a:pt x="125" y="1138"/>
                  <a:pt x="123" y="1138"/>
                </a:cubicBezTo>
                <a:cubicBezTo>
                  <a:pt x="120" y="1137"/>
                  <a:pt x="120" y="1137"/>
                  <a:pt x="119" y="1136"/>
                </a:cubicBezTo>
                <a:cubicBezTo>
                  <a:pt x="119" y="1136"/>
                  <a:pt x="117" y="1134"/>
                  <a:pt x="117" y="1135"/>
                </a:cubicBezTo>
                <a:cubicBezTo>
                  <a:pt x="117" y="1136"/>
                  <a:pt x="112" y="1136"/>
                  <a:pt x="111" y="1135"/>
                </a:cubicBezTo>
                <a:cubicBezTo>
                  <a:pt x="109" y="1134"/>
                  <a:pt x="105" y="1129"/>
                  <a:pt x="106" y="1125"/>
                </a:cubicBezTo>
                <a:cubicBezTo>
                  <a:pt x="107" y="1121"/>
                  <a:pt x="109" y="1110"/>
                  <a:pt x="110" y="1108"/>
                </a:cubicBezTo>
                <a:cubicBezTo>
                  <a:pt x="111" y="1105"/>
                  <a:pt x="114" y="1107"/>
                  <a:pt x="114" y="1105"/>
                </a:cubicBezTo>
                <a:cubicBezTo>
                  <a:pt x="113" y="1103"/>
                  <a:pt x="114" y="1101"/>
                  <a:pt x="114" y="1101"/>
                </a:cubicBezTo>
                <a:cubicBezTo>
                  <a:pt x="114" y="1100"/>
                  <a:pt x="113" y="1100"/>
                  <a:pt x="113" y="1099"/>
                </a:cubicBezTo>
                <a:cubicBezTo>
                  <a:pt x="115" y="1083"/>
                  <a:pt x="112" y="1068"/>
                  <a:pt x="112" y="1070"/>
                </a:cubicBezTo>
                <a:cubicBezTo>
                  <a:pt x="111" y="1064"/>
                  <a:pt x="111" y="1064"/>
                  <a:pt x="110" y="1070"/>
                </a:cubicBezTo>
                <a:cubicBezTo>
                  <a:pt x="109" y="1077"/>
                  <a:pt x="106" y="1088"/>
                  <a:pt x="105" y="1092"/>
                </a:cubicBezTo>
                <a:cubicBezTo>
                  <a:pt x="103" y="1095"/>
                  <a:pt x="102" y="1100"/>
                  <a:pt x="101" y="1102"/>
                </a:cubicBezTo>
                <a:cubicBezTo>
                  <a:pt x="101" y="1105"/>
                  <a:pt x="99" y="1106"/>
                  <a:pt x="99" y="1108"/>
                </a:cubicBezTo>
                <a:cubicBezTo>
                  <a:pt x="98" y="1110"/>
                  <a:pt x="95" y="1125"/>
                  <a:pt x="95" y="1127"/>
                </a:cubicBezTo>
                <a:cubicBezTo>
                  <a:pt x="94" y="1130"/>
                  <a:pt x="94" y="1131"/>
                  <a:pt x="90" y="1132"/>
                </a:cubicBezTo>
                <a:cubicBezTo>
                  <a:pt x="85" y="1132"/>
                  <a:pt x="84" y="1133"/>
                  <a:pt x="82" y="1133"/>
                </a:cubicBezTo>
                <a:cubicBezTo>
                  <a:pt x="80" y="1133"/>
                  <a:pt x="79" y="1133"/>
                  <a:pt x="80" y="1137"/>
                </a:cubicBezTo>
                <a:cubicBezTo>
                  <a:pt x="80" y="1142"/>
                  <a:pt x="79" y="1147"/>
                  <a:pt x="79" y="1148"/>
                </a:cubicBezTo>
                <a:cubicBezTo>
                  <a:pt x="79" y="1150"/>
                  <a:pt x="80" y="1154"/>
                  <a:pt x="81" y="1158"/>
                </a:cubicBezTo>
                <a:cubicBezTo>
                  <a:pt x="82" y="1161"/>
                  <a:pt x="83" y="1172"/>
                  <a:pt x="84" y="1174"/>
                </a:cubicBezTo>
                <a:cubicBezTo>
                  <a:pt x="84" y="1176"/>
                  <a:pt x="83" y="1177"/>
                  <a:pt x="80" y="1180"/>
                </a:cubicBezTo>
                <a:cubicBezTo>
                  <a:pt x="77" y="1183"/>
                  <a:pt x="74" y="1184"/>
                  <a:pt x="76" y="1186"/>
                </a:cubicBezTo>
                <a:cubicBezTo>
                  <a:pt x="78" y="1188"/>
                  <a:pt x="80" y="1192"/>
                  <a:pt x="80" y="1196"/>
                </a:cubicBezTo>
                <a:cubicBezTo>
                  <a:pt x="80" y="1199"/>
                  <a:pt x="80" y="1201"/>
                  <a:pt x="79" y="1203"/>
                </a:cubicBezTo>
                <a:cubicBezTo>
                  <a:pt x="79" y="1205"/>
                  <a:pt x="74" y="1207"/>
                  <a:pt x="74" y="1206"/>
                </a:cubicBezTo>
                <a:cubicBezTo>
                  <a:pt x="73" y="1206"/>
                  <a:pt x="72" y="1205"/>
                  <a:pt x="72" y="1206"/>
                </a:cubicBezTo>
                <a:cubicBezTo>
                  <a:pt x="72" y="1206"/>
                  <a:pt x="71" y="1207"/>
                  <a:pt x="68" y="1207"/>
                </a:cubicBezTo>
                <a:cubicBezTo>
                  <a:pt x="65" y="1207"/>
                  <a:pt x="26" y="1207"/>
                  <a:pt x="22" y="1207"/>
                </a:cubicBezTo>
                <a:cubicBezTo>
                  <a:pt x="17" y="1207"/>
                  <a:pt x="6" y="1207"/>
                  <a:pt x="6" y="1206"/>
                </a:cubicBezTo>
                <a:cubicBezTo>
                  <a:pt x="5" y="1205"/>
                  <a:pt x="4" y="1205"/>
                  <a:pt x="4" y="1206"/>
                </a:cubicBezTo>
                <a:cubicBezTo>
                  <a:pt x="4" y="1206"/>
                  <a:pt x="1" y="1205"/>
                  <a:pt x="1" y="1204"/>
                </a:cubicBezTo>
                <a:cubicBezTo>
                  <a:pt x="0" y="1203"/>
                  <a:pt x="0" y="1193"/>
                  <a:pt x="1" y="1192"/>
                </a:cubicBezTo>
                <a:cubicBezTo>
                  <a:pt x="2" y="1190"/>
                  <a:pt x="3" y="1187"/>
                  <a:pt x="5" y="1186"/>
                </a:cubicBezTo>
                <a:cubicBezTo>
                  <a:pt x="7" y="1185"/>
                  <a:pt x="7" y="1181"/>
                  <a:pt x="7" y="1180"/>
                </a:cubicBezTo>
                <a:cubicBezTo>
                  <a:pt x="8" y="1178"/>
                  <a:pt x="14" y="1161"/>
                  <a:pt x="14" y="1160"/>
                </a:cubicBezTo>
                <a:cubicBezTo>
                  <a:pt x="15" y="1158"/>
                  <a:pt x="15" y="1156"/>
                  <a:pt x="15" y="1155"/>
                </a:cubicBezTo>
                <a:cubicBezTo>
                  <a:pt x="15" y="1154"/>
                  <a:pt x="19" y="1139"/>
                  <a:pt x="20" y="1136"/>
                </a:cubicBezTo>
                <a:cubicBezTo>
                  <a:pt x="21" y="1134"/>
                  <a:pt x="23" y="1128"/>
                  <a:pt x="23" y="1127"/>
                </a:cubicBezTo>
                <a:cubicBezTo>
                  <a:pt x="23" y="1126"/>
                  <a:pt x="22" y="1126"/>
                  <a:pt x="21" y="1126"/>
                </a:cubicBezTo>
                <a:cubicBezTo>
                  <a:pt x="21" y="1125"/>
                  <a:pt x="17" y="1110"/>
                  <a:pt x="17" y="1108"/>
                </a:cubicBezTo>
                <a:cubicBezTo>
                  <a:pt x="18" y="1106"/>
                  <a:pt x="18" y="1102"/>
                  <a:pt x="16" y="1099"/>
                </a:cubicBezTo>
                <a:cubicBezTo>
                  <a:pt x="14" y="1095"/>
                  <a:pt x="15" y="1086"/>
                  <a:pt x="16" y="1081"/>
                </a:cubicBezTo>
                <a:cubicBezTo>
                  <a:pt x="16" y="1076"/>
                  <a:pt x="19" y="1061"/>
                  <a:pt x="19" y="1058"/>
                </a:cubicBezTo>
                <a:cubicBezTo>
                  <a:pt x="19" y="1055"/>
                  <a:pt x="25" y="1027"/>
                  <a:pt x="27" y="1021"/>
                </a:cubicBezTo>
                <a:cubicBezTo>
                  <a:pt x="28" y="1015"/>
                  <a:pt x="27" y="1002"/>
                  <a:pt x="27" y="998"/>
                </a:cubicBezTo>
                <a:cubicBezTo>
                  <a:pt x="27" y="994"/>
                  <a:pt x="29" y="956"/>
                  <a:pt x="30" y="950"/>
                </a:cubicBezTo>
                <a:cubicBezTo>
                  <a:pt x="30" y="945"/>
                  <a:pt x="35" y="891"/>
                  <a:pt x="37" y="886"/>
                </a:cubicBezTo>
                <a:cubicBezTo>
                  <a:pt x="38" y="880"/>
                  <a:pt x="39" y="871"/>
                  <a:pt x="43" y="864"/>
                </a:cubicBezTo>
                <a:cubicBezTo>
                  <a:pt x="46" y="858"/>
                  <a:pt x="51" y="837"/>
                  <a:pt x="52" y="834"/>
                </a:cubicBezTo>
                <a:cubicBezTo>
                  <a:pt x="52" y="831"/>
                  <a:pt x="52" y="826"/>
                  <a:pt x="52" y="823"/>
                </a:cubicBezTo>
                <a:cubicBezTo>
                  <a:pt x="52" y="820"/>
                  <a:pt x="62" y="783"/>
                  <a:pt x="63" y="781"/>
                </a:cubicBezTo>
                <a:cubicBezTo>
                  <a:pt x="63" y="779"/>
                  <a:pt x="64" y="776"/>
                  <a:pt x="61" y="770"/>
                </a:cubicBezTo>
                <a:cubicBezTo>
                  <a:pt x="57" y="764"/>
                  <a:pt x="55" y="747"/>
                  <a:pt x="54" y="743"/>
                </a:cubicBezTo>
                <a:cubicBezTo>
                  <a:pt x="51" y="731"/>
                  <a:pt x="52" y="684"/>
                  <a:pt x="52" y="675"/>
                </a:cubicBezTo>
                <a:cubicBezTo>
                  <a:pt x="52" y="665"/>
                  <a:pt x="51" y="637"/>
                  <a:pt x="52" y="633"/>
                </a:cubicBezTo>
                <a:cubicBezTo>
                  <a:pt x="53" y="630"/>
                  <a:pt x="49" y="615"/>
                  <a:pt x="49" y="612"/>
                </a:cubicBezTo>
                <a:cubicBezTo>
                  <a:pt x="49" y="609"/>
                  <a:pt x="52" y="598"/>
                  <a:pt x="51" y="596"/>
                </a:cubicBezTo>
                <a:cubicBezTo>
                  <a:pt x="51" y="593"/>
                  <a:pt x="52" y="595"/>
                  <a:pt x="48" y="592"/>
                </a:cubicBezTo>
                <a:cubicBezTo>
                  <a:pt x="44" y="590"/>
                  <a:pt x="38" y="582"/>
                  <a:pt x="39" y="574"/>
                </a:cubicBezTo>
                <a:cubicBezTo>
                  <a:pt x="39" y="566"/>
                  <a:pt x="45" y="548"/>
                  <a:pt x="47" y="545"/>
                </a:cubicBezTo>
                <a:cubicBezTo>
                  <a:pt x="48" y="541"/>
                  <a:pt x="56" y="519"/>
                  <a:pt x="58" y="516"/>
                </a:cubicBezTo>
                <a:cubicBezTo>
                  <a:pt x="60" y="514"/>
                  <a:pt x="58" y="515"/>
                  <a:pt x="56" y="513"/>
                </a:cubicBezTo>
                <a:cubicBezTo>
                  <a:pt x="55" y="510"/>
                  <a:pt x="53" y="505"/>
                  <a:pt x="55" y="498"/>
                </a:cubicBezTo>
                <a:cubicBezTo>
                  <a:pt x="57" y="490"/>
                  <a:pt x="58" y="488"/>
                  <a:pt x="59" y="487"/>
                </a:cubicBezTo>
                <a:cubicBezTo>
                  <a:pt x="60" y="486"/>
                  <a:pt x="62" y="487"/>
                  <a:pt x="59" y="485"/>
                </a:cubicBezTo>
                <a:cubicBezTo>
                  <a:pt x="57" y="483"/>
                  <a:pt x="51" y="477"/>
                  <a:pt x="49" y="474"/>
                </a:cubicBezTo>
                <a:cubicBezTo>
                  <a:pt x="39" y="457"/>
                  <a:pt x="46" y="458"/>
                  <a:pt x="45" y="450"/>
                </a:cubicBezTo>
                <a:cubicBezTo>
                  <a:pt x="44" y="447"/>
                  <a:pt x="43" y="442"/>
                  <a:pt x="43" y="438"/>
                </a:cubicBezTo>
                <a:cubicBezTo>
                  <a:pt x="43" y="434"/>
                  <a:pt x="42" y="412"/>
                  <a:pt x="42" y="409"/>
                </a:cubicBezTo>
                <a:close/>
                <a:moveTo>
                  <a:pt x="60" y="489"/>
                </a:moveTo>
                <a:lnTo>
                  <a:pt x="60" y="489"/>
                </a:lnTo>
                <a:cubicBezTo>
                  <a:pt x="59" y="491"/>
                  <a:pt x="56" y="498"/>
                  <a:pt x="56" y="502"/>
                </a:cubicBezTo>
                <a:cubicBezTo>
                  <a:pt x="56" y="506"/>
                  <a:pt x="56" y="509"/>
                  <a:pt x="57" y="510"/>
                </a:cubicBezTo>
                <a:cubicBezTo>
                  <a:pt x="58" y="512"/>
                  <a:pt x="58" y="511"/>
                  <a:pt x="59" y="509"/>
                </a:cubicBezTo>
                <a:cubicBezTo>
                  <a:pt x="59" y="507"/>
                  <a:pt x="60" y="508"/>
                  <a:pt x="60" y="506"/>
                </a:cubicBezTo>
                <a:cubicBezTo>
                  <a:pt x="59" y="504"/>
                  <a:pt x="61" y="493"/>
                  <a:pt x="61" y="490"/>
                </a:cubicBezTo>
                <a:cubicBezTo>
                  <a:pt x="62" y="486"/>
                  <a:pt x="61" y="487"/>
                  <a:pt x="60" y="489"/>
                </a:cubicBezTo>
                <a:close/>
                <a:moveTo>
                  <a:pt x="782" y="1053"/>
                </a:moveTo>
                <a:lnTo>
                  <a:pt x="782" y="1053"/>
                </a:lnTo>
                <a:cubicBezTo>
                  <a:pt x="786" y="1052"/>
                  <a:pt x="796" y="1051"/>
                  <a:pt x="799" y="1050"/>
                </a:cubicBezTo>
                <a:cubicBezTo>
                  <a:pt x="802" y="1050"/>
                  <a:pt x="802" y="1050"/>
                  <a:pt x="802" y="1049"/>
                </a:cubicBezTo>
                <a:cubicBezTo>
                  <a:pt x="802" y="1048"/>
                  <a:pt x="802" y="1047"/>
                  <a:pt x="803" y="1046"/>
                </a:cubicBezTo>
                <a:cubicBezTo>
                  <a:pt x="805" y="1045"/>
                  <a:pt x="805" y="1044"/>
                  <a:pt x="808" y="1041"/>
                </a:cubicBezTo>
                <a:cubicBezTo>
                  <a:pt x="810" y="1038"/>
                  <a:pt x="815" y="1026"/>
                  <a:pt x="816" y="1025"/>
                </a:cubicBezTo>
                <a:cubicBezTo>
                  <a:pt x="816" y="1023"/>
                  <a:pt x="816" y="1023"/>
                  <a:pt x="814" y="1022"/>
                </a:cubicBezTo>
                <a:cubicBezTo>
                  <a:pt x="811" y="1020"/>
                  <a:pt x="808" y="1014"/>
                  <a:pt x="808" y="1010"/>
                </a:cubicBezTo>
                <a:cubicBezTo>
                  <a:pt x="807" y="1005"/>
                  <a:pt x="805" y="1004"/>
                  <a:pt x="805" y="1003"/>
                </a:cubicBezTo>
                <a:cubicBezTo>
                  <a:pt x="805" y="1001"/>
                  <a:pt x="808" y="987"/>
                  <a:pt x="808" y="980"/>
                </a:cubicBezTo>
                <a:cubicBezTo>
                  <a:pt x="809" y="974"/>
                  <a:pt x="813" y="945"/>
                  <a:pt x="814" y="940"/>
                </a:cubicBezTo>
                <a:cubicBezTo>
                  <a:pt x="814" y="935"/>
                  <a:pt x="817" y="904"/>
                  <a:pt x="817" y="901"/>
                </a:cubicBezTo>
                <a:cubicBezTo>
                  <a:pt x="818" y="898"/>
                  <a:pt x="818" y="896"/>
                  <a:pt x="816" y="892"/>
                </a:cubicBezTo>
                <a:cubicBezTo>
                  <a:pt x="815" y="889"/>
                  <a:pt x="809" y="858"/>
                  <a:pt x="808" y="854"/>
                </a:cubicBezTo>
                <a:cubicBezTo>
                  <a:pt x="806" y="849"/>
                  <a:pt x="799" y="819"/>
                  <a:pt x="799" y="812"/>
                </a:cubicBezTo>
                <a:cubicBezTo>
                  <a:pt x="800" y="806"/>
                  <a:pt x="800" y="802"/>
                  <a:pt x="798" y="802"/>
                </a:cubicBezTo>
                <a:cubicBezTo>
                  <a:pt x="797" y="802"/>
                  <a:pt x="797" y="800"/>
                  <a:pt x="797" y="798"/>
                </a:cubicBezTo>
                <a:cubicBezTo>
                  <a:pt x="798" y="796"/>
                  <a:pt x="798" y="782"/>
                  <a:pt x="799" y="779"/>
                </a:cubicBezTo>
                <a:cubicBezTo>
                  <a:pt x="799" y="776"/>
                  <a:pt x="798" y="748"/>
                  <a:pt x="798" y="742"/>
                </a:cubicBezTo>
                <a:cubicBezTo>
                  <a:pt x="799" y="737"/>
                  <a:pt x="798" y="728"/>
                  <a:pt x="797" y="725"/>
                </a:cubicBezTo>
                <a:cubicBezTo>
                  <a:pt x="796" y="721"/>
                  <a:pt x="796" y="694"/>
                  <a:pt x="796" y="690"/>
                </a:cubicBezTo>
                <a:cubicBezTo>
                  <a:pt x="795" y="685"/>
                  <a:pt x="795" y="658"/>
                  <a:pt x="795" y="653"/>
                </a:cubicBezTo>
                <a:cubicBezTo>
                  <a:pt x="795" y="636"/>
                  <a:pt x="793" y="650"/>
                  <a:pt x="793" y="661"/>
                </a:cubicBezTo>
                <a:cubicBezTo>
                  <a:pt x="792" y="671"/>
                  <a:pt x="791" y="682"/>
                  <a:pt x="791" y="688"/>
                </a:cubicBezTo>
                <a:cubicBezTo>
                  <a:pt x="790" y="695"/>
                  <a:pt x="789" y="726"/>
                  <a:pt x="789" y="730"/>
                </a:cubicBezTo>
                <a:cubicBezTo>
                  <a:pt x="789" y="734"/>
                  <a:pt x="790" y="767"/>
                  <a:pt x="790" y="772"/>
                </a:cubicBezTo>
                <a:cubicBezTo>
                  <a:pt x="790" y="777"/>
                  <a:pt x="789" y="791"/>
                  <a:pt x="789" y="795"/>
                </a:cubicBezTo>
                <a:cubicBezTo>
                  <a:pt x="789" y="803"/>
                  <a:pt x="782" y="823"/>
                  <a:pt x="780" y="826"/>
                </a:cubicBezTo>
                <a:cubicBezTo>
                  <a:pt x="778" y="829"/>
                  <a:pt x="778" y="832"/>
                  <a:pt x="779" y="835"/>
                </a:cubicBezTo>
                <a:cubicBezTo>
                  <a:pt x="779" y="838"/>
                  <a:pt x="781" y="855"/>
                  <a:pt x="781" y="864"/>
                </a:cubicBezTo>
                <a:cubicBezTo>
                  <a:pt x="781" y="874"/>
                  <a:pt x="780" y="901"/>
                  <a:pt x="780" y="908"/>
                </a:cubicBezTo>
                <a:cubicBezTo>
                  <a:pt x="779" y="916"/>
                  <a:pt x="779" y="953"/>
                  <a:pt x="779" y="960"/>
                </a:cubicBezTo>
                <a:cubicBezTo>
                  <a:pt x="779" y="967"/>
                  <a:pt x="778" y="1046"/>
                  <a:pt x="778" y="1049"/>
                </a:cubicBezTo>
                <a:cubicBezTo>
                  <a:pt x="779" y="1057"/>
                  <a:pt x="779" y="1053"/>
                  <a:pt x="782" y="1053"/>
                </a:cubicBezTo>
                <a:close/>
                <a:moveTo>
                  <a:pt x="776" y="433"/>
                </a:moveTo>
                <a:lnTo>
                  <a:pt x="776" y="433"/>
                </a:lnTo>
                <a:cubicBezTo>
                  <a:pt x="778" y="432"/>
                  <a:pt x="792" y="420"/>
                  <a:pt x="793" y="419"/>
                </a:cubicBezTo>
                <a:cubicBezTo>
                  <a:pt x="795" y="417"/>
                  <a:pt x="793" y="419"/>
                  <a:pt x="794" y="422"/>
                </a:cubicBezTo>
                <a:cubicBezTo>
                  <a:pt x="795" y="425"/>
                  <a:pt x="794" y="426"/>
                  <a:pt x="793" y="428"/>
                </a:cubicBezTo>
                <a:cubicBezTo>
                  <a:pt x="792" y="430"/>
                  <a:pt x="790" y="447"/>
                  <a:pt x="793" y="452"/>
                </a:cubicBezTo>
                <a:cubicBezTo>
                  <a:pt x="795" y="458"/>
                  <a:pt x="795" y="462"/>
                  <a:pt x="794" y="467"/>
                </a:cubicBezTo>
                <a:cubicBezTo>
                  <a:pt x="794" y="472"/>
                  <a:pt x="794" y="478"/>
                  <a:pt x="794" y="482"/>
                </a:cubicBezTo>
                <a:cubicBezTo>
                  <a:pt x="794" y="489"/>
                  <a:pt x="795" y="489"/>
                  <a:pt x="791" y="478"/>
                </a:cubicBezTo>
                <a:cubicBezTo>
                  <a:pt x="789" y="473"/>
                  <a:pt x="779" y="448"/>
                  <a:pt x="777" y="446"/>
                </a:cubicBezTo>
                <a:cubicBezTo>
                  <a:pt x="776" y="445"/>
                  <a:pt x="774" y="434"/>
                  <a:pt x="776" y="433"/>
                </a:cubicBezTo>
                <a:close/>
                <a:moveTo>
                  <a:pt x="966" y="398"/>
                </a:moveTo>
                <a:lnTo>
                  <a:pt x="966" y="398"/>
                </a:lnTo>
                <a:cubicBezTo>
                  <a:pt x="967" y="400"/>
                  <a:pt x="970" y="406"/>
                  <a:pt x="971" y="410"/>
                </a:cubicBezTo>
                <a:cubicBezTo>
                  <a:pt x="972" y="415"/>
                  <a:pt x="975" y="415"/>
                  <a:pt x="977" y="420"/>
                </a:cubicBezTo>
                <a:cubicBezTo>
                  <a:pt x="978" y="424"/>
                  <a:pt x="976" y="428"/>
                  <a:pt x="978" y="430"/>
                </a:cubicBezTo>
                <a:cubicBezTo>
                  <a:pt x="980" y="433"/>
                  <a:pt x="980" y="434"/>
                  <a:pt x="979" y="437"/>
                </a:cubicBezTo>
                <a:cubicBezTo>
                  <a:pt x="978" y="440"/>
                  <a:pt x="975" y="447"/>
                  <a:pt x="976" y="451"/>
                </a:cubicBezTo>
                <a:cubicBezTo>
                  <a:pt x="977" y="456"/>
                  <a:pt x="981" y="463"/>
                  <a:pt x="980" y="465"/>
                </a:cubicBezTo>
                <a:cubicBezTo>
                  <a:pt x="978" y="468"/>
                  <a:pt x="977" y="469"/>
                  <a:pt x="978" y="472"/>
                </a:cubicBezTo>
                <a:cubicBezTo>
                  <a:pt x="980" y="474"/>
                  <a:pt x="980" y="478"/>
                  <a:pt x="979" y="482"/>
                </a:cubicBezTo>
                <a:cubicBezTo>
                  <a:pt x="978" y="485"/>
                  <a:pt x="976" y="502"/>
                  <a:pt x="978" y="506"/>
                </a:cubicBezTo>
                <a:cubicBezTo>
                  <a:pt x="979" y="508"/>
                  <a:pt x="974" y="518"/>
                  <a:pt x="973" y="520"/>
                </a:cubicBezTo>
                <a:cubicBezTo>
                  <a:pt x="972" y="525"/>
                  <a:pt x="972" y="525"/>
                  <a:pt x="971" y="519"/>
                </a:cubicBezTo>
                <a:cubicBezTo>
                  <a:pt x="970" y="513"/>
                  <a:pt x="967" y="500"/>
                  <a:pt x="966" y="499"/>
                </a:cubicBezTo>
                <a:cubicBezTo>
                  <a:pt x="965" y="497"/>
                  <a:pt x="967" y="495"/>
                  <a:pt x="968" y="493"/>
                </a:cubicBezTo>
                <a:cubicBezTo>
                  <a:pt x="970" y="491"/>
                  <a:pt x="965" y="481"/>
                  <a:pt x="964" y="479"/>
                </a:cubicBezTo>
                <a:cubicBezTo>
                  <a:pt x="963" y="477"/>
                  <a:pt x="967" y="477"/>
                  <a:pt x="967" y="475"/>
                </a:cubicBezTo>
                <a:cubicBezTo>
                  <a:pt x="967" y="473"/>
                  <a:pt x="963" y="448"/>
                  <a:pt x="963" y="445"/>
                </a:cubicBezTo>
                <a:cubicBezTo>
                  <a:pt x="962" y="443"/>
                  <a:pt x="964" y="440"/>
                  <a:pt x="962" y="437"/>
                </a:cubicBezTo>
                <a:cubicBezTo>
                  <a:pt x="959" y="435"/>
                  <a:pt x="962" y="430"/>
                  <a:pt x="961" y="428"/>
                </a:cubicBezTo>
                <a:cubicBezTo>
                  <a:pt x="961" y="426"/>
                  <a:pt x="965" y="423"/>
                  <a:pt x="964" y="420"/>
                </a:cubicBezTo>
                <a:cubicBezTo>
                  <a:pt x="963" y="416"/>
                  <a:pt x="960" y="415"/>
                  <a:pt x="961" y="411"/>
                </a:cubicBezTo>
                <a:cubicBezTo>
                  <a:pt x="961" y="408"/>
                  <a:pt x="961" y="406"/>
                  <a:pt x="963" y="405"/>
                </a:cubicBezTo>
                <a:cubicBezTo>
                  <a:pt x="966" y="403"/>
                  <a:pt x="965" y="402"/>
                  <a:pt x="965" y="400"/>
                </a:cubicBezTo>
                <a:cubicBezTo>
                  <a:pt x="965" y="394"/>
                  <a:pt x="965" y="397"/>
                  <a:pt x="966" y="398"/>
                </a:cubicBezTo>
                <a:close/>
                <a:moveTo>
                  <a:pt x="627" y="1072"/>
                </a:moveTo>
                <a:lnTo>
                  <a:pt x="627" y="1072"/>
                </a:lnTo>
                <a:cubicBezTo>
                  <a:pt x="629" y="1072"/>
                  <a:pt x="631" y="1071"/>
                  <a:pt x="631" y="1070"/>
                </a:cubicBezTo>
                <a:cubicBezTo>
                  <a:pt x="631" y="1068"/>
                  <a:pt x="633" y="1066"/>
                  <a:pt x="634" y="1064"/>
                </a:cubicBezTo>
                <a:cubicBezTo>
                  <a:pt x="634" y="1062"/>
                  <a:pt x="638" y="1050"/>
                  <a:pt x="641" y="1047"/>
                </a:cubicBezTo>
                <a:cubicBezTo>
                  <a:pt x="645" y="1045"/>
                  <a:pt x="652" y="1043"/>
                  <a:pt x="653" y="1041"/>
                </a:cubicBezTo>
                <a:cubicBezTo>
                  <a:pt x="654" y="1038"/>
                  <a:pt x="654" y="1027"/>
                  <a:pt x="653" y="1024"/>
                </a:cubicBezTo>
                <a:cubicBezTo>
                  <a:pt x="652" y="1021"/>
                  <a:pt x="648" y="1014"/>
                  <a:pt x="647" y="1009"/>
                </a:cubicBezTo>
                <a:cubicBezTo>
                  <a:pt x="647" y="1005"/>
                  <a:pt x="647" y="968"/>
                  <a:pt x="646" y="964"/>
                </a:cubicBezTo>
                <a:cubicBezTo>
                  <a:pt x="646" y="960"/>
                  <a:pt x="647" y="895"/>
                  <a:pt x="647" y="892"/>
                </a:cubicBezTo>
                <a:cubicBezTo>
                  <a:pt x="647" y="885"/>
                  <a:pt x="649" y="888"/>
                  <a:pt x="644" y="880"/>
                </a:cubicBezTo>
                <a:cubicBezTo>
                  <a:pt x="639" y="873"/>
                  <a:pt x="625" y="838"/>
                  <a:pt x="624" y="835"/>
                </a:cubicBezTo>
                <a:cubicBezTo>
                  <a:pt x="622" y="828"/>
                  <a:pt x="622" y="827"/>
                  <a:pt x="622" y="834"/>
                </a:cubicBezTo>
                <a:cubicBezTo>
                  <a:pt x="622" y="841"/>
                  <a:pt x="623" y="854"/>
                  <a:pt x="623" y="857"/>
                </a:cubicBezTo>
                <a:cubicBezTo>
                  <a:pt x="623" y="861"/>
                  <a:pt x="623" y="879"/>
                  <a:pt x="622" y="884"/>
                </a:cubicBezTo>
                <a:cubicBezTo>
                  <a:pt x="622" y="888"/>
                  <a:pt x="621" y="897"/>
                  <a:pt x="620" y="898"/>
                </a:cubicBezTo>
                <a:cubicBezTo>
                  <a:pt x="620" y="900"/>
                  <a:pt x="620" y="903"/>
                  <a:pt x="622" y="907"/>
                </a:cubicBezTo>
                <a:cubicBezTo>
                  <a:pt x="623" y="911"/>
                  <a:pt x="624" y="924"/>
                  <a:pt x="625" y="930"/>
                </a:cubicBezTo>
                <a:cubicBezTo>
                  <a:pt x="626" y="936"/>
                  <a:pt x="623" y="951"/>
                  <a:pt x="624" y="955"/>
                </a:cubicBezTo>
                <a:cubicBezTo>
                  <a:pt x="626" y="960"/>
                  <a:pt x="630" y="979"/>
                  <a:pt x="630" y="986"/>
                </a:cubicBezTo>
                <a:cubicBezTo>
                  <a:pt x="630" y="994"/>
                  <a:pt x="633" y="1011"/>
                  <a:pt x="631" y="1017"/>
                </a:cubicBezTo>
                <a:cubicBezTo>
                  <a:pt x="629" y="1023"/>
                  <a:pt x="626" y="1025"/>
                  <a:pt x="626" y="1029"/>
                </a:cubicBezTo>
                <a:cubicBezTo>
                  <a:pt x="625" y="1034"/>
                  <a:pt x="618" y="1053"/>
                  <a:pt x="617" y="1055"/>
                </a:cubicBezTo>
                <a:cubicBezTo>
                  <a:pt x="616" y="1056"/>
                  <a:pt x="616" y="1056"/>
                  <a:pt x="619" y="1061"/>
                </a:cubicBezTo>
                <a:cubicBezTo>
                  <a:pt x="621" y="1063"/>
                  <a:pt x="622" y="1063"/>
                  <a:pt x="624" y="1068"/>
                </a:cubicBezTo>
                <a:cubicBezTo>
                  <a:pt x="624" y="1069"/>
                  <a:pt x="625" y="1071"/>
                  <a:pt x="625" y="1072"/>
                </a:cubicBezTo>
                <a:cubicBezTo>
                  <a:pt x="625" y="1073"/>
                  <a:pt x="625" y="1073"/>
                  <a:pt x="627" y="1072"/>
                </a:cubicBezTo>
                <a:close/>
                <a:moveTo>
                  <a:pt x="613" y="774"/>
                </a:moveTo>
                <a:lnTo>
                  <a:pt x="613" y="774"/>
                </a:lnTo>
                <a:cubicBezTo>
                  <a:pt x="612" y="777"/>
                  <a:pt x="612" y="783"/>
                  <a:pt x="612" y="784"/>
                </a:cubicBezTo>
                <a:cubicBezTo>
                  <a:pt x="611" y="786"/>
                  <a:pt x="614" y="793"/>
                  <a:pt x="616" y="800"/>
                </a:cubicBezTo>
                <a:cubicBezTo>
                  <a:pt x="620" y="813"/>
                  <a:pt x="619" y="811"/>
                  <a:pt x="617" y="797"/>
                </a:cubicBezTo>
                <a:cubicBezTo>
                  <a:pt x="616" y="790"/>
                  <a:pt x="614" y="777"/>
                  <a:pt x="614" y="774"/>
                </a:cubicBezTo>
                <a:cubicBezTo>
                  <a:pt x="614" y="770"/>
                  <a:pt x="614" y="765"/>
                  <a:pt x="613" y="774"/>
                </a:cubicBezTo>
                <a:close/>
                <a:moveTo>
                  <a:pt x="510" y="797"/>
                </a:moveTo>
                <a:lnTo>
                  <a:pt x="510" y="797"/>
                </a:lnTo>
                <a:cubicBezTo>
                  <a:pt x="511" y="800"/>
                  <a:pt x="512" y="830"/>
                  <a:pt x="512" y="835"/>
                </a:cubicBezTo>
                <a:cubicBezTo>
                  <a:pt x="512" y="840"/>
                  <a:pt x="511" y="871"/>
                  <a:pt x="512" y="876"/>
                </a:cubicBezTo>
                <a:cubicBezTo>
                  <a:pt x="512" y="881"/>
                  <a:pt x="512" y="882"/>
                  <a:pt x="512" y="887"/>
                </a:cubicBezTo>
                <a:cubicBezTo>
                  <a:pt x="511" y="892"/>
                  <a:pt x="512" y="893"/>
                  <a:pt x="510" y="883"/>
                </a:cubicBezTo>
                <a:cubicBezTo>
                  <a:pt x="508" y="873"/>
                  <a:pt x="504" y="859"/>
                  <a:pt x="504" y="856"/>
                </a:cubicBezTo>
                <a:cubicBezTo>
                  <a:pt x="504" y="853"/>
                  <a:pt x="502" y="843"/>
                  <a:pt x="503" y="838"/>
                </a:cubicBezTo>
                <a:cubicBezTo>
                  <a:pt x="504" y="832"/>
                  <a:pt x="507" y="818"/>
                  <a:pt x="507" y="810"/>
                </a:cubicBezTo>
                <a:cubicBezTo>
                  <a:pt x="507" y="802"/>
                  <a:pt x="508" y="804"/>
                  <a:pt x="509" y="798"/>
                </a:cubicBezTo>
                <a:cubicBezTo>
                  <a:pt x="509" y="792"/>
                  <a:pt x="509" y="794"/>
                  <a:pt x="510" y="797"/>
                </a:cubicBezTo>
                <a:close/>
              </a:path>
            </a:pathLst>
          </a:custGeom>
          <a:ln w="952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1043608" y="3151982"/>
            <a:ext cx="1368152" cy="3251125"/>
          </a:xfrm>
          <a:custGeom>
            <a:avLst/>
            <a:gdLst>
              <a:gd name="T0" fmla="*/ 4204 w 7841"/>
              <a:gd name="T1" fmla="*/ 1548 h 18634"/>
              <a:gd name="T2" fmla="*/ 4323 w 7841"/>
              <a:gd name="T3" fmla="*/ 2140 h 18634"/>
              <a:gd name="T4" fmla="*/ 3638 w 7841"/>
              <a:gd name="T5" fmla="*/ 2605 h 18634"/>
              <a:gd name="T6" fmla="*/ 2623 w 7841"/>
              <a:gd name="T7" fmla="*/ 2986 h 18634"/>
              <a:gd name="T8" fmla="*/ 1887 w 7841"/>
              <a:gd name="T9" fmla="*/ 3299 h 18634"/>
              <a:gd name="T10" fmla="*/ 956 w 7841"/>
              <a:gd name="T11" fmla="*/ 3883 h 18634"/>
              <a:gd name="T12" fmla="*/ 0 w 7841"/>
              <a:gd name="T13" fmla="*/ 4923 h 18634"/>
              <a:gd name="T14" fmla="*/ 863 w 7841"/>
              <a:gd name="T15" fmla="*/ 6217 h 18634"/>
              <a:gd name="T16" fmla="*/ 1481 w 7841"/>
              <a:gd name="T17" fmla="*/ 6682 h 18634"/>
              <a:gd name="T18" fmla="*/ 2115 w 7841"/>
              <a:gd name="T19" fmla="*/ 7046 h 18634"/>
              <a:gd name="T20" fmla="*/ 2665 w 7841"/>
              <a:gd name="T21" fmla="*/ 7469 h 18634"/>
              <a:gd name="T22" fmla="*/ 2741 w 7841"/>
              <a:gd name="T23" fmla="*/ 8002 h 18634"/>
              <a:gd name="T24" fmla="*/ 2614 w 7841"/>
              <a:gd name="T25" fmla="*/ 9042 h 18634"/>
              <a:gd name="T26" fmla="*/ 2631 w 7841"/>
              <a:gd name="T27" fmla="*/ 9973 h 18634"/>
              <a:gd name="T28" fmla="*/ 2741 w 7841"/>
              <a:gd name="T29" fmla="*/ 10928 h 18634"/>
              <a:gd name="T30" fmla="*/ 2707 w 7841"/>
              <a:gd name="T31" fmla="*/ 12586 h 18634"/>
              <a:gd name="T32" fmla="*/ 2656 w 7841"/>
              <a:gd name="T33" fmla="*/ 13923 h 18634"/>
              <a:gd name="T34" fmla="*/ 2580 w 7841"/>
              <a:gd name="T35" fmla="*/ 15132 h 18634"/>
              <a:gd name="T36" fmla="*/ 2631 w 7841"/>
              <a:gd name="T37" fmla="*/ 16680 h 18634"/>
              <a:gd name="T38" fmla="*/ 2716 w 7841"/>
              <a:gd name="T39" fmla="*/ 17433 h 18634"/>
              <a:gd name="T40" fmla="*/ 2233 w 7841"/>
              <a:gd name="T41" fmla="*/ 18211 h 18634"/>
              <a:gd name="T42" fmla="*/ 2521 w 7841"/>
              <a:gd name="T43" fmla="*/ 18634 h 18634"/>
              <a:gd name="T44" fmla="*/ 3451 w 7841"/>
              <a:gd name="T45" fmla="*/ 18228 h 18634"/>
              <a:gd name="T46" fmla="*/ 3790 w 7841"/>
              <a:gd name="T47" fmla="*/ 17653 h 18634"/>
              <a:gd name="T48" fmla="*/ 3773 w 7841"/>
              <a:gd name="T49" fmla="*/ 17196 h 18634"/>
              <a:gd name="T50" fmla="*/ 3959 w 7841"/>
              <a:gd name="T51" fmla="*/ 16401 h 18634"/>
              <a:gd name="T52" fmla="*/ 4094 w 7841"/>
              <a:gd name="T53" fmla="*/ 14836 h 18634"/>
              <a:gd name="T54" fmla="*/ 4137 w 7841"/>
              <a:gd name="T55" fmla="*/ 13559 h 18634"/>
              <a:gd name="T56" fmla="*/ 4314 w 7841"/>
              <a:gd name="T57" fmla="*/ 12789 h 18634"/>
              <a:gd name="T58" fmla="*/ 4509 w 7841"/>
              <a:gd name="T59" fmla="*/ 12747 h 18634"/>
              <a:gd name="T60" fmla="*/ 4365 w 7841"/>
              <a:gd name="T61" fmla="*/ 13897 h 18634"/>
              <a:gd name="T62" fmla="*/ 4272 w 7841"/>
              <a:gd name="T63" fmla="*/ 14997 h 18634"/>
              <a:gd name="T64" fmla="*/ 4094 w 7841"/>
              <a:gd name="T65" fmla="*/ 16054 h 18634"/>
              <a:gd name="T66" fmla="*/ 4018 w 7841"/>
              <a:gd name="T67" fmla="*/ 16739 h 18634"/>
              <a:gd name="T68" fmla="*/ 3815 w 7841"/>
              <a:gd name="T69" fmla="*/ 17568 h 18634"/>
              <a:gd name="T70" fmla="*/ 4813 w 7841"/>
              <a:gd name="T71" fmla="*/ 17610 h 18634"/>
              <a:gd name="T72" fmla="*/ 6573 w 7841"/>
              <a:gd name="T73" fmla="*/ 17602 h 18634"/>
              <a:gd name="T74" fmla="*/ 5651 w 7841"/>
              <a:gd name="T75" fmla="*/ 17137 h 18634"/>
              <a:gd name="T76" fmla="*/ 5600 w 7841"/>
              <a:gd name="T77" fmla="*/ 16849 h 18634"/>
              <a:gd name="T78" fmla="*/ 5727 w 7841"/>
              <a:gd name="T79" fmla="*/ 15961 h 18634"/>
              <a:gd name="T80" fmla="*/ 5803 w 7841"/>
              <a:gd name="T81" fmla="*/ 15022 h 18634"/>
              <a:gd name="T82" fmla="*/ 6192 w 7841"/>
              <a:gd name="T83" fmla="*/ 13652 h 18634"/>
              <a:gd name="T84" fmla="*/ 6327 w 7841"/>
              <a:gd name="T85" fmla="*/ 12409 h 18634"/>
              <a:gd name="T86" fmla="*/ 6395 w 7841"/>
              <a:gd name="T87" fmla="*/ 11301 h 18634"/>
              <a:gd name="T88" fmla="*/ 6522 w 7841"/>
              <a:gd name="T89" fmla="*/ 10176 h 18634"/>
              <a:gd name="T90" fmla="*/ 6564 w 7841"/>
              <a:gd name="T91" fmla="*/ 9237 h 18634"/>
              <a:gd name="T92" fmla="*/ 6463 w 7841"/>
              <a:gd name="T93" fmla="*/ 8112 h 18634"/>
              <a:gd name="T94" fmla="*/ 6767 w 7841"/>
              <a:gd name="T95" fmla="*/ 7545 h 18634"/>
              <a:gd name="T96" fmla="*/ 7139 w 7841"/>
              <a:gd name="T97" fmla="*/ 7046 h 18634"/>
              <a:gd name="T98" fmla="*/ 7571 w 7841"/>
              <a:gd name="T99" fmla="*/ 6522 h 18634"/>
              <a:gd name="T100" fmla="*/ 7774 w 7841"/>
              <a:gd name="T101" fmla="*/ 5769 h 18634"/>
              <a:gd name="T102" fmla="*/ 7782 w 7841"/>
              <a:gd name="T103" fmla="*/ 4999 h 18634"/>
              <a:gd name="T104" fmla="*/ 7469 w 7841"/>
              <a:gd name="T105" fmla="*/ 4348 h 18634"/>
              <a:gd name="T106" fmla="*/ 6835 w 7841"/>
              <a:gd name="T107" fmla="*/ 3536 h 18634"/>
              <a:gd name="T108" fmla="*/ 5997 w 7841"/>
              <a:gd name="T109" fmla="*/ 3054 h 18634"/>
              <a:gd name="T110" fmla="*/ 5515 w 7841"/>
              <a:gd name="T111" fmla="*/ 2673 h 18634"/>
              <a:gd name="T112" fmla="*/ 5854 w 7841"/>
              <a:gd name="T113" fmla="*/ 1937 h 18634"/>
              <a:gd name="T114" fmla="*/ 6040 w 7841"/>
              <a:gd name="T115" fmla="*/ 1379 h 18634"/>
              <a:gd name="T116" fmla="*/ 6048 w 7841"/>
              <a:gd name="T117" fmla="*/ 736 h 18634"/>
              <a:gd name="T118" fmla="*/ 5498 w 7841"/>
              <a:gd name="T119" fmla="*/ 68 h 18634"/>
              <a:gd name="T120" fmla="*/ 4712 w 7841"/>
              <a:gd name="T121" fmla="*/ 135 h 18634"/>
              <a:gd name="T122" fmla="*/ 4314 w 7841"/>
              <a:gd name="T123" fmla="*/ 821 h 18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41" h="18634">
                <a:moveTo>
                  <a:pt x="4280" y="1066"/>
                </a:moveTo>
                <a:lnTo>
                  <a:pt x="4280" y="1066"/>
                </a:lnTo>
                <a:lnTo>
                  <a:pt x="4255" y="1049"/>
                </a:lnTo>
                <a:lnTo>
                  <a:pt x="4238" y="1057"/>
                </a:lnTo>
                <a:lnTo>
                  <a:pt x="4221" y="1066"/>
                </a:lnTo>
                <a:lnTo>
                  <a:pt x="4196" y="1083"/>
                </a:lnTo>
                <a:lnTo>
                  <a:pt x="4196" y="1083"/>
                </a:lnTo>
                <a:lnTo>
                  <a:pt x="4196" y="1100"/>
                </a:lnTo>
                <a:lnTo>
                  <a:pt x="4187" y="1134"/>
                </a:lnTo>
                <a:lnTo>
                  <a:pt x="4179" y="1167"/>
                </a:lnTo>
                <a:lnTo>
                  <a:pt x="4170" y="1193"/>
                </a:lnTo>
                <a:lnTo>
                  <a:pt x="4162" y="1201"/>
                </a:lnTo>
                <a:lnTo>
                  <a:pt x="4162" y="1235"/>
                </a:lnTo>
                <a:lnTo>
                  <a:pt x="4162" y="1277"/>
                </a:lnTo>
                <a:lnTo>
                  <a:pt x="4170" y="1328"/>
                </a:lnTo>
                <a:lnTo>
                  <a:pt x="4179" y="1379"/>
                </a:lnTo>
                <a:lnTo>
                  <a:pt x="4179" y="1421"/>
                </a:lnTo>
                <a:lnTo>
                  <a:pt x="4179" y="1455"/>
                </a:lnTo>
                <a:lnTo>
                  <a:pt x="4187" y="1463"/>
                </a:lnTo>
                <a:lnTo>
                  <a:pt x="4187" y="1480"/>
                </a:lnTo>
                <a:lnTo>
                  <a:pt x="4196" y="1514"/>
                </a:lnTo>
                <a:lnTo>
                  <a:pt x="4204" y="1548"/>
                </a:lnTo>
                <a:lnTo>
                  <a:pt x="4213" y="1582"/>
                </a:lnTo>
                <a:lnTo>
                  <a:pt x="4238" y="1616"/>
                </a:lnTo>
                <a:lnTo>
                  <a:pt x="4255" y="1641"/>
                </a:lnTo>
                <a:lnTo>
                  <a:pt x="4272" y="1658"/>
                </a:lnTo>
                <a:lnTo>
                  <a:pt x="4314" y="1675"/>
                </a:lnTo>
                <a:lnTo>
                  <a:pt x="4331" y="1675"/>
                </a:lnTo>
                <a:lnTo>
                  <a:pt x="4340" y="1683"/>
                </a:lnTo>
                <a:lnTo>
                  <a:pt x="4348" y="1692"/>
                </a:lnTo>
                <a:lnTo>
                  <a:pt x="4348" y="1700"/>
                </a:lnTo>
                <a:lnTo>
                  <a:pt x="4348" y="1717"/>
                </a:lnTo>
                <a:lnTo>
                  <a:pt x="4348" y="1734"/>
                </a:lnTo>
                <a:lnTo>
                  <a:pt x="4348" y="1751"/>
                </a:lnTo>
                <a:lnTo>
                  <a:pt x="4348" y="1768"/>
                </a:lnTo>
                <a:lnTo>
                  <a:pt x="4348" y="1810"/>
                </a:lnTo>
                <a:lnTo>
                  <a:pt x="4348" y="1853"/>
                </a:lnTo>
                <a:lnTo>
                  <a:pt x="4348" y="1912"/>
                </a:lnTo>
                <a:lnTo>
                  <a:pt x="4348" y="1962"/>
                </a:lnTo>
                <a:lnTo>
                  <a:pt x="4348" y="2013"/>
                </a:lnTo>
                <a:lnTo>
                  <a:pt x="4348" y="2056"/>
                </a:lnTo>
                <a:lnTo>
                  <a:pt x="4348" y="2072"/>
                </a:lnTo>
                <a:lnTo>
                  <a:pt x="4340" y="2115"/>
                </a:lnTo>
                <a:lnTo>
                  <a:pt x="4323" y="2140"/>
                </a:lnTo>
                <a:lnTo>
                  <a:pt x="4297" y="2165"/>
                </a:lnTo>
                <a:lnTo>
                  <a:pt x="4280" y="2174"/>
                </a:lnTo>
                <a:lnTo>
                  <a:pt x="4272" y="2191"/>
                </a:lnTo>
                <a:lnTo>
                  <a:pt x="4247" y="2216"/>
                </a:lnTo>
                <a:lnTo>
                  <a:pt x="4230" y="2259"/>
                </a:lnTo>
                <a:lnTo>
                  <a:pt x="4196" y="2301"/>
                </a:lnTo>
                <a:lnTo>
                  <a:pt x="4145" y="2394"/>
                </a:lnTo>
                <a:lnTo>
                  <a:pt x="4120" y="2436"/>
                </a:lnTo>
                <a:lnTo>
                  <a:pt x="4103" y="2462"/>
                </a:lnTo>
                <a:lnTo>
                  <a:pt x="4069" y="2478"/>
                </a:lnTo>
                <a:lnTo>
                  <a:pt x="4035" y="2487"/>
                </a:lnTo>
                <a:lnTo>
                  <a:pt x="3993" y="2495"/>
                </a:lnTo>
                <a:lnTo>
                  <a:pt x="3959" y="2495"/>
                </a:lnTo>
                <a:lnTo>
                  <a:pt x="3891" y="2504"/>
                </a:lnTo>
                <a:lnTo>
                  <a:pt x="3832" y="2521"/>
                </a:lnTo>
                <a:lnTo>
                  <a:pt x="3773" y="2546"/>
                </a:lnTo>
                <a:lnTo>
                  <a:pt x="3731" y="2571"/>
                </a:lnTo>
                <a:lnTo>
                  <a:pt x="3714" y="2588"/>
                </a:lnTo>
                <a:lnTo>
                  <a:pt x="3688" y="2588"/>
                </a:lnTo>
                <a:lnTo>
                  <a:pt x="3671" y="2588"/>
                </a:lnTo>
                <a:lnTo>
                  <a:pt x="3654" y="2597"/>
                </a:lnTo>
                <a:lnTo>
                  <a:pt x="3638" y="2605"/>
                </a:lnTo>
                <a:lnTo>
                  <a:pt x="3621" y="2622"/>
                </a:lnTo>
                <a:lnTo>
                  <a:pt x="3587" y="2631"/>
                </a:lnTo>
                <a:lnTo>
                  <a:pt x="3545" y="2656"/>
                </a:lnTo>
                <a:lnTo>
                  <a:pt x="3494" y="2665"/>
                </a:lnTo>
                <a:lnTo>
                  <a:pt x="3443" y="2681"/>
                </a:lnTo>
                <a:lnTo>
                  <a:pt x="3392" y="2707"/>
                </a:lnTo>
                <a:lnTo>
                  <a:pt x="3350" y="2749"/>
                </a:lnTo>
                <a:lnTo>
                  <a:pt x="3316" y="2766"/>
                </a:lnTo>
                <a:lnTo>
                  <a:pt x="3265" y="2774"/>
                </a:lnTo>
                <a:lnTo>
                  <a:pt x="3223" y="2783"/>
                </a:lnTo>
                <a:lnTo>
                  <a:pt x="3189" y="2783"/>
                </a:lnTo>
                <a:lnTo>
                  <a:pt x="3139" y="2791"/>
                </a:lnTo>
                <a:lnTo>
                  <a:pt x="3088" y="2800"/>
                </a:lnTo>
                <a:lnTo>
                  <a:pt x="2969" y="2834"/>
                </a:lnTo>
                <a:lnTo>
                  <a:pt x="2851" y="2884"/>
                </a:lnTo>
                <a:lnTo>
                  <a:pt x="2800" y="2910"/>
                </a:lnTo>
                <a:lnTo>
                  <a:pt x="2758" y="2944"/>
                </a:lnTo>
                <a:lnTo>
                  <a:pt x="2724" y="2969"/>
                </a:lnTo>
                <a:lnTo>
                  <a:pt x="2699" y="2977"/>
                </a:lnTo>
                <a:lnTo>
                  <a:pt x="2682" y="2977"/>
                </a:lnTo>
                <a:lnTo>
                  <a:pt x="2656" y="2977"/>
                </a:lnTo>
                <a:lnTo>
                  <a:pt x="2623" y="2986"/>
                </a:lnTo>
                <a:lnTo>
                  <a:pt x="2614" y="2986"/>
                </a:lnTo>
                <a:lnTo>
                  <a:pt x="2606" y="2994"/>
                </a:lnTo>
                <a:lnTo>
                  <a:pt x="2589" y="2994"/>
                </a:lnTo>
                <a:lnTo>
                  <a:pt x="2530" y="3011"/>
                </a:lnTo>
                <a:lnTo>
                  <a:pt x="2462" y="3028"/>
                </a:lnTo>
                <a:lnTo>
                  <a:pt x="2403" y="3037"/>
                </a:lnTo>
                <a:lnTo>
                  <a:pt x="2369" y="3045"/>
                </a:lnTo>
                <a:lnTo>
                  <a:pt x="2352" y="3054"/>
                </a:lnTo>
                <a:lnTo>
                  <a:pt x="2310" y="3054"/>
                </a:lnTo>
                <a:lnTo>
                  <a:pt x="2267" y="3054"/>
                </a:lnTo>
                <a:lnTo>
                  <a:pt x="2225" y="3071"/>
                </a:lnTo>
                <a:lnTo>
                  <a:pt x="2183" y="3096"/>
                </a:lnTo>
                <a:lnTo>
                  <a:pt x="2174" y="3104"/>
                </a:lnTo>
                <a:lnTo>
                  <a:pt x="2174" y="3104"/>
                </a:lnTo>
                <a:lnTo>
                  <a:pt x="2166" y="3113"/>
                </a:lnTo>
                <a:lnTo>
                  <a:pt x="2140" y="3130"/>
                </a:lnTo>
                <a:lnTo>
                  <a:pt x="2124" y="3147"/>
                </a:lnTo>
                <a:lnTo>
                  <a:pt x="2098" y="3147"/>
                </a:lnTo>
                <a:lnTo>
                  <a:pt x="2047" y="3180"/>
                </a:lnTo>
                <a:lnTo>
                  <a:pt x="1988" y="3214"/>
                </a:lnTo>
                <a:lnTo>
                  <a:pt x="1929" y="3257"/>
                </a:lnTo>
                <a:lnTo>
                  <a:pt x="1887" y="3299"/>
                </a:lnTo>
                <a:lnTo>
                  <a:pt x="1861" y="3333"/>
                </a:lnTo>
                <a:lnTo>
                  <a:pt x="1827" y="3358"/>
                </a:lnTo>
                <a:lnTo>
                  <a:pt x="1811" y="3367"/>
                </a:lnTo>
                <a:lnTo>
                  <a:pt x="1785" y="3383"/>
                </a:lnTo>
                <a:lnTo>
                  <a:pt x="1734" y="3417"/>
                </a:lnTo>
                <a:lnTo>
                  <a:pt x="1675" y="3451"/>
                </a:lnTo>
                <a:lnTo>
                  <a:pt x="1658" y="3460"/>
                </a:lnTo>
                <a:lnTo>
                  <a:pt x="1650" y="3468"/>
                </a:lnTo>
                <a:lnTo>
                  <a:pt x="1599" y="3510"/>
                </a:lnTo>
                <a:lnTo>
                  <a:pt x="1557" y="3527"/>
                </a:lnTo>
                <a:lnTo>
                  <a:pt x="1515" y="3544"/>
                </a:lnTo>
                <a:lnTo>
                  <a:pt x="1455" y="3570"/>
                </a:lnTo>
                <a:lnTo>
                  <a:pt x="1413" y="3586"/>
                </a:lnTo>
                <a:lnTo>
                  <a:pt x="1345" y="3620"/>
                </a:lnTo>
                <a:lnTo>
                  <a:pt x="1269" y="3663"/>
                </a:lnTo>
                <a:lnTo>
                  <a:pt x="1193" y="3705"/>
                </a:lnTo>
                <a:lnTo>
                  <a:pt x="1117" y="3756"/>
                </a:lnTo>
                <a:lnTo>
                  <a:pt x="1058" y="3798"/>
                </a:lnTo>
                <a:lnTo>
                  <a:pt x="1007" y="3832"/>
                </a:lnTo>
                <a:lnTo>
                  <a:pt x="990" y="3857"/>
                </a:lnTo>
                <a:lnTo>
                  <a:pt x="982" y="3866"/>
                </a:lnTo>
                <a:lnTo>
                  <a:pt x="956" y="3883"/>
                </a:lnTo>
                <a:lnTo>
                  <a:pt x="906" y="3925"/>
                </a:lnTo>
                <a:lnTo>
                  <a:pt x="855" y="3959"/>
                </a:lnTo>
                <a:lnTo>
                  <a:pt x="829" y="3976"/>
                </a:lnTo>
                <a:lnTo>
                  <a:pt x="812" y="3984"/>
                </a:lnTo>
                <a:lnTo>
                  <a:pt x="576" y="4162"/>
                </a:lnTo>
                <a:lnTo>
                  <a:pt x="347" y="4356"/>
                </a:lnTo>
                <a:lnTo>
                  <a:pt x="339" y="4365"/>
                </a:lnTo>
                <a:lnTo>
                  <a:pt x="322" y="4390"/>
                </a:lnTo>
                <a:lnTo>
                  <a:pt x="288" y="4424"/>
                </a:lnTo>
                <a:lnTo>
                  <a:pt x="254" y="4466"/>
                </a:lnTo>
                <a:lnTo>
                  <a:pt x="220" y="4500"/>
                </a:lnTo>
                <a:lnTo>
                  <a:pt x="195" y="4534"/>
                </a:lnTo>
                <a:lnTo>
                  <a:pt x="170" y="4551"/>
                </a:lnTo>
                <a:lnTo>
                  <a:pt x="153" y="4559"/>
                </a:lnTo>
                <a:lnTo>
                  <a:pt x="153" y="4576"/>
                </a:lnTo>
                <a:lnTo>
                  <a:pt x="144" y="4593"/>
                </a:lnTo>
                <a:lnTo>
                  <a:pt x="119" y="4635"/>
                </a:lnTo>
                <a:lnTo>
                  <a:pt x="94" y="4686"/>
                </a:lnTo>
                <a:lnTo>
                  <a:pt x="77" y="4720"/>
                </a:lnTo>
                <a:lnTo>
                  <a:pt x="34" y="4788"/>
                </a:lnTo>
                <a:lnTo>
                  <a:pt x="9" y="4855"/>
                </a:lnTo>
                <a:lnTo>
                  <a:pt x="0" y="4923"/>
                </a:lnTo>
                <a:lnTo>
                  <a:pt x="9" y="4991"/>
                </a:lnTo>
                <a:lnTo>
                  <a:pt x="26" y="5067"/>
                </a:lnTo>
                <a:lnTo>
                  <a:pt x="60" y="5151"/>
                </a:lnTo>
                <a:lnTo>
                  <a:pt x="102" y="5253"/>
                </a:lnTo>
                <a:lnTo>
                  <a:pt x="153" y="5363"/>
                </a:lnTo>
                <a:lnTo>
                  <a:pt x="220" y="5481"/>
                </a:lnTo>
                <a:lnTo>
                  <a:pt x="297" y="5608"/>
                </a:lnTo>
                <a:lnTo>
                  <a:pt x="339" y="5667"/>
                </a:lnTo>
                <a:lnTo>
                  <a:pt x="390" y="5718"/>
                </a:lnTo>
                <a:lnTo>
                  <a:pt x="432" y="5752"/>
                </a:lnTo>
                <a:lnTo>
                  <a:pt x="474" y="5777"/>
                </a:lnTo>
                <a:lnTo>
                  <a:pt x="542" y="5836"/>
                </a:lnTo>
                <a:lnTo>
                  <a:pt x="576" y="5870"/>
                </a:lnTo>
                <a:lnTo>
                  <a:pt x="593" y="5896"/>
                </a:lnTo>
                <a:lnTo>
                  <a:pt x="601" y="5913"/>
                </a:lnTo>
                <a:lnTo>
                  <a:pt x="626" y="5946"/>
                </a:lnTo>
                <a:lnTo>
                  <a:pt x="669" y="5997"/>
                </a:lnTo>
                <a:lnTo>
                  <a:pt x="719" y="6056"/>
                </a:lnTo>
                <a:lnTo>
                  <a:pt x="770" y="6107"/>
                </a:lnTo>
                <a:lnTo>
                  <a:pt x="812" y="6158"/>
                </a:lnTo>
                <a:lnTo>
                  <a:pt x="846" y="6200"/>
                </a:lnTo>
                <a:lnTo>
                  <a:pt x="863" y="6217"/>
                </a:lnTo>
                <a:lnTo>
                  <a:pt x="880" y="6242"/>
                </a:lnTo>
                <a:lnTo>
                  <a:pt x="906" y="6268"/>
                </a:lnTo>
                <a:lnTo>
                  <a:pt x="973" y="6352"/>
                </a:lnTo>
                <a:lnTo>
                  <a:pt x="1066" y="6428"/>
                </a:lnTo>
                <a:lnTo>
                  <a:pt x="1109" y="6454"/>
                </a:lnTo>
                <a:lnTo>
                  <a:pt x="1151" y="6471"/>
                </a:lnTo>
                <a:lnTo>
                  <a:pt x="1185" y="6496"/>
                </a:lnTo>
                <a:lnTo>
                  <a:pt x="1210" y="6513"/>
                </a:lnTo>
                <a:lnTo>
                  <a:pt x="1227" y="6530"/>
                </a:lnTo>
                <a:lnTo>
                  <a:pt x="1244" y="6555"/>
                </a:lnTo>
                <a:lnTo>
                  <a:pt x="1269" y="6572"/>
                </a:lnTo>
                <a:lnTo>
                  <a:pt x="1278" y="6589"/>
                </a:lnTo>
                <a:lnTo>
                  <a:pt x="1303" y="6615"/>
                </a:lnTo>
                <a:lnTo>
                  <a:pt x="1328" y="6632"/>
                </a:lnTo>
                <a:lnTo>
                  <a:pt x="1354" y="6632"/>
                </a:lnTo>
                <a:lnTo>
                  <a:pt x="1388" y="6632"/>
                </a:lnTo>
                <a:lnTo>
                  <a:pt x="1421" y="6640"/>
                </a:lnTo>
                <a:lnTo>
                  <a:pt x="1438" y="6648"/>
                </a:lnTo>
                <a:lnTo>
                  <a:pt x="1455" y="6657"/>
                </a:lnTo>
                <a:lnTo>
                  <a:pt x="1455" y="6665"/>
                </a:lnTo>
                <a:lnTo>
                  <a:pt x="1464" y="6665"/>
                </a:lnTo>
                <a:lnTo>
                  <a:pt x="1481" y="6682"/>
                </a:lnTo>
                <a:lnTo>
                  <a:pt x="1531" y="6708"/>
                </a:lnTo>
                <a:lnTo>
                  <a:pt x="1548" y="6725"/>
                </a:lnTo>
                <a:lnTo>
                  <a:pt x="1565" y="6733"/>
                </a:lnTo>
                <a:lnTo>
                  <a:pt x="1608" y="6775"/>
                </a:lnTo>
                <a:lnTo>
                  <a:pt x="1658" y="6826"/>
                </a:lnTo>
                <a:lnTo>
                  <a:pt x="1692" y="6860"/>
                </a:lnTo>
                <a:lnTo>
                  <a:pt x="1718" y="6877"/>
                </a:lnTo>
                <a:lnTo>
                  <a:pt x="1743" y="6902"/>
                </a:lnTo>
                <a:lnTo>
                  <a:pt x="1760" y="6936"/>
                </a:lnTo>
                <a:lnTo>
                  <a:pt x="1777" y="6953"/>
                </a:lnTo>
                <a:lnTo>
                  <a:pt x="1819" y="6987"/>
                </a:lnTo>
                <a:lnTo>
                  <a:pt x="1878" y="7004"/>
                </a:lnTo>
                <a:lnTo>
                  <a:pt x="1937" y="7004"/>
                </a:lnTo>
                <a:lnTo>
                  <a:pt x="1988" y="7004"/>
                </a:lnTo>
                <a:lnTo>
                  <a:pt x="2022" y="7004"/>
                </a:lnTo>
                <a:lnTo>
                  <a:pt x="2030" y="7004"/>
                </a:lnTo>
                <a:lnTo>
                  <a:pt x="2039" y="7004"/>
                </a:lnTo>
                <a:lnTo>
                  <a:pt x="2030" y="7004"/>
                </a:lnTo>
                <a:lnTo>
                  <a:pt x="2047" y="7004"/>
                </a:lnTo>
                <a:lnTo>
                  <a:pt x="2064" y="7021"/>
                </a:lnTo>
                <a:lnTo>
                  <a:pt x="2098" y="7037"/>
                </a:lnTo>
                <a:lnTo>
                  <a:pt x="2115" y="7046"/>
                </a:lnTo>
                <a:lnTo>
                  <a:pt x="2132" y="7063"/>
                </a:lnTo>
                <a:lnTo>
                  <a:pt x="2149" y="7063"/>
                </a:lnTo>
                <a:lnTo>
                  <a:pt x="2166" y="7063"/>
                </a:lnTo>
                <a:lnTo>
                  <a:pt x="2174" y="7046"/>
                </a:lnTo>
                <a:lnTo>
                  <a:pt x="2191" y="7054"/>
                </a:lnTo>
                <a:lnTo>
                  <a:pt x="2200" y="7063"/>
                </a:lnTo>
                <a:lnTo>
                  <a:pt x="2200" y="7080"/>
                </a:lnTo>
                <a:lnTo>
                  <a:pt x="2191" y="7080"/>
                </a:lnTo>
                <a:lnTo>
                  <a:pt x="2200" y="7088"/>
                </a:lnTo>
                <a:lnTo>
                  <a:pt x="2208" y="7097"/>
                </a:lnTo>
                <a:lnTo>
                  <a:pt x="2225" y="7114"/>
                </a:lnTo>
                <a:lnTo>
                  <a:pt x="2225" y="7131"/>
                </a:lnTo>
                <a:lnTo>
                  <a:pt x="2250" y="7156"/>
                </a:lnTo>
                <a:lnTo>
                  <a:pt x="2284" y="7181"/>
                </a:lnTo>
                <a:lnTo>
                  <a:pt x="2369" y="7257"/>
                </a:lnTo>
                <a:lnTo>
                  <a:pt x="2453" y="7325"/>
                </a:lnTo>
                <a:lnTo>
                  <a:pt x="2487" y="7350"/>
                </a:lnTo>
                <a:lnTo>
                  <a:pt x="2513" y="7367"/>
                </a:lnTo>
                <a:lnTo>
                  <a:pt x="2530" y="7384"/>
                </a:lnTo>
                <a:lnTo>
                  <a:pt x="2563" y="7410"/>
                </a:lnTo>
                <a:lnTo>
                  <a:pt x="2614" y="7444"/>
                </a:lnTo>
                <a:lnTo>
                  <a:pt x="2665" y="7469"/>
                </a:lnTo>
                <a:lnTo>
                  <a:pt x="2716" y="7503"/>
                </a:lnTo>
                <a:lnTo>
                  <a:pt x="2758" y="7528"/>
                </a:lnTo>
                <a:lnTo>
                  <a:pt x="2800" y="7553"/>
                </a:lnTo>
                <a:lnTo>
                  <a:pt x="2817" y="7562"/>
                </a:lnTo>
                <a:lnTo>
                  <a:pt x="2842" y="7579"/>
                </a:lnTo>
                <a:lnTo>
                  <a:pt x="2859" y="7587"/>
                </a:lnTo>
                <a:lnTo>
                  <a:pt x="2868" y="7613"/>
                </a:lnTo>
                <a:lnTo>
                  <a:pt x="2859" y="7638"/>
                </a:lnTo>
                <a:lnTo>
                  <a:pt x="2834" y="7672"/>
                </a:lnTo>
                <a:lnTo>
                  <a:pt x="2826" y="7723"/>
                </a:lnTo>
                <a:lnTo>
                  <a:pt x="2800" y="7756"/>
                </a:lnTo>
                <a:lnTo>
                  <a:pt x="2783" y="7790"/>
                </a:lnTo>
                <a:lnTo>
                  <a:pt x="2775" y="7816"/>
                </a:lnTo>
                <a:lnTo>
                  <a:pt x="2758" y="7833"/>
                </a:lnTo>
                <a:lnTo>
                  <a:pt x="2749" y="7850"/>
                </a:lnTo>
                <a:lnTo>
                  <a:pt x="2758" y="7875"/>
                </a:lnTo>
                <a:lnTo>
                  <a:pt x="2775" y="7917"/>
                </a:lnTo>
                <a:lnTo>
                  <a:pt x="2775" y="7951"/>
                </a:lnTo>
                <a:lnTo>
                  <a:pt x="2766" y="7968"/>
                </a:lnTo>
                <a:lnTo>
                  <a:pt x="2758" y="7976"/>
                </a:lnTo>
                <a:lnTo>
                  <a:pt x="2741" y="7976"/>
                </a:lnTo>
                <a:lnTo>
                  <a:pt x="2741" y="8002"/>
                </a:lnTo>
                <a:lnTo>
                  <a:pt x="2758" y="8027"/>
                </a:lnTo>
                <a:lnTo>
                  <a:pt x="2749" y="8036"/>
                </a:lnTo>
                <a:lnTo>
                  <a:pt x="2741" y="8044"/>
                </a:lnTo>
                <a:lnTo>
                  <a:pt x="2724" y="8044"/>
                </a:lnTo>
                <a:lnTo>
                  <a:pt x="2716" y="8061"/>
                </a:lnTo>
                <a:lnTo>
                  <a:pt x="2724" y="8095"/>
                </a:lnTo>
                <a:lnTo>
                  <a:pt x="2724" y="8146"/>
                </a:lnTo>
                <a:lnTo>
                  <a:pt x="2724" y="8205"/>
                </a:lnTo>
                <a:lnTo>
                  <a:pt x="2724" y="8239"/>
                </a:lnTo>
                <a:lnTo>
                  <a:pt x="2716" y="8289"/>
                </a:lnTo>
                <a:lnTo>
                  <a:pt x="2699" y="8391"/>
                </a:lnTo>
                <a:lnTo>
                  <a:pt x="2682" y="8501"/>
                </a:lnTo>
                <a:lnTo>
                  <a:pt x="2673" y="8543"/>
                </a:lnTo>
                <a:lnTo>
                  <a:pt x="2673" y="8568"/>
                </a:lnTo>
                <a:lnTo>
                  <a:pt x="2682" y="8602"/>
                </a:lnTo>
                <a:lnTo>
                  <a:pt x="2673" y="8636"/>
                </a:lnTo>
                <a:lnTo>
                  <a:pt x="2639" y="8687"/>
                </a:lnTo>
                <a:lnTo>
                  <a:pt x="2623" y="8771"/>
                </a:lnTo>
                <a:lnTo>
                  <a:pt x="2614" y="8831"/>
                </a:lnTo>
                <a:lnTo>
                  <a:pt x="2606" y="8907"/>
                </a:lnTo>
                <a:lnTo>
                  <a:pt x="2606" y="8983"/>
                </a:lnTo>
                <a:lnTo>
                  <a:pt x="2614" y="9042"/>
                </a:lnTo>
                <a:lnTo>
                  <a:pt x="2631" y="9059"/>
                </a:lnTo>
                <a:lnTo>
                  <a:pt x="2639" y="9068"/>
                </a:lnTo>
                <a:lnTo>
                  <a:pt x="2648" y="9084"/>
                </a:lnTo>
                <a:lnTo>
                  <a:pt x="2648" y="9127"/>
                </a:lnTo>
                <a:lnTo>
                  <a:pt x="2648" y="9177"/>
                </a:lnTo>
                <a:lnTo>
                  <a:pt x="2648" y="9228"/>
                </a:lnTo>
                <a:lnTo>
                  <a:pt x="2648" y="9287"/>
                </a:lnTo>
                <a:lnTo>
                  <a:pt x="2648" y="9338"/>
                </a:lnTo>
                <a:lnTo>
                  <a:pt x="2648" y="9372"/>
                </a:lnTo>
                <a:lnTo>
                  <a:pt x="2639" y="9389"/>
                </a:lnTo>
                <a:lnTo>
                  <a:pt x="2639" y="9397"/>
                </a:lnTo>
                <a:lnTo>
                  <a:pt x="2639" y="9414"/>
                </a:lnTo>
                <a:lnTo>
                  <a:pt x="2639" y="9448"/>
                </a:lnTo>
                <a:lnTo>
                  <a:pt x="2639" y="9482"/>
                </a:lnTo>
                <a:lnTo>
                  <a:pt x="2639" y="9558"/>
                </a:lnTo>
                <a:lnTo>
                  <a:pt x="2639" y="9660"/>
                </a:lnTo>
                <a:lnTo>
                  <a:pt x="2639" y="9753"/>
                </a:lnTo>
                <a:lnTo>
                  <a:pt x="2631" y="9837"/>
                </a:lnTo>
                <a:lnTo>
                  <a:pt x="2631" y="9905"/>
                </a:lnTo>
                <a:lnTo>
                  <a:pt x="2631" y="9922"/>
                </a:lnTo>
                <a:lnTo>
                  <a:pt x="2631" y="9939"/>
                </a:lnTo>
                <a:lnTo>
                  <a:pt x="2631" y="9973"/>
                </a:lnTo>
                <a:lnTo>
                  <a:pt x="2631" y="10032"/>
                </a:lnTo>
                <a:lnTo>
                  <a:pt x="2631" y="10099"/>
                </a:lnTo>
                <a:lnTo>
                  <a:pt x="2639" y="10176"/>
                </a:lnTo>
                <a:lnTo>
                  <a:pt x="2648" y="10243"/>
                </a:lnTo>
                <a:lnTo>
                  <a:pt x="2665" y="10311"/>
                </a:lnTo>
                <a:lnTo>
                  <a:pt x="2673" y="10370"/>
                </a:lnTo>
                <a:lnTo>
                  <a:pt x="2690" y="10404"/>
                </a:lnTo>
                <a:lnTo>
                  <a:pt x="2699" y="10429"/>
                </a:lnTo>
                <a:lnTo>
                  <a:pt x="2707" y="10472"/>
                </a:lnTo>
                <a:lnTo>
                  <a:pt x="2707" y="10514"/>
                </a:lnTo>
                <a:lnTo>
                  <a:pt x="2707" y="10548"/>
                </a:lnTo>
                <a:lnTo>
                  <a:pt x="2707" y="10565"/>
                </a:lnTo>
                <a:lnTo>
                  <a:pt x="2699" y="10590"/>
                </a:lnTo>
                <a:lnTo>
                  <a:pt x="2699" y="10632"/>
                </a:lnTo>
                <a:lnTo>
                  <a:pt x="2707" y="10683"/>
                </a:lnTo>
                <a:lnTo>
                  <a:pt x="2707" y="10734"/>
                </a:lnTo>
                <a:lnTo>
                  <a:pt x="2716" y="10768"/>
                </a:lnTo>
                <a:lnTo>
                  <a:pt x="2716" y="10801"/>
                </a:lnTo>
                <a:lnTo>
                  <a:pt x="2724" y="10818"/>
                </a:lnTo>
                <a:lnTo>
                  <a:pt x="2733" y="10844"/>
                </a:lnTo>
                <a:lnTo>
                  <a:pt x="2733" y="10878"/>
                </a:lnTo>
                <a:lnTo>
                  <a:pt x="2741" y="10928"/>
                </a:lnTo>
                <a:lnTo>
                  <a:pt x="2741" y="10979"/>
                </a:lnTo>
                <a:lnTo>
                  <a:pt x="2741" y="11106"/>
                </a:lnTo>
                <a:lnTo>
                  <a:pt x="2741" y="11241"/>
                </a:lnTo>
                <a:lnTo>
                  <a:pt x="2741" y="11377"/>
                </a:lnTo>
                <a:lnTo>
                  <a:pt x="2741" y="11487"/>
                </a:lnTo>
                <a:lnTo>
                  <a:pt x="2741" y="11537"/>
                </a:lnTo>
                <a:lnTo>
                  <a:pt x="2741" y="11571"/>
                </a:lnTo>
                <a:lnTo>
                  <a:pt x="2741" y="11597"/>
                </a:lnTo>
                <a:lnTo>
                  <a:pt x="2741" y="11605"/>
                </a:lnTo>
                <a:lnTo>
                  <a:pt x="2741" y="11622"/>
                </a:lnTo>
                <a:lnTo>
                  <a:pt x="2741" y="11656"/>
                </a:lnTo>
                <a:lnTo>
                  <a:pt x="2733" y="11707"/>
                </a:lnTo>
                <a:lnTo>
                  <a:pt x="2733" y="11766"/>
                </a:lnTo>
                <a:lnTo>
                  <a:pt x="2733" y="11842"/>
                </a:lnTo>
                <a:lnTo>
                  <a:pt x="2733" y="11926"/>
                </a:lnTo>
                <a:lnTo>
                  <a:pt x="2724" y="12104"/>
                </a:lnTo>
                <a:lnTo>
                  <a:pt x="2716" y="12282"/>
                </a:lnTo>
                <a:lnTo>
                  <a:pt x="2716" y="12358"/>
                </a:lnTo>
                <a:lnTo>
                  <a:pt x="2716" y="12434"/>
                </a:lnTo>
                <a:lnTo>
                  <a:pt x="2707" y="12502"/>
                </a:lnTo>
                <a:lnTo>
                  <a:pt x="2707" y="12552"/>
                </a:lnTo>
                <a:lnTo>
                  <a:pt x="2707" y="12586"/>
                </a:lnTo>
                <a:lnTo>
                  <a:pt x="2707" y="12603"/>
                </a:lnTo>
                <a:lnTo>
                  <a:pt x="2707" y="12612"/>
                </a:lnTo>
                <a:lnTo>
                  <a:pt x="2707" y="12628"/>
                </a:lnTo>
                <a:lnTo>
                  <a:pt x="2707" y="12662"/>
                </a:lnTo>
                <a:lnTo>
                  <a:pt x="2707" y="12705"/>
                </a:lnTo>
                <a:lnTo>
                  <a:pt x="2707" y="12806"/>
                </a:lnTo>
                <a:lnTo>
                  <a:pt x="2699" y="12925"/>
                </a:lnTo>
                <a:lnTo>
                  <a:pt x="2699" y="13043"/>
                </a:lnTo>
                <a:lnTo>
                  <a:pt x="2699" y="13153"/>
                </a:lnTo>
                <a:lnTo>
                  <a:pt x="2699" y="13195"/>
                </a:lnTo>
                <a:lnTo>
                  <a:pt x="2707" y="13229"/>
                </a:lnTo>
                <a:lnTo>
                  <a:pt x="2707" y="13254"/>
                </a:lnTo>
                <a:lnTo>
                  <a:pt x="2707" y="13271"/>
                </a:lnTo>
                <a:lnTo>
                  <a:pt x="2707" y="13288"/>
                </a:lnTo>
                <a:lnTo>
                  <a:pt x="2707" y="13314"/>
                </a:lnTo>
                <a:lnTo>
                  <a:pt x="2707" y="13347"/>
                </a:lnTo>
                <a:lnTo>
                  <a:pt x="2699" y="13398"/>
                </a:lnTo>
                <a:lnTo>
                  <a:pt x="2690" y="13508"/>
                </a:lnTo>
                <a:lnTo>
                  <a:pt x="2682" y="13635"/>
                </a:lnTo>
                <a:lnTo>
                  <a:pt x="2673" y="13762"/>
                </a:lnTo>
                <a:lnTo>
                  <a:pt x="2656" y="13872"/>
                </a:lnTo>
                <a:lnTo>
                  <a:pt x="2656" y="13923"/>
                </a:lnTo>
                <a:lnTo>
                  <a:pt x="2648" y="13956"/>
                </a:lnTo>
                <a:lnTo>
                  <a:pt x="2648" y="13982"/>
                </a:lnTo>
                <a:lnTo>
                  <a:pt x="2639" y="13999"/>
                </a:lnTo>
                <a:lnTo>
                  <a:pt x="2639" y="14033"/>
                </a:lnTo>
                <a:lnTo>
                  <a:pt x="2631" y="14083"/>
                </a:lnTo>
                <a:lnTo>
                  <a:pt x="2623" y="14202"/>
                </a:lnTo>
                <a:lnTo>
                  <a:pt x="2623" y="14320"/>
                </a:lnTo>
                <a:lnTo>
                  <a:pt x="2623" y="14371"/>
                </a:lnTo>
                <a:lnTo>
                  <a:pt x="2631" y="14413"/>
                </a:lnTo>
                <a:lnTo>
                  <a:pt x="2631" y="14430"/>
                </a:lnTo>
                <a:lnTo>
                  <a:pt x="2623" y="14455"/>
                </a:lnTo>
                <a:lnTo>
                  <a:pt x="2623" y="14498"/>
                </a:lnTo>
                <a:lnTo>
                  <a:pt x="2623" y="14540"/>
                </a:lnTo>
                <a:lnTo>
                  <a:pt x="2614" y="14650"/>
                </a:lnTo>
                <a:lnTo>
                  <a:pt x="2606" y="14777"/>
                </a:lnTo>
                <a:lnTo>
                  <a:pt x="2597" y="14904"/>
                </a:lnTo>
                <a:lnTo>
                  <a:pt x="2589" y="15005"/>
                </a:lnTo>
                <a:lnTo>
                  <a:pt x="2580" y="15048"/>
                </a:lnTo>
                <a:lnTo>
                  <a:pt x="2580" y="15081"/>
                </a:lnTo>
                <a:lnTo>
                  <a:pt x="2580" y="15107"/>
                </a:lnTo>
                <a:lnTo>
                  <a:pt x="2580" y="15115"/>
                </a:lnTo>
                <a:lnTo>
                  <a:pt x="2580" y="15132"/>
                </a:lnTo>
                <a:lnTo>
                  <a:pt x="2580" y="15158"/>
                </a:lnTo>
                <a:lnTo>
                  <a:pt x="2572" y="15200"/>
                </a:lnTo>
                <a:lnTo>
                  <a:pt x="2572" y="15251"/>
                </a:lnTo>
                <a:lnTo>
                  <a:pt x="2563" y="15369"/>
                </a:lnTo>
                <a:lnTo>
                  <a:pt x="2555" y="15504"/>
                </a:lnTo>
                <a:lnTo>
                  <a:pt x="2546" y="15640"/>
                </a:lnTo>
                <a:lnTo>
                  <a:pt x="2530" y="15758"/>
                </a:lnTo>
                <a:lnTo>
                  <a:pt x="2530" y="15809"/>
                </a:lnTo>
                <a:lnTo>
                  <a:pt x="2521" y="15851"/>
                </a:lnTo>
                <a:lnTo>
                  <a:pt x="2521" y="15876"/>
                </a:lnTo>
                <a:lnTo>
                  <a:pt x="2513" y="15885"/>
                </a:lnTo>
                <a:lnTo>
                  <a:pt x="2513" y="15919"/>
                </a:lnTo>
                <a:lnTo>
                  <a:pt x="2504" y="15953"/>
                </a:lnTo>
                <a:lnTo>
                  <a:pt x="2504" y="16046"/>
                </a:lnTo>
                <a:lnTo>
                  <a:pt x="2513" y="16147"/>
                </a:lnTo>
                <a:lnTo>
                  <a:pt x="2521" y="16266"/>
                </a:lnTo>
                <a:lnTo>
                  <a:pt x="2538" y="16384"/>
                </a:lnTo>
                <a:lnTo>
                  <a:pt x="2555" y="16485"/>
                </a:lnTo>
                <a:lnTo>
                  <a:pt x="2580" y="16579"/>
                </a:lnTo>
                <a:lnTo>
                  <a:pt x="2597" y="16612"/>
                </a:lnTo>
                <a:lnTo>
                  <a:pt x="2614" y="16638"/>
                </a:lnTo>
                <a:lnTo>
                  <a:pt x="2631" y="16680"/>
                </a:lnTo>
                <a:lnTo>
                  <a:pt x="2639" y="16731"/>
                </a:lnTo>
                <a:lnTo>
                  <a:pt x="2656" y="16841"/>
                </a:lnTo>
                <a:lnTo>
                  <a:pt x="2656" y="16900"/>
                </a:lnTo>
                <a:lnTo>
                  <a:pt x="2656" y="16951"/>
                </a:lnTo>
                <a:lnTo>
                  <a:pt x="2656" y="16993"/>
                </a:lnTo>
                <a:lnTo>
                  <a:pt x="2656" y="17010"/>
                </a:lnTo>
                <a:lnTo>
                  <a:pt x="2656" y="17027"/>
                </a:lnTo>
                <a:lnTo>
                  <a:pt x="2656" y="17044"/>
                </a:lnTo>
                <a:lnTo>
                  <a:pt x="2656" y="17061"/>
                </a:lnTo>
                <a:lnTo>
                  <a:pt x="2665" y="17078"/>
                </a:lnTo>
                <a:lnTo>
                  <a:pt x="2673" y="17111"/>
                </a:lnTo>
                <a:lnTo>
                  <a:pt x="2682" y="17154"/>
                </a:lnTo>
                <a:lnTo>
                  <a:pt x="2699" y="17204"/>
                </a:lnTo>
                <a:lnTo>
                  <a:pt x="2716" y="17247"/>
                </a:lnTo>
                <a:lnTo>
                  <a:pt x="2724" y="17297"/>
                </a:lnTo>
                <a:lnTo>
                  <a:pt x="2733" y="17331"/>
                </a:lnTo>
                <a:lnTo>
                  <a:pt x="2741" y="17348"/>
                </a:lnTo>
                <a:lnTo>
                  <a:pt x="2749" y="17365"/>
                </a:lnTo>
                <a:lnTo>
                  <a:pt x="2758" y="17382"/>
                </a:lnTo>
                <a:lnTo>
                  <a:pt x="2758" y="17391"/>
                </a:lnTo>
                <a:lnTo>
                  <a:pt x="2741" y="17399"/>
                </a:lnTo>
                <a:lnTo>
                  <a:pt x="2716" y="17433"/>
                </a:lnTo>
                <a:lnTo>
                  <a:pt x="2699" y="17475"/>
                </a:lnTo>
                <a:lnTo>
                  <a:pt x="2690" y="17517"/>
                </a:lnTo>
                <a:lnTo>
                  <a:pt x="2690" y="17543"/>
                </a:lnTo>
                <a:lnTo>
                  <a:pt x="2682" y="17602"/>
                </a:lnTo>
                <a:lnTo>
                  <a:pt x="2656" y="17670"/>
                </a:lnTo>
                <a:lnTo>
                  <a:pt x="2623" y="17737"/>
                </a:lnTo>
                <a:lnTo>
                  <a:pt x="2597" y="17797"/>
                </a:lnTo>
                <a:lnTo>
                  <a:pt x="2563" y="17839"/>
                </a:lnTo>
                <a:lnTo>
                  <a:pt x="2521" y="17873"/>
                </a:lnTo>
                <a:lnTo>
                  <a:pt x="2479" y="17906"/>
                </a:lnTo>
                <a:lnTo>
                  <a:pt x="2453" y="17923"/>
                </a:lnTo>
                <a:lnTo>
                  <a:pt x="2436" y="17957"/>
                </a:lnTo>
                <a:lnTo>
                  <a:pt x="2411" y="17983"/>
                </a:lnTo>
                <a:lnTo>
                  <a:pt x="2377" y="18008"/>
                </a:lnTo>
                <a:lnTo>
                  <a:pt x="2352" y="18025"/>
                </a:lnTo>
                <a:lnTo>
                  <a:pt x="2343" y="18042"/>
                </a:lnTo>
                <a:lnTo>
                  <a:pt x="2335" y="18059"/>
                </a:lnTo>
                <a:lnTo>
                  <a:pt x="2335" y="18076"/>
                </a:lnTo>
                <a:lnTo>
                  <a:pt x="2318" y="18084"/>
                </a:lnTo>
                <a:lnTo>
                  <a:pt x="2276" y="18126"/>
                </a:lnTo>
                <a:lnTo>
                  <a:pt x="2242" y="18169"/>
                </a:lnTo>
                <a:lnTo>
                  <a:pt x="2233" y="18211"/>
                </a:lnTo>
                <a:lnTo>
                  <a:pt x="2225" y="18245"/>
                </a:lnTo>
                <a:lnTo>
                  <a:pt x="2225" y="18279"/>
                </a:lnTo>
                <a:lnTo>
                  <a:pt x="2217" y="18296"/>
                </a:lnTo>
                <a:lnTo>
                  <a:pt x="2208" y="18304"/>
                </a:lnTo>
                <a:lnTo>
                  <a:pt x="2191" y="18312"/>
                </a:lnTo>
                <a:lnTo>
                  <a:pt x="2174" y="18329"/>
                </a:lnTo>
                <a:lnTo>
                  <a:pt x="2149" y="18372"/>
                </a:lnTo>
                <a:lnTo>
                  <a:pt x="2124" y="18406"/>
                </a:lnTo>
                <a:lnTo>
                  <a:pt x="2115" y="18439"/>
                </a:lnTo>
                <a:lnTo>
                  <a:pt x="2098" y="18499"/>
                </a:lnTo>
                <a:lnTo>
                  <a:pt x="2098" y="18541"/>
                </a:lnTo>
                <a:lnTo>
                  <a:pt x="2107" y="18566"/>
                </a:lnTo>
                <a:lnTo>
                  <a:pt x="2149" y="18600"/>
                </a:lnTo>
                <a:lnTo>
                  <a:pt x="2174" y="18609"/>
                </a:lnTo>
                <a:lnTo>
                  <a:pt x="2217" y="18609"/>
                </a:lnTo>
                <a:lnTo>
                  <a:pt x="2276" y="18617"/>
                </a:lnTo>
                <a:lnTo>
                  <a:pt x="2343" y="18617"/>
                </a:lnTo>
                <a:lnTo>
                  <a:pt x="2403" y="18625"/>
                </a:lnTo>
                <a:lnTo>
                  <a:pt x="2462" y="18625"/>
                </a:lnTo>
                <a:lnTo>
                  <a:pt x="2504" y="18634"/>
                </a:lnTo>
                <a:lnTo>
                  <a:pt x="2513" y="18634"/>
                </a:lnTo>
                <a:lnTo>
                  <a:pt x="2521" y="18634"/>
                </a:lnTo>
                <a:lnTo>
                  <a:pt x="2538" y="18634"/>
                </a:lnTo>
                <a:lnTo>
                  <a:pt x="2563" y="18625"/>
                </a:lnTo>
                <a:lnTo>
                  <a:pt x="2589" y="18625"/>
                </a:lnTo>
                <a:lnTo>
                  <a:pt x="2673" y="18625"/>
                </a:lnTo>
                <a:lnTo>
                  <a:pt x="2766" y="18625"/>
                </a:lnTo>
                <a:lnTo>
                  <a:pt x="2859" y="18617"/>
                </a:lnTo>
                <a:lnTo>
                  <a:pt x="2944" y="18617"/>
                </a:lnTo>
                <a:lnTo>
                  <a:pt x="3012" y="18617"/>
                </a:lnTo>
                <a:lnTo>
                  <a:pt x="3037" y="18617"/>
                </a:lnTo>
                <a:lnTo>
                  <a:pt x="3045" y="18617"/>
                </a:lnTo>
                <a:lnTo>
                  <a:pt x="3130" y="18609"/>
                </a:lnTo>
                <a:lnTo>
                  <a:pt x="3223" y="18592"/>
                </a:lnTo>
                <a:lnTo>
                  <a:pt x="3308" y="18566"/>
                </a:lnTo>
                <a:lnTo>
                  <a:pt x="3367" y="18532"/>
                </a:lnTo>
                <a:lnTo>
                  <a:pt x="3426" y="18499"/>
                </a:lnTo>
                <a:lnTo>
                  <a:pt x="3477" y="18448"/>
                </a:lnTo>
                <a:lnTo>
                  <a:pt x="3485" y="18414"/>
                </a:lnTo>
                <a:lnTo>
                  <a:pt x="3485" y="18380"/>
                </a:lnTo>
                <a:lnTo>
                  <a:pt x="3477" y="18329"/>
                </a:lnTo>
                <a:lnTo>
                  <a:pt x="3460" y="18279"/>
                </a:lnTo>
                <a:lnTo>
                  <a:pt x="3451" y="18245"/>
                </a:lnTo>
                <a:lnTo>
                  <a:pt x="3451" y="18228"/>
                </a:lnTo>
                <a:lnTo>
                  <a:pt x="3460" y="18211"/>
                </a:lnTo>
                <a:lnTo>
                  <a:pt x="3477" y="18211"/>
                </a:lnTo>
                <a:lnTo>
                  <a:pt x="3494" y="18211"/>
                </a:lnTo>
                <a:lnTo>
                  <a:pt x="3511" y="18211"/>
                </a:lnTo>
                <a:lnTo>
                  <a:pt x="3528" y="18211"/>
                </a:lnTo>
                <a:lnTo>
                  <a:pt x="3536" y="18211"/>
                </a:lnTo>
                <a:lnTo>
                  <a:pt x="3561" y="18194"/>
                </a:lnTo>
                <a:lnTo>
                  <a:pt x="3612" y="18177"/>
                </a:lnTo>
                <a:lnTo>
                  <a:pt x="3663" y="18152"/>
                </a:lnTo>
                <a:lnTo>
                  <a:pt x="3714" y="18118"/>
                </a:lnTo>
                <a:lnTo>
                  <a:pt x="3764" y="18067"/>
                </a:lnTo>
                <a:lnTo>
                  <a:pt x="3790" y="18042"/>
                </a:lnTo>
                <a:lnTo>
                  <a:pt x="3807" y="18016"/>
                </a:lnTo>
                <a:lnTo>
                  <a:pt x="3815" y="17991"/>
                </a:lnTo>
                <a:lnTo>
                  <a:pt x="3815" y="17966"/>
                </a:lnTo>
                <a:lnTo>
                  <a:pt x="3807" y="17932"/>
                </a:lnTo>
                <a:lnTo>
                  <a:pt x="3807" y="17881"/>
                </a:lnTo>
                <a:lnTo>
                  <a:pt x="3798" y="17805"/>
                </a:lnTo>
                <a:lnTo>
                  <a:pt x="3798" y="17754"/>
                </a:lnTo>
                <a:lnTo>
                  <a:pt x="3798" y="17703"/>
                </a:lnTo>
                <a:lnTo>
                  <a:pt x="3798" y="17670"/>
                </a:lnTo>
                <a:lnTo>
                  <a:pt x="3790" y="17653"/>
                </a:lnTo>
                <a:lnTo>
                  <a:pt x="3764" y="17636"/>
                </a:lnTo>
                <a:lnTo>
                  <a:pt x="3722" y="17619"/>
                </a:lnTo>
                <a:lnTo>
                  <a:pt x="3697" y="17594"/>
                </a:lnTo>
                <a:lnTo>
                  <a:pt x="3688" y="17551"/>
                </a:lnTo>
                <a:lnTo>
                  <a:pt x="3680" y="17492"/>
                </a:lnTo>
                <a:lnTo>
                  <a:pt x="3671" y="17441"/>
                </a:lnTo>
                <a:lnTo>
                  <a:pt x="3671" y="17424"/>
                </a:lnTo>
                <a:lnTo>
                  <a:pt x="3671" y="17407"/>
                </a:lnTo>
                <a:lnTo>
                  <a:pt x="3663" y="17399"/>
                </a:lnTo>
                <a:lnTo>
                  <a:pt x="3663" y="17407"/>
                </a:lnTo>
                <a:lnTo>
                  <a:pt x="3663" y="17407"/>
                </a:lnTo>
                <a:lnTo>
                  <a:pt x="3671" y="17399"/>
                </a:lnTo>
                <a:lnTo>
                  <a:pt x="3680" y="17382"/>
                </a:lnTo>
                <a:lnTo>
                  <a:pt x="3688" y="17382"/>
                </a:lnTo>
                <a:lnTo>
                  <a:pt x="3714" y="17357"/>
                </a:lnTo>
                <a:lnTo>
                  <a:pt x="3731" y="17331"/>
                </a:lnTo>
                <a:lnTo>
                  <a:pt x="3748" y="17297"/>
                </a:lnTo>
                <a:lnTo>
                  <a:pt x="3756" y="17272"/>
                </a:lnTo>
                <a:lnTo>
                  <a:pt x="3748" y="17264"/>
                </a:lnTo>
                <a:lnTo>
                  <a:pt x="3756" y="17264"/>
                </a:lnTo>
                <a:lnTo>
                  <a:pt x="3756" y="17247"/>
                </a:lnTo>
                <a:lnTo>
                  <a:pt x="3773" y="17196"/>
                </a:lnTo>
                <a:lnTo>
                  <a:pt x="3798" y="17137"/>
                </a:lnTo>
                <a:lnTo>
                  <a:pt x="3815" y="17094"/>
                </a:lnTo>
                <a:lnTo>
                  <a:pt x="3824" y="17069"/>
                </a:lnTo>
                <a:lnTo>
                  <a:pt x="3815" y="17061"/>
                </a:lnTo>
                <a:lnTo>
                  <a:pt x="3798" y="17061"/>
                </a:lnTo>
                <a:lnTo>
                  <a:pt x="3790" y="17052"/>
                </a:lnTo>
                <a:lnTo>
                  <a:pt x="3790" y="17044"/>
                </a:lnTo>
                <a:lnTo>
                  <a:pt x="3798" y="17027"/>
                </a:lnTo>
                <a:lnTo>
                  <a:pt x="3807" y="17018"/>
                </a:lnTo>
                <a:lnTo>
                  <a:pt x="3815" y="16993"/>
                </a:lnTo>
                <a:lnTo>
                  <a:pt x="3841" y="16934"/>
                </a:lnTo>
                <a:lnTo>
                  <a:pt x="3857" y="16866"/>
                </a:lnTo>
                <a:lnTo>
                  <a:pt x="3857" y="16849"/>
                </a:lnTo>
                <a:lnTo>
                  <a:pt x="3866" y="16832"/>
                </a:lnTo>
                <a:lnTo>
                  <a:pt x="3874" y="16807"/>
                </a:lnTo>
                <a:lnTo>
                  <a:pt x="3883" y="16756"/>
                </a:lnTo>
                <a:lnTo>
                  <a:pt x="3900" y="16688"/>
                </a:lnTo>
                <a:lnTo>
                  <a:pt x="3908" y="16621"/>
                </a:lnTo>
                <a:lnTo>
                  <a:pt x="3925" y="16545"/>
                </a:lnTo>
                <a:lnTo>
                  <a:pt x="3942" y="16485"/>
                </a:lnTo>
                <a:lnTo>
                  <a:pt x="3951" y="16435"/>
                </a:lnTo>
                <a:lnTo>
                  <a:pt x="3959" y="16401"/>
                </a:lnTo>
                <a:lnTo>
                  <a:pt x="3967" y="16350"/>
                </a:lnTo>
                <a:lnTo>
                  <a:pt x="3976" y="16282"/>
                </a:lnTo>
                <a:lnTo>
                  <a:pt x="3984" y="16206"/>
                </a:lnTo>
                <a:lnTo>
                  <a:pt x="3993" y="16122"/>
                </a:lnTo>
                <a:lnTo>
                  <a:pt x="4001" y="16037"/>
                </a:lnTo>
                <a:lnTo>
                  <a:pt x="4018" y="15961"/>
                </a:lnTo>
                <a:lnTo>
                  <a:pt x="4027" y="15893"/>
                </a:lnTo>
                <a:lnTo>
                  <a:pt x="4044" y="15843"/>
                </a:lnTo>
                <a:lnTo>
                  <a:pt x="4044" y="15809"/>
                </a:lnTo>
                <a:lnTo>
                  <a:pt x="4044" y="15767"/>
                </a:lnTo>
                <a:lnTo>
                  <a:pt x="4052" y="15699"/>
                </a:lnTo>
                <a:lnTo>
                  <a:pt x="4052" y="15623"/>
                </a:lnTo>
                <a:lnTo>
                  <a:pt x="4060" y="15547"/>
                </a:lnTo>
                <a:lnTo>
                  <a:pt x="4069" y="15479"/>
                </a:lnTo>
                <a:lnTo>
                  <a:pt x="4069" y="15420"/>
                </a:lnTo>
                <a:lnTo>
                  <a:pt x="4069" y="15394"/>
                </a:lnTo>
                <a:lnTo>
                  <a:pt x="4077" y="15361"/>
                </a:lnTo>
                <a:lnTo>
                  <a:pt x="4077" y="15327"/>
                </a:lnTo>
                <a:lnTo>
                  <a:pt x="4086" y="15225"/>
                </a:lnTo>
                <a:lnTo>
                  <a:pt x="4086" y="15098"/>
                </a:lnTo>
                <a:lnTo>
                  <a:pt x="4094" y="14971"/>
                </a:lnTo>
                <a:lnTo>
                  <a:pt x="4094" y="14836"/>
                </a:lnTo>
                <a:lnTo>
                  <a:pt x="4103" y="14718"/>
                </a:lnTo>
                <a:lnTo>
                  <a:pt x="4103" y="14667"/>
                </a:lnTo>
                <a:lnTo>
                  <a:pt x="4103" y="14616"/>
                </a:lnTo>
                <a:lnTo>
                  <a:pt x="4103" y="14582"/>
                </a:lnTo>
                <a:lnTo>
                  <a:pt x="4103" y="14557"/>
                </a:lnTo>
                <a:lnTo>
                  <a:pt x="4103" y="14532"/>
                </a:lnTo>
                <a:lnTo>
                  <a:pt x="4103" y="14481"/>
                </a:lnTo>
                <a:lnTo>
                  <a:pt x="4103" y="14405"/>
                </a:lnTo>
                <a:lnTo>
                  <a:pt x="4103" y="14320"/>
                </a:lnTo>
                <a:lnTo>
                  <a:pt x="4103" y="14227"/>
                </a:lnTo>
                <a:lnTo>
                  <a:pt x="4094" y="14134"/>
                </a:lnTo>
                <a:lnTo>
                  <a:pt x="4094" y="14033"/>
                </a:lnTo>
                <a:lnTo>
                  <a:pt x="4086" y="13948"/>
                </a:lnTo>
                <a:lnTo>
                  <a:pt x="4086" y="13880"/>
                </a:lnTo>
                <a:lnTo>
                  <a:pt x="4094" y="13821"/>
                </a:lnTo>
                <a:lnTo>
                  <a:pt x="4094" y="13779"/>
                </a:lnTo>
                <a:lnTo>
                  <a:pt x="4094" y="13745"/>
                </a:lnTo>
                <a:lnTo>
                  <a:pt x="4103" y="13703"/>
                </a:lnTo>
                <a:lnTo>
                  <a:pt x="4103" y="13677"/>
                </a:lnTo>
                <a:lnTo>
                  <a:pt x="4111" y="13652"/>
                </a:lnTo>
                <a:lnTo>
                  <a:pt x="4120" y="13610"/>
                </a:lnTo>
                <a:lnTo>
                  <a:pt x="4137" y="13559"/>
                </a:lnTo>
                <a:lnTo>
                  <a:pt x="4154" y="13491"/>
                </a:lnTo>
                <a:lnTo>
                  <a:pt x="4162" y="13432"/>
                </a:lnTo>
                <a:lnTo>
                  <a:pt x="4170" y="13373"/>
                </a:lnTo>
                <a:lnTo>
                  <a:pt x="4179" y="13339"/>
                </a:lnTo>
                <a:lnTo>
                  <a:pt x="4187" y="13322"/>
                </a:lnTo>
                <a:lnTo>
                  <a:pt x="4187" y="13314"/>
                </a:lnTo>
                <a:lnTo>
                  <a:pt x="4187" y="13288"/>
                </a:lnTo>
                <a:lnTo>
                  <a:pt x="4196" y="13254"/>
                </a:lnTo>
                <a:lnTo>
                  <a:pt x="4204" y="13212"/>
                </a:lnTo>
                <a:lnTo>
                  <a:pt x="4204" y="13178"/>
                </a:lnTo>
                <a:lnTo>
                  <a:pt x="4213" y="13136"/>
                </a:lnTo>
                <a:lnTo>
                  <a:pt x="4213" y="13111"/>
                </a:lnTo>
                <a:lnTo>
                  <a:pt x="4213" y="13094"/>
                </a:lnTo>
                <a:lnTo>
                  <a:pt x="4213" y="13077"/>
                </a:lnTo>
                <a:lnTo>
                  <a:pt x="4221" y="13060"/>
                </a:lnTo>
                <a:lnTo>
                  <a:pt x="4238" y="13001"/>
                </a:lnTo>
                <a:lnTo>
                  <a:pt x="4263" y="12941"/>
                </a:lnTo>
                <a:lnTo>
                  <a:pt x="4272" y="12916"/>
                </a:lnTo>
                <a:lnTo>
                  <a:pt x="4280" y="12908"/>
                </a:lnTo>
                <a:lnTo>
                  <a:pt x="4289" y="12891"/>
                </a:lnTo>
                <a:lnTo>
                  <a:pt x="4297" y="12857"/>
                </a:lnTo>
                <a:lnTo>
                  <a:pt x="4314" y="12789"/>
                </a:lnTo>
                <a:lnTo>
                  <a:pt x="4323" y="12722"/>
                </a:lnTo>
                <a:lnTo>
                  <a:pt x="4331" y="12696"/>
                </a:lnTo>
                <a:lnTo>
                  <a:pt x="4331" y="12679"/>
                </a:lnTo>
                <a:lnTo>
                  <a:pt x="4340" y="12645"/>
                </a:lnTo>
                <a:lnTo>
                  <a:pt x="4365" y="12595"/>
                </a:lnTo>
                <a:lnTo>
                  <a:pt x="4382" y="12544"/>
                </a:lnTo>
                <a:lnTo>
                  <a:pt x="4390" y="12502"/>
                </a:lnTo>
                <a:lnTo>
                  <a:pt x="4416" y="12442"/>
                </a:lnTo>
                <a:lnTo>
                  <a:pt x="4424" y="12417"/>
                </a:lnTo>
                <a:lnTo>
                  <a:pt x="4441" y="12392"/>
                </a:lnTo>
                <a:lnTo>
                  <a:pt x="4441" y="12392"/>
                </a:lnTo>
                <a:lnTo>
                  <a:pt x="4450" y="12400"/>
                </a:lnTo>
                <a:lnTo>
                  <a:pt x="4458" y="12442"/>
                </a:lnTo>
                <a:lnTo>
                  <a:pt x="4458" y="12502"/>
                </a:lnTo>
                <a:lnTo>
                  <a:pt x="4458" y="12519"/>
                </a:lnTo>
                <a:lnTo>
                  <a:pt x="4458" y="12544"/>
                </a:lnTo>
                <a:lnTo>
                  <a:pt x="4466" y="12586"/>
                </a:lnTo>
                <a:lnTo>
                  <a:pt x="4475" y="12620"/>
                </a:lnTo>
                <a:lnTo>
                  <a:pt x="4483" y="12662"/>
                </a:lnTo>
                <a:lnTo>
                  <a:pt x="4492" y="12705"/>
                </a:lnTo>
                <a:lnTo>
                  <a:pt x="4500" y="12730"/>
                </a:lnTo>
                <a:lnTo>
                  <a:pt x="4509" y="12747"/>
                </a:lnTo>
                <a:lnTo>
                  <a:pt x="4509" y="12764"/>
                </a:lnTo>
                <a:lnTo>
                  <a:pt x="4509" y="12781"/>
                </a:lnTo>
                <a:lnTo>
                  <a:pt x="4509" y="12806"/>
                </a:lnTo>
                <a:lnTo>
                  <a:pt x="4509" y="12823"/>
                </a:lnTo>
                <a:lnTo>
                  <a:pt x="4466" y="12882"/>
                </a:lnTo>
                <a:lnTo>
                  <a:pt x="4450" y="12958"/>
                </a:lnTo>
                <a:lnTo>
                  <a:pt x="4433" y="13026"/>
                </a:lnTo>
                <a:lnTo>
                  <a:pt x="4424" y="13094"/>
                </a:lnTo>
                <a:lnTo>
                  <a:pt x="4416" y="13161"/>
                </a:lnTo>
                <a:lnTo>
                  <a:pt x="4399" y="13246"/>
                </a:lnTo>
                <a:lnTo>
                  <a:pt x="4390" y="13331"/>
                </a:lnTo>
                <a:lnTo>
                  <a:pt x="4382" y="13432"/>
                </a:lnTo>
                <a:lnTo>
                  <a:pt x="4373" y="13525"/>
                </a:lnTo>
                <a:lnTo>
                  <a:pt x="4373" y="13610"/>
                </a:lnTo>
                <a:lnTo>
                  <a:pt x="4373" y="13686"/>
                </a:lnTo>
                <a:lnTo>
                  <a:pt x="4373" y="13737"/>
                </a:lnTo>
                <a:lnTo>
                  <a:pt x="4382" y="13762"/>
                </a:lnTo>
                <a:lnTo>
                  <a:pt x="4382" y="13804"/>
                </a:lnTo>
                <a:lnTo>
                  <a:pt x="4382" y="13838"/>
                </a:lnTo>
                <a:lnTo>
                  <a:pt x="4373" y="13863"/>
                </a:lnTo>
                <a:lnTo>
                  <a:pt x="4373" y="13880"/>
                </a:lnTo>
                <a:lnTo>
                  <a:pt x="4365" y="13897"/>
                </a:lnTo>
                <a:lnTo>
                  <a:pt x="4365" y="13956"/>
                </a:lnTo>
                <a:lnTo>
                  <a:pt x="4365" y="14024"/>
                </a:lnTo>
                <a:lnTo>
                  <a:pt x="4373" y="14049"/>
                </a:lnTo>
                <a:lnTo>
                  <a:pt x="4373" y="14075"/>
                </a:lnTo>
                <a:lnTo>
                  <a:pt x="4382" y="14109"/>
                </a:lnTo>
                <a:lnTo>
                  <a:pt x="4382" y="14143"/>
                </a:lnTo>
                <a:lnTo>
                  <a:pt x="4357" y="14202"/>
                </a:lnTo>
                <a:lnTo>
                  <a:pt x="4357" y="14252"/>
                </a:lnTo>
                <a:lnTo>
                  <a:pt x="4348" y="14303"/>
                </a:lnTo>
                <a:lnTo>
                  <a:pt x="4348" y="14422"/>
                </a:lnTo>
                <a:lnTo>
                  <a:pt x="4348" y="14540"/>
                </a:lnTo>
                <a:lnTo>
                  <a:pt x="4348" y="14591"/>
                </a:lnTo>
                <a:lnTo>
                  <a:pt x="4348" y="14633"/>
                </a:lnTo>
                <a:lnTo>
                  <a:pt x="4357" y="14650"/>
                </a:lnTo>
                <a:lnTo>
                  <a:pt x="4365" y="14667"/>
                </a:lnTo>
                <a:lnTo>
                  <a:pt x="4357" y="14692"/>
                </a:lnTo>
                <a:lnTo>
                  <a:pt x="4348" y="14718"/>
                </a:lnTo>
                <a:lnTo>
                  <a:pt x="4340" y="14743"/>
                </a:lnTo>
                <a:lnTo>
                  <a:pt x="4323" y="14794"/>
                </a:lnTo>
                <a:lnTo>
                  <a:pt x="4306" y="14853"/>
                </a:lnTo>
                <a:lnTo>
                  <a:pt x="4289" y="14921"/>
                </a:lnTo>
                <a:lnTo>
                  <a:pt x="4272" y="14997"/>
                </a:lnTo>
                <a:lnTo>
                  <a:pt x="4255" y="15056"/>
                </a:lnTo>
                <a:lnTo>
                  <a:pt x="4238" y="15098"/>
                </a:lnTo>
                <a:lnTo>
                  <a:pt x="4230" y="15115"/>
                </a:lnTo>
                <a:lnTo>
                  <a:pt x="4221" y="15132"/>
                </a:lnTo>
                <a:lnTo>
                  <a:pt x="4213" y="15166"/>
                </a:lnTo>
                <a:lnTo>
                  <a:pt x="4204" y="15200"/>
                </a:lnTo>
                <a:lnTo>
                  <a:pt x="4196" y="15242"/>
                </a:lnTo>
                <a:lnTo>
                  <a:pt x="4179" y="15344"/>
                </a:lnTo>
                <a:lnTo>
                  <a:pt x="4170" y="15454"/>
                </a:lnTo>
                <a:lnTo>
                  <a:pt x="4154" y="15572"/>
                </a:lnTo>
                <a:lnTo>
                  <a:pt x="4145" y="15673"/>
                </a:lnTo>
                <a:lnTo>
                  <a:pt x="4137" y="15758"/>
                </a:lnTo>
                <a:lnTo>
                  <a:pt x="4137" y="15783"/>
                </a:lnTo>
                <a:lnTo>
                  <a:pt x="4137" y="15809"/>
                </a:lnTo>
                <a:lnTo>
                  <a:pt x="4137" y="15826"/>
                </a:lnTo>
                <a:lnTo>
                  <a:pt x="4137" y="15843"/>
                </a:lnTo>
                <a:lnTo>
                  <a:pt x="4137" y="15902"/>
                </a:lnTo>
                <a:lnTo>
                  <a:pt x="4128" y="15953"/>
                </a:lnTo>
                <a:lnTo>
                  <a:pt x="4128" y="15970"/>
                </a:lnTo>
                <a:lnTo>
                  <a:pt x="4120" y="15986"/>
                </a:lnTo>
                <a:lnTo>
                  <a:pt x="4111" y="16012"/>
                </a:lnTo>
                <a:lnTo>
                  <a:pt x="4094" y="16054"/>
                </a:lnTo>
                <a:lnTo>
                  <a:pt x="4077" y="16147"/>
                </a:lnTo>
                <a:lnTo>
                  <a:pt x="4060" y="16240"/>
                </a:lnTo>
                <a:lnTo>
                  <a:pt x="4060" y="16274"/>
                </a:lnTo>
                <a:lnTo>
                  <a:pt x="4052" y="16308"/>
                </a:lnTo>
                <a:lnTo>
                  <a:pt x="4052" y="16325"/>
                </a:lnTo>
                <a:lnTo>
                  <a:pt x="4052" y="16333"/>
                </a:lnTo>
                <a:lnTo>
                  <a:pt x="4044" y="16333"/>
                </a:lnTo>
                <a:lnTo>
                  <a:pt x="4044" y="16333"/>
                </a:lnTo>
                <a:lnTo>
                  <a:pt x="4035" y="16350"/>
                </a:lnTo>
                <a:lnTo>
                  <a:pt x="4035" y="16376"/>
                </a:lnTo>
                <a:lnTo>
                  <a:pt x="4027" y="16443"/>
                </a:lnTo>
                <a:lnTo>
                  <a:pt x="4027" y="16519"/>
                </a:lnTo>
                <a:lnTo>
                  <a:pt x="4027" y="16553"/>
                </a:lnTo>
                <a:lnTo>
                  <a:pt x="4027" y="16579"/>
                </a:lnTo>
                <a:lnTo>
                  <a:pt x="4018" y="16612"/>
                </a:lnTo>
                <a:lnTo>
                  <a:pt x="4010" y="16629"/>
                </a:lnTo>
                <a:lnTo>
                  <a:pt x="4027" y="16672"/>
                </a:lnTo>
                <a:lnTo>
                  <a:pt x="4035" y="16680"/>
                </a:lnTo>
                <a:lnTo>
                  <a:pt x="4027" y="16688"/>
                </a:lnTo>
                <a:lnTo>
                  <a:pt x="4027" y="16705"/>
                </a:lnTo>
                <a:lnTo>
                  <a:pt x="4018" y="16722"/>
                </a:lnTo>
                <a:lnTo>
                  <a:pt x="4018" y="16739"/>
                </a:lnTo>
                <a:lnTo>
                  <a:pt x="3993" y="16807"/>
                </a:lnTo>
                <a:lnTo>
                  <a:pt x="3967" y="16875"/>
                </a:lnTo>
                <a:lnTo>
                  <a:pt x="3959" y="16900"/>
                </a:lnTo>
                <a:lnTo>
                  <a:pt x="3959" y="16917"/>
                </a:lnTo>
                <a:lnTo>
                  <a:pt x="3951" y="16934"/>
                </a:lnTo>
                <a:lnTo>
                  <a:pt x="3934" y="16968"/>
                </a:lnTo>
                <a:lnTo>
                  <a:pt x="3917" y="17010"/>
                </a:lnTo>
                <a:lnTo>
                  <a:pt x="3908" y="17078"/>
                </a:lnTo>
                <a:lnTo>
                  <a:pt x="3908" y="17103"/>
                </a:lnTo>
                <a:lnTo>
                  <a:pt x="3908" y="17128"/>
                </a:lnTo>
                <a:lnTo>
                  <a:pt x="3891" y="17145"/>
                </a:lnTo>
                <a:lnTo>
                  <a:pt x="3874" y="17145"/>
                </a:lnTo>
                <a:lnTo>
                  <a:pt x="3866" y="17154"/>
                </a:lnTo>
                <a:lnTo>
                  <a:pt x="3841" y="17162"/>
                </a:lnTo>
                <a:lnTo>
                  <a:pt x="3824" y="17179"/>
                </a:lnTo>
                <a:lnTo>
                  <a:pt x="3798" y="17213"/>
                </a:lnTo>
                <a:lnTo>
                  <a:pt x="3798" y="17272"/>
                </a:lnTo>
                <a:lnTo>
                  <a:pt x="3798" y="17348"/>
                </a:lnTo>
                <a:lnTo>
                  <a:pt x="3790" y="17441"/>
                </a:lnTo>
                <a:lnTo>
                  <a:pt x="3790" y="17509"/>
                </a:lnTo>
                <a:lnTo>
                  <a:pt x="3798" y="17543"/>
                </a:lnTo>
                <a:lnTo>
                  <a:pt x="3815" y="17568"/>
                </a:lnTo>
                <a:lnTo>
                  <a:pt x="3841" y="17585"/>
                </a:lnTo>
                <a:lnTo>
                  <a:pt x="3883" y="17602"/>
                </a:lnTo>
                <a:lnTo>
                  <a:pt x="3925" y="17619"/>
                </a:lnTo>
                <a:lnTo>
                  <a:pt x="3984" y="17636"/>
                </a:lnTo>
                <a:lnTo>
                  <a:pt x="4128" y="17653"/>
                </a:lnTo>
                <a:lnTo>
                  <a:pt x="4272" y="17670"/>
                </a:lnTo>
                <a:lnTo>
                  <a:pt x="4348" y="17678"/>
                </a:lnTo>
                <a:lnTo>
                  <a:pt x="4407" y="17687"/>
                </a:lnTo>
                <a:lnTo>
                  <a:pt x="4458" y="17687"/>
                </a:lnTo>
                <a:lnTo>
                  <a:pt x="4492" y="17687"/>
                </a:lnTo>
                <a:lnTo>
                  <a:pt x="4517" y="17687"/>
                </a:lnTo>
                <a:lnTo>
                  <a:pt x="4534" y="17678"/>
                </a:lnTo>
                <a:lnTo>
                  <a:pt x="4551" y="17661"/>
                </a:lnTo>
                <a:lnTo>
                  <a:pt x="4551" y="17636"/>
                </a:lnTo>
                <a:lnTo>
                  <a:pt x="4551" y="17594"/>
                </a:lnTo>
                <a:lnTo>
                  <a:pt x="4551" y="17568"/>
                </a:lnTo>
                <a:lnTo>
                  <a:pt x="4560" y="17551"/>
                </a:lnTo>
                <a:lnTo>
                  <a:pt x="4576" y="17551"/>
                </a:lnTo>
                <a:lnTo>
                  <a:pt x="4627" y="17560"/>
                </a:lnTo>
                <a:lnTo>
                  <a:pt x="4695" y="17568"/>
                </a:lnTo>
                <a:lnTo>
                  <a:pt x="4746" y="17585"/>
                </a:lnTo>
                <a:lnTo>
                  <a:pt x="4813" y="17610"/>
                </a:lnTo>
                <a:lnTo>
                  <a:pt x="4881" y="17653"/>
                </a:lnTo>
                <a:lnTo>
                  <a:pt x="4957" y="17687"/>
                </a:lnTo>
                <a:lnTo>
                  <a:pt x="5025" y="17729"/>
                </a:lnTo>
                <a:lnTo>
                  <a:pt x="5084" y="17763"/>
                </a:lnTo>
                <a:lnTo>
                  <a:pt x="5126" y="17788"/>
                </a:lnTo>
                <a:lnTo>
                  <a:pt x="5143" y="17797"/>
                </a:lnTo>
                <a:lnTo>
                  <a:pt x="5211" y="17822"/>
                </a:lnTo>
                <a:lnTo>
                  <a:pt x="5278" y="17839"/>
                </a:lnTo>
                <a:lnTo>
                  <a:pt x="5431" y="17873"/>
                </a:lnTo>
                <a:lnTo>
                  <a:pt x="5591" y="17890"/>
                </a:lnTo>
                <a:lnTo>
                  <a:pt x="5668" y="17890"/>
                </a:lnTo>
                <a:lnTo>
                  <a:pt x="5744" y="17890"/>
                </a:lnTo>
                <a:lnTo>
                  <a:pt x="6006" y="17881"/>
                </a:lnTo>
                <a:lnTo>
                  <a:pt x="6251" y="17847"/>
                </a:lnTo>
                <a:lnTo>
                  <a:pt x="6344" y="17822"/>
                </a:lnTo>
                <a:lnTo>
                  <a:pt x="6412" y="17788"/>
                </a:lnTo>
                <a:lnTo>
                  <a:pt x="6471" y="17754"/>
                </a:lnTo>
                <a:lnTo>
                  <a:pt x="6530" y="17720"/>
                </a:lnTo>
                <a:lnTo>
                  <a:pt x="6564" y="17687"/>
                </a:lnTo>
                <a:lnTo>
                  <a:pt x="6590" y="17670"/>
                </a:lnTo>
                <a:lnTo>
                  <a:pt x="6590" y="17644"/>
                </a:lnTo>
                <a:lnTo>
                  <a:pt x="6573" y="17602"/>
                </a:lnTo>
                <a:lnTo>
                  <a:pt x="6573" y="17568"/>
                </a:lnTo>
                <a:lnTo>
                  <a:pt x="6564" y="17543"/>
                </a:lnTo>
                <a:lnTo>
                  <a:pt x="6539" y="17534"/>
                </a:lnTo>
                <a:lnTo>
                  <a:pt x="6496" y="17526"/>
                </a:lnTo>
                <a:lnTo>
                  <a:pt x="6471" y="17517"/>
                </a:lnTo>
                <a:lnTo>
                  <a:pt x="6454" y="17500"/>
                </a:lnTo>
                <a:lnTo>
                  <a:pt x="6429" y="17458"/>
                </a:lnTo>
                <a:lnTo>
                  <a:pt x="6378" y="17416"/>
                </a:lnTo>
                <a:lnTo>
                  <a:pt x="6310" y="17382"/>
                </a:lnTo>
                <a:lnTo>
                  <a:pt x="6217" y="17365"/>
                </a:lnTo>
                <a:lnTo>
                  <a:pt x="6107" y="17348"/>
                </a:lnTo>
                <a:lnTo>
                  <a:pt x="6082" y="17340"/>
                </a:lnTo>
                <a:lnTo>
                  <a:pt x="6057" y="17331"/>
                </a:lnTo>
                <a:lnTo>
                  <a:pt x="6023" y="17314"/>
                </a:lnTo>
                <a:lnTo>
                  <a:pt x="6006" y="17289"/>
                </a:lnTo>
                <a:lnTo>
                  <a:pt x="5981" y="17264"/>
                </a:lnTo>
                <a:lnTo>
                  <a:pt x="5930" y="17204"/>
                </a:lnTo>
                <a:lnTo>
                  <a:pt x="5879" y="17171"/>
                </a:lnTo>
                <a:lnTo>
                  <a:pt x="5803" y="17145"/>
                </a:lnTo>
                <a:lnTo>
                  <a:pt x="5710" y="17137"/>
                </a:lnTo>
                <a:lnTo>
                  <a:pt x="5676" y="17137"/>
                </a:lnTo>
                <a:lnTo>
                  <a:pt x="5651" y="17137"/>
                </a:lnTo>
                <a:lnTo>
                  <a:pt x="5642" y="17128"/>
                </a:lnTo>
                <a:lnTo>
                  <a:pt x="5625" y="17103"/>
                </a:lnTo>
                <a:lnTo>
                  <a:pt x="5583" y="17052"/>
                </a:lnTo>
                <a:lnTo>
                  <a:pt x="5549" y="17018"/>
                </a:lnTo>
                <a:lnTo>
                  <a:pt x="5515" y="16985"/>
                </a:lnTo>
                <a:lnTo>
                  <a:pt x="5465" y="16942"/>
                </a:lnTo>
                <a:lnTo>
                  <a:pt x="5448" y="16934"/>
                </a:lnTo>
                <a:lnTo>
                  <a:pt x="5439" y="16925"/>
                </a:lnTo>
                <a:lnTo>
                  <a:pt x="5439" y="16925"/>
                </a:lnTo>
                <a:lnTo>
                  <a:pt x="5448" y="16917"/>
                </a:lnTo>
                <a:lnTo>
                  <a:pt x="5473" y="16917"/>
                </a:lnTo>
                <a:lnTo>
                  <a:pt x="5481" y="16917"/>
                </a:lnTo>
                <a:lnTo>
                  <a:pt x="5481" y="16917"/>
                </a:lnTo>
                <a:lnTo>
                  <a:pt x="5490" y="16917"/>
                </a:lnTo>
                <a:lnTo>
                  <a:pt x="5498" y="16908"/>
                </a:lnTo>
                <a:lnTo>
                  <a:pt x="5532" y="16900"/>
                </a:lnTo>
                <a:lnTo>
                  <a:pt x="5541" y="16900"/>
                </a:lnTo>
                <a:lnTo>
                  <a:pt x="5549" y="16891"/>
                </a:lnTo>
                <a:lnTo>
                  <a:pt x="5558" y="16883"/>
                </a:lnTo>
                <a:lnTo>
                  <a:pt x="5566" y="16883"/>
                </a:lnTo>
                <a:lnTo>
                  <a:pt x="5575" y="16875"/>
                </a:lnTo>
                <a:lnTo>
                  <a:pt x="5600" y="16849"/>
                </a:lnTo>
                <a:lnTo>
                  <a:pt x="5634" y="16824"/>
                </a:lnTo>
                <a:lnTo>
                  <a:pt x="5659" y="16798"/>
                </a:lnTo>
                <a:lnTo>
                  <a:pt x="5693" y="16782"/>
                </a:lnTo>
                <a:lnTo>
                  <a:pt x="5718" y="16765"/>
                </a:lnTo>
                <a:lnTo>
                  <a:pt x="5727" y="16739"/>
                </a:lnTo>
                <a:lnTo>
                  <a:pt x="5727" y="16714"/>
                </a:lnTo>
                <a:lnTo>
                  <a:pt x="5727" y="16672"/>
                </a:lnTo>
                <a:lnTo>
                  <a:pt x="5727" y="16621"/>
                </a:lnTo>
                <a:lnTo>
                  <a:pt x="5727" y="16536"/>
                </a:lnTo>
                <a:lnTo>
                  <a:pt x="5727" y="16435"/>
                </a:lnTo>
                <a:lnTo>
                  <a:pt x="5727" y="16418"/>
                </a:lnTo>
                <a:lnTo>
                  <a:pt x="5710" y="16401"/>
                </a:lnTo>
                <a:lnTo>
                  <a:pt x="5710" y="16401"/>
                </a:lnTo>
                <a:lnTo>
                  <a:pt x="5710" y="16384"/>
                </a:lnTo>
                <a:lnTo>
                  <a:pt x="5710" y="16342"/>
                </a:lnTo>
                <a:lnTo>
                  <a:pt x="5718" y="16274"/>
                </a:lnTo>
                <a:lnTo>
                  <a:pt x="5718" y="16206"/>
                </a:lnTo>
                <a:lnTo>
                  <a:pt x="5718" y="16130"/>
                </a:lnTo>
                <a:lnTo>
                  <a:pt x="5727" y="16054"/>
                </a:lnTo>
                <a:lnTo>
                  <a:pt x="5727" y="16003"/>
                </a:lnTo>
                <a:lnTo>
                  <a:pt x="5727" y="15970"/>
                </a:lnTo>
                <a:lnTo>
                  <a:pt x="5727" y="15961"/>
                </a:lnTo>
                <a:lnTo>
                  <a:pt x="5727" y="15944"/>
                </a:lnTo>
                <a:lnTo>
                  <a:pt x="5727" y="15910"/>
                </a:lnTo>
                <a:lnTo>
                  <a:pt x="5727" y="15876"/>
                </a:lnTo>
                <a:lnTo>
                  <a:pt x="5727" y="15783"/>
                </a:lnTo>
                <a:lnTo>
                  <a:pt x="5727" y="15682"/>
                </a:lnTo>
                <a:lnTo>
                  <a:pt x="5727" y="15572"/>
                </a:lnTo>
                <a:lnTo>
                  <a:pt x="5727" y="15462"/>
                </a:lnTo>
                <a:lnTo>
                  <a:pt x="5727" y="15377"/>
                </a:lnTo>
                <a:lnTo>
                  <a:pt x="5727" y="15335"/>
                </a:lnTo>
                <a:lnTo>
                  <a:pt x="5727" y="15310"/>
                </a:lnTo>
                <a:lnTo>
                  <a:pt x="5718" y="15267"/>
                </a:lnTo>
                <a:lnTo>
                  <a:pt x="5718" y="15234"/>
                </a:lnTo>
                <a:lnTo>
                  <a:pt x="5718" y="15208"/>
                </a:lnTo>
                <a:lnTo>
                  <a:pt x="5718" y="15200"/>
                </a:lnTo>
                <a:lnTo>
                  <a:pt x="5727" y="15200"/>
                </a:lnTo>
                <a:lnTo>
                  <a:pt x="5727" y="15200"/>
                </a:lnTo>
                <a:lnTo>
                  <a:pt x="5727" y="15191"/>
                </a:lnTo>
                <a:lnTo>
                  <a:pt x="5735" y="15174"/>
                </a:lnTo>
                <a:lnTo>
                  <a:pt x="5761" y="15115"/>
                </a:lnTo>
                <a:lnTo>
                  <a:pt x="5786" y="15056"/>
                </a:lnTo>
                <a:lnTo>
                  <a:pt x="5794" y="15031"/>
                </a:lnTo>
                <a:lnTo>
                  <a:pt x="5803" y="15022"/>
                </a:lnTo>
                <a:lnTo>
                  <a:pt x="5811" y="15014"/>
                </a:lnTo>
                <a:lnTo>
                  <a:pt x="5820" y="14988"/>
                </a:lnTo>
                <a:lnTo>
                  <a:pt x="5845" y="14929"/>
                </a:lnTo>
                <a:lnTo>
                  <a:pt x="5879" y="14845"/>
                </a:lnTo>
                <a:lnTo>
                  <a:pt x="5921" y="14743"/>
                </a:lnTo>
                <a:lnTo>
                  <a:pt x="5964" y="14642"/>
                </a:lnTo>
                <a:lnTo>
                  <a:pt x="6006" y="14549"/>
                </a:lnTo>
                <a:lnTo>
                  <a:pt x="6040" y="14472"/>
                </a:lnTo>
                <a:lnTo>
                  <a:pt x="6065" y="14413"/>
                </a:lnTo>
                <a:lnTo>
                  <a:pt x="6082" y="14329"/>
                </a:lnTo>
                <a:lnTo>
                  <a:pt x="6099" y="14244"/>
                </a:lnTo>
                <a:lnTo>
                  <a:pt x="6107" y="14210"/>
                </a:lnTo>
                <a:lnTo>
                  <a:pt x="6116" y="14176"/>
                </a:lnTo>
                <a:lnTo>
                  <a:pt x="6124" y="14151"/>
                </a:lnTo>
                <a:lnTo>
                  <a:pt x="6124" y="14143"/>
                </a:lnTo>
                <a:lnTo>
                  <a:pt x="6133" y="14126"/>
                </a:lnTo>
                <a:lnTo>
                  <a:pt x="6133" y="14100"/>
                </a:lnTo>
                <a:lnTo>
                  <a:pt x="6141" y="14058"/>
                </a:lnTo>
                <a:lnTo>
                  <a:pt x="6150" y="14016"/>
                </a:lnTo>
                <a:lnTo>
                  <a:pt x="6167" y="13906"/>
                </a:lnTo>
                <a:lnTo>
                  <a:pt x="6184" y="13779"/>
                </a:lnTo>
                <a:lnTo>
                  <a:pt x="6192" y="13652"/>
                </a:lnTo>
                <a:lnTo>
                  <a:pt x="6209" y="13542"/>
                </a:lnTo>
                <a:lnTo>
                  <a:pt x="6217" y="13500"/>
                </a:lnTo>
                <a:lnTo>
                  <a:pt x="6217" y="13457"/>
                </a:lnTo>
                <a:lnTo>
                  <a:pt x="6217" y="13432"/>
                </a:lnTo>
                <a:lnTo>
                  <a:pt x="6226" y="13415"/>
                </a:lnTo>
                <a:lnTo>
                  <a:pt x="6226" y="13398"/>
                </a:lnTo>
                <a:lnTo>
                  <a:pt x="6234" y="13364"/>
                </a:lnTo>
                <a:lnTo>
                  <a:pt x="6234" y="13322"/>
                </a:lnTo>
                <a:lnTo>
                  <a:pt x="6243" y="13271"/>
                </a:lnTo>
                <a:lnTo>
                  <a:pt x="6260" y="13144"/>
                </a:lnTo>
                <a:lnTo>
                  <a:pt x="6268" y="13001"/>
                </a:lnTo>
                <a:lnTo>
                  <a:pt x="6285" y="12857"/>
                </a:lnTo>
                <a:lnTo>
                  <a:pt x="6302" y="12730"/>
                </a:lnTo>
                <a:lnTo>
                  <a:pt x="6302" y="12679"/>
                </a:lnTo>
                <a:lnTo>
                  <a:pt x="6310" y="12637"/>
                </a:lnTo>
                <a:lnTo>
                  <a:pt x="6319" y="12603"/>
                </a:lnTo>
                <a:lnTo>
                  <a:pt x="6319" y="12586"/>
                </a:lnTo>
                <a:lnTo>
                  <a:pt x="6319" y="12578"/>
                </a:lnTo>
                <a:lnTo>
                  <a:pt x="6319" y="12552"/>
                </a:lnTo>
                <a:lnTo>
                  <a:pt x="6319" y="12527"/>
                </a:lnTo>
                <a:lnTo>
                  <a:pt x="6319" y="12493"/>
                </a:lnTo>
                <a:lnTo>
                  <a:pt x="6327" y="12409"/>
                </a:lnTo>
                <a:lnTo>
                  <a:pt x="6327" y="12307"/>
                </a:lnTo>
                <a:lnTo>
                  <a:pt x="6327" y="12214"/>
                </a:lnTo>
                <a:lnTo>
                  <a:pt x="6336" y="12129"/>
                </a:lnTo>
                <a:lnTo>
                  <a:pt x="6336" y="12096"/>
                </a:lnTo>
                <a:lnTo>
                  <a:pt x="6336" y="12062"/>
                </a:lnTo>
                <a:lnTo>
                  <a:pt x="6336" y="12045"/>
                </a:lnTo>
                <a:lnTo>
                  <a:pt x="6336" y="12036"/>
                </a:lnTo>
                <a:lnTo>
                  <a:pt x="6336" y="12028"/>
                </a:lnTo>
                <a:lnTo>
                  <a:pt x="6336" y="12011"/>
                </a:lnTo>
                <a:lnTo>
                  <a:pt x="6336" y="11977"/>
                </a:lnTo>
                <a:lnTo>
                  <a:pt x="6344" y="11943"/>
                </a:lnTo>
                <a:lnTo>
                  <a:pt x="6353" y="11850"/>
                </a:lnTo>
                <a:lnTo>
                  <a:pt x="6361" y="11749"/>
                </a:lnTo>
                <a:lnTo>
                  <a:pt x="6370" y="11639"/>
                </a:lnTo>
                <a:lnTo>
                  <a:pt x="6378" y="11546"/>
                </a:lnTo>
                <a:lnTo>
                  <a:pt x="6378" y="11504"/>
                </a:lnTo>
                <a:lnTo>
                  <a:pt x="6378" y="11470"/>
                </a:lnTo>
                <a:lnTo>
                  <a:pt x="6387" y="11444"/>
                </a:lnTo>
                <a:lnTo>
                  <a:pt x="6387" y="11427"/>
                </a:lnTo>
                <a:lnTo>
                  <a:pt x="6387" y="11402"/>
                </a:lnTo>
                <a:lnTo>
                  <a:pt x="6387" y="11377"/>
                </a:lnTo>
                <a:lnTo>
                  <a:pt x="6395" y="11301"/>
                </a:lnTo>
                <a:lnTo>
                  <a:pt x="6403" y="11233"/>
                </a:lnTo>
                <a:lnTo>
                  <a:pt x="6412" y="11207"/>
                </a:lnTo>
                <a:lnTo>
                  <a:pt x="6412" y="11191"/>
                </a:lnTo>
                <a:lnTo>
                  <a:pt x="6420" y="11182"/>
                </a:lnTo>
                <a:lnTo>
                  <a:pt x="6420" y="11165"/>
                </a:lnTo>
                <a:lnTo>
                  <a:pt x="6420" y="11106"/>
                </a:lnTo>
                <a:lnTo>
                  <a:pt x="6429" y="11021"/>
                </a:lnTo>
                <a:lnTo>
                  <a:pt x="6429" y="10928"/>
                </a:lnTo>
                <a:lnTo>
                  <a:pt x="6437" y="10835"/>
                </a:lnTo>
                <a:lnTo>
                  <a:pt x="6446" y="10759"/>
                </a:lnTo>
                <a:lnTo>
                  <a:pt x="6446" y="10700"/>
                </a:lnTo>
                <a:lnTo>
                  <a:pt x="6446" y="10683"/>
                </a:lnTo>
                <a:lnTo>
                  <a:pt x="6446" y="10675"/>
                </a:lnTo>
                <a:lnTo>
                  <a:pt x="6446" y="10666"/>
                </a:lnTo>
                <a:lnTo>
                  <a:pt x="6454" y="10649"/>
                </a:lnTo>
                <a:lnTo>
                  <a:pt x="6454" y="10590"/>
                </a:lnTo>
                <a:lnTo>
                  <a:pt x="6471" y="10514"/>
                </a:lnTo>
                <a:lnTo>
                  <a:pt x="6480" y="10421"/>
                </a:lnTo>
                <a:lnTo>
                  <a:pt x="6496" y="10336"/>
                </a:lnTo>
                <a:lnTo>
                  <a:pt x="6505" y="10260"/>
                </a:lnTo>
                <a:lnTo>
                  <a:pt x="6522" y="10192"/>
                </a:lnTo>
                <a:lnTo>
                  <a:pt x="6522" y="10176"/>
                </a:lnTo>
                <a:lnTo>
                  <a:pt x="6530" y="10159"/>
                </a:lnTo>
                <a:lnTo>
                  <a:pt x="6530" y="10133"/>
                </a:lnTo>
                <a:lnTo>
                  <a:pt x="6530" y="10091"/>
                </a:lnTo>
                <a:lnTo>
                  <a:pt x="6539" y="10032"/>
                </a:lnTo>
                <a:lnTo>
                  <a:pt x="6539" y="9973"/>
                </a:lnTo>
                <a:lnTo>
                  <a:pt x="6547" y="9913"/>
                </a:lnTo>
                <a:lnTo>
                  <a:pt x="6547" y="9863"/>
                </a:lnTo>
                <a:lnTo>
                  <a:pt x="6547" y="9829"/>
                </a:lnTo>
                <a:lnTo>
                  <a:pt x="6547" y="9812"/>
                </a:lnTo>
                <a:lnTo>
                  <a:pt x="6547" y="9786"/>
                </a:lnTo>
                <a:lnTo>
                  <a:pt x="6547" y="9744"/>
                </a:lnTo>
                <a:lnTo>
                  <a:pt x="6547" y="9693"/>
                </a:lnTo>
                <a:lnTo>
                  <a:pt x="6556" y="9626"/>
                </a:lnTo>
                <a:lnTo>
                  <a:pt x="6556" y="9567"/>
                </a:lnTo>
                <a:lnTo>
                  <a:pt x="6556" y="9507"/>
                </a:lnTo>
                <a:lnTo>
                  <a:pt x="6556" y="9465"/>
                </a:lnTo>
                <a:lnTo>
                  <a:pt x="6556" y="9440"/>
                </a:lnTo>
                <a:lnTo>
                  <a:pt x="6556" y="9423"/>
                </a:lnTo>
                <a:lnTo>
                  <a:pt x="6556" y="9389"/>
                </a:lnTo>
                <a:lnTo>
                  <a:pt x="6564" y="9338"/>
                </a:lnTo>
                <a:lnTo>
                  <a:pt x="6564" y="9287"/>
                </a:lnTo>
                <a:lnTo>
                  <a:pt x="6564" y="9237"/>
                </a:lnTo>
                <a:lnTo>
                  <a:pt x="6564" y="9186"/>
                </a:lnTo>
                <a:lnTo>
                  <a:pt x="6573" y="9152"/>
                </a:lnTo>
                <a:lnTo>
                  <a:pt x="6573" y="9135"/>
                </a:lnTo>
                <a:lnTo>
                  <a:pt x="6581" y="9101"/>
                </a:lnTo>
                <a:lnTo>
                  <a:pt x="6581" y="9051"/>
                </a:lnTo>
                <a:lnTo>
                  <a:pt x="6590" y="9000"/>
                </a:lnTo>
                <a:lnTo>
                  <a:pt x="6590" y="8983"/>
                </a:lnTo>
                <a:lnTo>
                  <a:pt x="6590" y="8974"/>
                </a:lnTo>
                <a:lnTo>
                  <a:pt x="6581" y="8941"/>
                </a:lnTo>
                <a:lnTo>
                  <a:pt x="6573" y="8890"/>
                </a:lnTo>
                <a:lnTo>
                  <a:pt x="6573" y="8797"/>
                </a:lnTo>
                <a:lnTo>
                  <a:pt x="6564" y="8695"/>
                </a:lnTo>
                <a:lnTo>
                  <a:pt x="6539" y="8594"/>
                </a:lnTo>
                <a:lnTo>
                  <a:pt x="6513" y="8509"/>
                </a:lnTo>
                <a:lnTo>
                  <a:pt x="6496" y="8459"/>
                </a:lnTo>
                <a:lnTo>
                  <a:pt x="6488" y="8408"/>
                </a:lnTo>
                <a:lnTo>
                  <a:pt x="6480" y="8349"/>
                </a:lnTo>
                <a:lnTo>
                  <a:pt x="6480" y="8298"/>
                </a:lnTo>
                <a:lnTo>
                  <a:pt x="6480" y="8272"/>
                </a:lnTo>
                <a:lnTo>
                  <a:pt x="6471" y="8230"/>
                </a:lnTo>
                <a:lnTo>
                  <a:pt x="6471" y="8179"/>
                </a:lnTo>
                <a:lnTo>
                  <a:pt x="6463" y="8112"/>
                </a:lnTo>
                <a:lnTo>
                  <a:pt x="6454" y="8044"/>
                </a:lnTo>
                <a:lnTo>
                  <a:pt x="6446" y="7985"/>
                </a:lnTo>
                <a:lnTo>
                  <a:pt x="6437" y="7934"/>
                </a:lnTo>
                <a:lnTo>
                  <a:pt x="6429" y="7900"/>
                </a:lnTo>
                <a:lnTo>
                  <a:pt x="6429" y="7875"/>
                </a:lnTo>
                <a:lnTo>
                  <a:pt x="6429" y="7858"/>
                </a:lnTo>
                <a:lnTo>
                  <a:pt x="6429" y="7850"/>
                </a:lnTo>
                <a:lnTo>
                  <a:pt x="6429" y="7850"/>
                </a:lnTo>
                <a:lnTo>
                  <a:pt x="6446" y="7841"/>
                </a:lnTo>
                <a:lnTo>
                  <a:pt x="6463" y="7824"/>
                </a:lnTo>
                <a:lnTo>
                  <a:pt x="6522" y="7765"/>
                </a:lnTo>
                <a:lnTo>
                  <a:pt x="6573" y="7714"/>
                </a:lnTo>
                <a:lnTo>
                  <a:pt x="6598" y="7689"/>
                </a:lnTo>
                <a:lnTo>
                  <a:pt x="6606" y="7672"/>
                </a:lnTo>
                <a:lnTo>
                  <a:pt x="6615" y="7655"/>
                </a:lnTo>
                <a:lnTo>
                  <a:pt x="6632" y="7638"/>
                </a:lnTo>
                <a:lnTo>
                  <a:pt x="6657" y="7621"/>
                </a:lnTo>
                <a:lnTo>
                  <a:pt x="6674" y="7613"/>
                </a:lnTo>
                <a:lnTo>
                  <a:pt x="6699" y="7604"/>
                </a:lnTo>
                <a:lnTo>
                  <a:pt x="6725" y="7579"/>
                </a:lnTo>
                <a:lnTo>
                  <a:pt x="6750" y="7553"/>
                </a:lnTo>
                <a:lnTo>
                  <a:pt x="6767" y="7545"/>
                </a:lnTo>
                <a:lnTo>
                  <a:pt x="6818" y="7503"/>
                </a:lnTo>
                <a:lnTo>
                  <a:pt x="6860" y="7460"/>
                </a:lnTo>
                <a:lnTo>
                  <a:pt x="6894" y="7418"/>
                </a:lnTo>
                <a:lnTo>
                  <a:pt x="6911" y="7376"/>
                </a:lnTo>
                <a:lnTo>
                  <a:pt x="6928" y="7350"/>
                </a:lnTo>
                <a:lnTo>
                  <a:pt x="6936" y="7325"/>
                </a:lnTo>
                <a:lnTo>
                  <a:pt x="6936" y="7317"/>
                </a:lnTo>
                <a:lnTo>
                  <a:pt x="6928" y="7325"/>
                </a:lnTo>
                <a:lnTo>
                  <a:pt x="6936" y="7308"/>
                </a:lnTo>
                <a:lnTo>
                  <a:pt x="6962" y="7291"/>
                </a:lnTo>
                <a:lnTo>
                  <a:pt x="6970" y="7283"/>
                </a:lnTo>
                <a:lnTo>
                  <a:pt x="6979" y="7274"/>
                </a:lnTo>
                <a:lnTo>
                  <a:pt x="6996" y="7241"/>
                </a:lnTo>
                <a:lnTo>
                  <a:pt x="7004" y="7207"/>
                </a:lnTo>
                <a:lnTo>
                  <a:pt x="7038" y="7173"/>
                </a:lnTo>
                <a:lnTo>
                  <a:pt x="7055" y="7164"/>
                </a:lnTo>
                <a:lnTo>
                  <a:pt x="7072" y="7139"/>
                </a:lnTo>
                <a:lnTo>
                  <a:pt x="7080" y="7114"/>
                </a:lnTo>
                <a:lnTo>
                  <a:pt x="7105" y="7080"/>
                </a:lnTo>
                <a:lnTo>
                  <a:pt x="7122" y="7054"/>
                </a:lnTo>
                <a:lnTo>
                  <a:pt x="7131" y="7046"/>
                </a:lnTo>
                <a:lnTo>
                  <a:pt x="7139" y="7046"/>
                </a:lnTo>
                <a:lnTo>
                  <a:pt x="7139" y="7046"/>
                </a:lnTo>
                <a:lnTo>
                  <a:pt x="7148" y="7046"/>
                </a:lnTo>
                <a:lnTo>
                  <a:pt x="7173" y="7054"/>
                </a:lnTo>
                <a:lnTo>
                  <a:pt x="7215" y="7063"/>
                </a:lnTo>
                <a:lnTo>
                  <a:pt x="7249" y="7080"/>
                </a:lnTo>
                <a:lnTo>
                  <a:pt x="7266" y="7088"/>
                </a:lnTo>
                <a:lnTo>
                  <a:pt x="7275" y="7088"/>
                </a:lnTo>
                <a:lnTo>
                  <a:pt x="7275" y="7063"/>
                </a:lnTo>
                <a:lnTo>
                  <a:pt x="7275" y="7021"/>
                </a:lnTo>
                <a:lnTo>
                  <a:pt x="7283" y="6987"/>
                </a:lnTo>
                <a:lnTo>
                  <a:pt x="7292" y="6970"/>
                </a:lnTo>
                <a:lnTo>
                  <a:pt x="7300" y="6944"/>
                </a:lnTo>
                <a:lnTo>
                  <a:pt x="7325" y="6877"/>
                </a:lnTo>
                <a:lnTo>
                  <a:pt x="7351" y="6818"/>
                </a:lnTo>
                <a:lnTo>
                  <a:pt x="7359" y="6792"/>
                </a:lnTo>
                <a:lnTo>
                  <a:pt x="7359" y="6775"/>
                </a:lnTo>
                <a:lnTo>
                  <a:pt x="7376" y="6750"/>
                </a:lnTo>
                <a:lnTo>
                  <a:pt x="7393" y="6725"/>
                </a:lnTo>
                <a:lnTo>
                  <a:pt x="7461" y="6640"/>
                </a:lnTo>
                <a:lnTo>
                  <a:pt x="7528" y="6564"/>
                </a:lnTo>
                <a:lnTo>
                  <a:pt x="7554" y="6538"/>
                </a:lnTo>
                <a:lnTo>
                  <a:pt x="7571" y="6522"/>
                </a:lnTo>
                <a:lnTo>
                  <a:pt x="7579" y="6496"/>
                </a:lnTo>
                <a:lnTo>
                  <a:pt x="7579" y="6462"/>
                </a:lnTo>
                <a:lnTo>
                  <a:pt x="7596" y="6386"/>
                </a:lnTo>
                <a:lnTo>
                  <a:pt x="7605" y="6319"/>
                </a:lnTo>
                <a:lnTo>
                  <a:pt x="7605" y="6293"/>
                </a:lnTo>
                <a:lnTo>
                  <a:pt x="7605" y="6276"/>
                </a:lnTo>
                <a:lnTo>
                  <a:pt x="7605" y="6242"/>
                </a:lnTo>
                <a:lnTo>
                  <a:pt x="7621" y="6200"/>
                </a:lnTo>
                <a:lnTo>
                  <a:pt x="7647" y="6149"/>
                </a:lnTo>
                <a:lnTo>
                  <a:pt x="7664" y="6099"/>
                </a:lnTo>
                <a:lnTo>
                  <a:pt x="7681" y="6073"/>
                </a:lnTo>
                <a:lnTo>
                  <a:pt x="7689" y="6056"/>
                </a:lnTo>
                <a:lnTo>
                  <a:pt x="7689" y="6039"/>
                </a:lnTo>
                <a:lnTo>
                  <a:pt x="7681" y="6023"/>
                </a:lnTo>
                <a:lnTo>
                  <a:pt x="7689" y="6006"/>
                </a:lnTo>
                <a:lnTo>
                  <a:pt x="7698" y="5972"/>
                </a:lnTo>
                <a:lnTo>
                  <a:pt x="7723" y="5896"/>
                </a:lnTo>
                <a:lnTo>
                  <a:pt x="7740" y="5853"/>
                </a:lnTo>
                <a:lnTo>
                  <a:pt x="7748" y="5819"/>
                </a:lnTo>
                <a:lnTo>
                  <a:pt x="7757" y="5794"/>
                </a:lnTo>
                <a:lnTo>
                  <a:pt x="7765" y="5777"/>
                </a:lnTo>
                <a:lnTo>
                  <a:pt x="7774" y="5769"/>
                </a:lnTo>
                <a:lnTo>
                  <a:pt x="7782" y="5735"/>
                </a:lnTo>
                <a:lnTo>
                  <a:pt x="7782" y="5701"/>
                </a:lnTo>
                <a:lnTo>
                  <a:pt x="7791" y="5659"/>
                </a:lnTo>
                <a:lnTo>
                  <a:pt x="7808" y="5574"/>
                </a:lnTo>
                <a:lnTo>
                  <a:pt x="7808" y="5549"/>
                </a:lnTo>
                <a:lnTo>
                  <a:pt x="7808" y="5523"/>
                </a:lnTo>
                <a:lnTo>
                  <a:pt x="7824" y="5473"/>
                </a:lnTo>
                <a:lnTo>
                  <a:pt x="7833" y="5422"/>
                </a:lnTo>
                <a:lnTo>
                  <a:pt x="7824" y="5380"/>
                </a:lnTo>
                <a:lnTo>
                  <a:pt x="7808" y="5329"/>
                </a:lnTo>
                <a:lnTo>
                  <a:pt x="7808" y="5312"/>
                </a:lnTo>
                <a:lnTo>
                  <a:pt x="7808" y="5304"/>
                </a:lnTo>
                <a:lnTo>
                  <a:pt x="7808" y="5287"/>
                </a:lnTo>
                <a:lnTo>
                  <a:pt x="7808" y="5270"/>
                </a:lnTo>
                <a:lnTo>
                  <a:pt x="7833" y="5236"/>
                </a:lnTo>
                <a:lnTo>
                  <a:pt x="7841" y="5210"/>
                </a:lnTo>
                <a:lnTo>
                  <a:pt x="7841" y="5151"/>
                </a:lnTo>
                <a:lnTo>
                  <a:pt x="7824" y="5092"/>
                </a:lnTo>
                <a:lnTo>
                  <a:pt x="7799" y="5041"/>
                </a:lnTo>
                <a:lnTo>
                  <a:pt x="7791" y="5024"/>
                </a:lnTo>
                <a:lnTo>
                  <a:pt x="7782" y="5016"/>
                </a:lnTo>
                <a:lnTo>
                  <a:pt x="7782" y="4999"/>
                </a:lnTo>
                <a:lnTo>
                  <a:pt x="7774" y="4965"/>
                </a:lnTo>
                <a:lnTo>
                  <a:pt x="7774" y="4931"/>
                </a:lnTo>
                <a:lnTo>
                  <a:pt x="7757" y="4906"/>
                </a:lnTo>
                <a:lnTo>
                  <a:pt x="7748" y="4881"/>
                </a:lnTo>
                <a:lnTo>
                  <a:pt x="7714" y="4838"/>
                </a:lnTo>
                <a:lnTo>
                  <a:pt x="7706" y="4821"/>
                </a:lnTo>
                <a:lnTo>
                  <a:pt x="7698" y="4788"/>
                </a:lnTo>
                <a:lnTo>
                  <a:pt x="7681" y="4737"/>
                </a:lnTo>
                <a:lnTo>
                  <a:pt x="7655" y="4686"/>
                </a:lnTo>
                <a:lnTo>
                  <a:pt x="7638" y="4644"/>
                </a:lnTo>
                <a:lnTo>
                  <a:pt x="7621" y="4610"/>
                </a:lnTo>
                <a:lnTo>
                  <a:pt x="7613" y="4585"/>
                </a:lnTo>
                <a:lnTo>
                  <a:pt x="7605" y="4576"/>
                </a:lnTo>
                <a:lnTo>
                  <a:pt x="7605" y="4559"/>
                </a:lnTo>
                <a:lnTo>
                  <a:pt x="7605" y="4542"/>
                </a:lnTo>
                <a:lnTo>
                  <a:pt x="7596" y="4483"/>
                </a:lnTo>
                <a:lnTo>
                  <a:pt x="7571" y="4415"/>
                </a:lnTo>
                <a:lnTo>
                  <a:pt x="7554" y="4398"/>
                </a:lnTo>
                <a:lnTo>
                  <a:pt x="7537" y="4390"/>
                </a:lnTo>
                <a:lnTo>
                  <a:pt x="7503" y="4373"/>
                </a:lnTo>
                <a:lnTo>
                  <a:pt x="7495" y="4365"/>
                </a:lnTo>
                <a:lnTo>
                  <a:pt x="7469" y="4348"/>
                </a:lnTo>
                <a:lnTo>
                  <a:pt x="7427" y="4305"/>
                </a:lnTo>
                <a:lnTo>
                  <a:pt x="7418" y="4297"/>
                </a:lnTo>
                <a:lnTo>
                  <a:pt x="7402" y="4280"/>
                </a:lnTo>
                <a:lnTo>
                  <a:pt x="7351" y="4238"/>
                </a:lnTo>
                <a:lnTo>
                  <a:pt x="7300" y="4204"/>
                </a:lnTo>
                <a:lnTo>
                  <a:pt x="7266" y="4179"/>
                </a:lnTo>
                <a:lnTo>
                  <a:pt x="7241" y="4145"/>
                </a:lnTo>
                <a:lnTo>
                  <a:pt x="7215" y="4111"/>
                </a:lnTo>
                <a:lnTo>
                  <a:pt x="7190" y="4077"/>
                </a:lnTo>
                <a:lnTo>
                  <a:pt x="7182" y="4052"/>
                </a:lnTo>
                <a:lnTo>
                  <a:pt x="7173" y="4018"/>
                </a:lnTo>
                <a:lnTo>
                  <a:pt x="7148" y="3967"/>
                </a:lnTo>
                <a:lnTo>
                  <a:pt x="7114" y="3908"/>
                </a:lnTo>
                <a:lnTo>
                  <a:pt x="7072" y="3849"/>
                </a:lnTo>
                <a:lnTo>
                  <a:pt x="7029" y="3781"/>
                </a:lnTo>
                <a:lnTo>
                  <a:pt x="6996" y="3730"/>
                </a:lnTo>
                <a:lnTo>
                  <a:pt x="6962" y="3688"/>
                </a:lnTo>
                <a:lnTo>
                  <a:pt x="6945" y="3663"/>
                </a:lnTo>
                <a:lnTo>
                  <a:pt x="6919" y="3646"/>
                </a:lnTo>
                <a:lnTo>
                  <a:pt x="6886" y="3603"/>
                </a:lnTo>
                <a:lnTo>
                  <a:pt x="6852" y="3570"/>
                </a:lnTo>
                <a:lnTo>
                  <a:pt x="6835" y="3536"/>
                </a:lnTo>
                <a:lnTo>
                  <a:pt x="6809" y="3485"/>
                </a:lnTo>
                <a:lnTo>
                  <a:pt x="6784" y="3443"/>
                </a:lnTo>
                <a:lnTo>
                  <a:pt x="6750" y="3417"/>
                </a:lnTo>
                <a:lnTo>
                  <a:pt x="6708" y="3392"/>
                </a:lnTo>
                <a:lnTo>
                  <a:pt x="6666" y="3375"/>
                </a:lnTo>
                <a:lnTo>
                  <a:pt x="6649" y="3350"/>
                </a:lnTo>
                <a:lnTo>
                  <a:pt x="6640" y="3324"/>
                </a:lnTo>
                <a:lnTo>
                  <a:pt x="6640" y="3307"/>
                </a:lnTo>
                <a:lnTo>
                  <a:pt x="6606" y="3282"/>
                </a:lnTo>
                <a:lnTo>
                  <a:pt x="6547" y="3257"/>
                </a:lnTo>
                <a:lnTo>
                  <a:pt x="6480" y="3240"/>
                </a:lnTo>
                <a:lnTo>
                  <a:pt x="6412" y="3231"/>
                </a:lnTo>
                <a:lnTo>
                  <a:pt x="6378" y="3231"/>
                </a:lnTo>
                <a:lnTo>
                  <a:pt x="6344" y="3223"/>
                </a:lnTo>
                <a:lnTo>
                  <a:pt x="6302" y="3214"/>
                </a:lnTo>
                <a:lnTo>
                  <a:pt x="6251" y="3197"/>
                </a:lnTo>
                <a:lnTo>
                  <a:pt x="6217" y="3172"/>
                </a:lnTo>
                <a:lnTo>
                  <a:pt x="6192" y="3138"/>
                </a:lnTo>
                <a:lnTo>
                  <a:pt x="6167" y="3104"/>
                </a:lnTo>
                <a:lnTo>
                  <a:pt x="6124" y="3079"/>
                </a:lnTo>
                <a:lnTo>
                  <a:pt x="6065" y="3071"/>
                </a:lnTo>
                <a:lnTo>
                  <a:pt x="5997" y="3054"/>
                </a:lnTo>
                <a:lnTo>
                  <a:pt x="5964" y="3054"/>
                </a:lnTo>
                <a:lnTo>
                  <a:pt x="5947" y="3045"/>
                </a:lnTo>
                <a:lnTo>
                  <a:pt x="5947" y="3028"/>
                </a:lnTo>
                <a:lnTo>
                  <a:pt x="5947" y="3003"/>
                </a:lnTo>
                <a:lnTo>
                  <a:pt x="5930" y="2977"/>
                </a:lnTo>
                <a:lnTo>
                  <a:pt x="5913" y="2952"/>
                </a:lnTo>
                <a:lnTo>
                  <a:pt x="5887" y="2918"/>
                </a:lnTo>
                <a:lnTo>
                  <a:pt x="5845" y="2901"/>
                </a:lnTo>
                <a:lnTo>
                  <a:pt x="5803" y="2893"/>
                </a:lnTo>
                <a:lnTo>
                  <a:pt x="5744" y="2884"/>
                </a:lnTo>
                <a:lnTo>
                  <a:pt x="5693" y="2859"/>
                </a:lnTo>
                <a:lnTo>
                  <a:pt x="5651" y="2834"/>
                </a:lnTo>
                <a:lnTo>
                  <a:pt x="5625" y="2817"/>
                </a:lnTo>
                <a:lnTo>
                  <a:pt x="5608" y="2791"/>
                </a:lnTo>
                <a:lnTo>
                  <a:pt x="5591" y="2783"/>
                </a:lnTo>
                <a:lnTo>
                  <a:pt x="5566" y="2783"/>
                </a:lnTo>
                <a:lnTo>
                  <a:pt x="5532" y="2783"/>
                </a:lnTo>
                <a:lnTo>
                  <a:pt x="5507" y="2783"/>
                </a:lnTo>
                <a:lnTo>
                  <a:pt x="5507" y="2766"/>
                </a:lnTo>
                <a:lnTo>
                  <a:pt x="5515" y="2732"/>
                </a:lnTo>
                <a:lnTo>
                  <a:pt x="5515" y="2707"/>
                </a:lnTo>
                <a:lnTo>
                  <a:pt x="5515" y="2673"/>
                </a:lnTo>
                <a:lnTo>
                  <a:pt x="5515" y="2648"/>
                </a:lnTo>
                <a:lnTo>
                  <a:pt x="5515" y="2631"/>
                </a:lnTo>
                <a:lnTo>
                  <a:pt x="5524" y="2622"/>
                </a:lnTo>
                <a:lnTo>
                  <a:pt x="5532" y="2605"/>
                </a:lnTo>
                <a:lnTo>
                  <a:pt x="5541" y="2580"/>
                </a:lnTo>
                <a:lnTo>
                  <a:pt x="5549" y="2555"/>
                </a:lnTo>
                <a:lnTo>
                  <a:pt x="5583" y="2470"/>
                </a:lnTo>
                <a:lnTo>
                  <a:pt x="5608" y="2385"/>
                </a:lnTo>
                <a:lnTo>
                  <a:pt x="5625" y="2318"/>
                </a:lnTo>
                <a:lnTo>
                  <a:pt x="5642" y="2275"/>
                </a:lnTo>
                <a:lnTo>
                  <a:pt x="5651" y="2259"/>
                </a:lnTo>
                <a:lnTo>
                  <a:pt x="5668" y="2250"/>
                </a:lnTo>
                <a:lnTo>
                  <a:pt x="5676" y="2233"/>
                </a:lnTo>
                <a:lnTo>
                  <a:pt x="5710" y="2199"/>
                </a:lnTo>
                <a:lnTo>
                  <a:pt x="5744" y="2140"/>
                </a:lnTo>
                <a:lnTo>
                  <a:pt x="5778" y="2072"/>
                </a:lnTo>
                <a:lnTo>
                  <a:pt x="5803" y="1996"/>
                </a:lnTo>
                <a:lnTo>
                  <a:pt x="5811" y="1971"/>
                </a:lnTo>
                <a:lnTo>
                  <a:pt x="5820" y="1962"/>
                </a:lnTo>
                <a:lnTo>
                  <a:pt x="5828" y="1954"/>
                </a:lnTo>
                <a:lnTo>
                  <a:pt x="5837" y="1946"/>
                </a:lnTo>
                <a:lnTo>
                  <a:pt x="5854" y="1937"/>
                </a:lnTo>
                <a:lnTo>
                  <a:pt x="5871" y="1912"/>
                </a:lnTo>
                <a:lnTo>
                  <a:pt x="5896" y="1895"/>
                </a:lnTo>
                <a:lnTo>
                  <a:pt x="5904" y="1869"/>
                </a:lnTo>
                <a:lnTo>
                  <a:pt x="5904" y="1844"/>
                </a:lnTo>
                <a:lnTo>
                  <a:pt x="5921" y="1819"/>
                </a:lnTo>
                <a:lnTo>
                  <a:pt x="5947" y="1785"/>
                </a:lnTo>
                <a:lnTo>
                  <a:pt x="5981" y="1743"/>
                </a:lnTo>
                <a:lnTo>
                  <a:pt x="5989" y="1726"/>
                </a:lnTo>
                <a:lnTo>
                  <a:pt x="5981" y="1692"/>
                </a:lnTo>
                <a:lnTo>
                  <a:pt x="5989" y="1641"/>
                </a:lnTo>
                <a:lnTo>
                  <a:pt x="6006" y="1616"/>
                </a:lnTo>
                <a:lnTo>
                  <a:pt x="6014" y="1590"/>
                </a:lnTo>
                <a:lnTo>
                  <a:pt x="6023" y="1582"/>
                </a:lnTo>
                <a:lnTo>
                  <a:pt x="6031" y="1556"/>
                </a:lnTo>
                <a:lnTo>
                  <a:pt x="6040" y="1523"/>
                </a:lnTo>
                <a:lnTo>
                  <a:pt x="6048" y="1497"/>
                </a:lnTo>
                <a:lnTo>
                  <a:pt x="6048" y="1472"/>
                </a:lnTo>
                <a:lnTo>
                  <a:pt x="6057" y="1455"/>
                </a:lnTo>
                <a:lnTo>
                  <a:pt x="6065" y="1447"/>
                </a:lnTo>
                <a:lnTo>
                  <a:pt x="6065" y="1430"/>
                </a:lnTo>
                <a:lnTo>
                  <a:pt x="6057" y="1404"/>
                </a:lnTo>
                <a:lnTo>
                  <a:pt x="6040" y="1379"/>
                </a:lnTo>
                <a:lnTo>
                  <a:pt x="6014" y="1379"/>
                </a:lnTo>
                <a:lnTo>
                  <a:pt x="5981" y="1387"/>
                </a:lnTo>
                <a:lnTo>
                  <a:pt x="5964" y="1387"/>
                </a:lnTo>
                <a:lnTo>
                  <a:pt x="5955" y="1387"/>
                </a:lnTo>
                <a:lnTo>
                  <a:pt x="5955" y="1379"/>
                </a:lnTo>
                <a:lnTo>
                  <a:pt x="5964" y="1370"/>
                </a:lnTo>
                <a:lnTo>
                  <a:pt x="5997" y="1320"/>
                </a:lnTo>
                <a:lnTo>
                  <a:pt x="6006" y="1294"/>
                </a:lnTo>
                <a:lnTo>
                  <a:pt x="6014" y="1277"/>
                </a:lnTo>
                <a:lnTo>
                  <a:pt x="6023" y="1244"/>
                </a:lnTo>
                <a:lnTo>
                  <a:pt x="6031" y="1193"/>
                </a:lnTo>
                <a:lnTo>
                  <a:pt x="6040" y="1142"/>
                </a:lnTo>
                <a:lnTo>
                  <a:pt x="6048" y="1100"/>
                </a:lnTo>
                <a:lnTo>
                  <a:pt x="6048" y="1057"/>
                </a:lnTo>
                <a:lnTo>
                  <a:pt x="6065" y="1015"/>
                </a:lnTo>
                <a:lnTo>
                  <a:pt x="6074" y="973"/>
                </a:lnTo>
                <a:lnTo>
                  <a:pt x="6082" y="939"/>
                </a:lnTo>
                <a:lnTo>
                  <a:pt x="6074" y="897"/>
                </a:lnTo>
                <a:lnTo>
                  <a:pt x="6074" y="854"/>
                </a:lnTo>
                <a:lnTo>
                  <a:pt x="6074" y="812"/>
                </a:lnTo>
                <a:lnTo>
                  <a:pt x="6065" y="778"/>
                </a:lnTo>
                <a:lnTo>
                  <a:pt x="6048" y="736"/>
                </a:lnTo>
                <a:lnTo>
                  <a:pt x="6040" y="685"/>
                </a:lnTo>
                <a:lnTo>
                  <a:pt x="6023" y="643"/>
                </a:lnTo>
                <a:lnTo>
                  <a:pt x="5997" y="601"/>
                </a:lnTo>
                <a:lnTo>
                  <a:pt x="5964" y="525"/>
                </a:lnTo>
                <a:lnTo>
                  <a:pt x="5947" y="482"/>
                </a:lnTo>
                <a:lnTo>
                  <a:pt x="5930" y="457"/>
                </a:lnTo>
                <a:lnTo>
                  <a:pt x="5930" y="432"/>
                </a:lnTo>
                <a:lnTo>
                  <a:pt x="5913" y="398"/>
                </a:lnTo>
                <a:lnTo>
                  <a:pt x="5879" y="355"/>
                </a:lnTo>
                <a:lnTo>
                  <a:pt x="5837" y="313"/>
                </a:lnTo>
                <a:lnTo>
                  <a:pt x="5803" y="279"/>
                </a:lnTo>
                <a:lnTo>
                  <a:pt x="5786" y="262"/>
                </a:lnTo>
                <a:lnTo>
                  <a:pt x="5761" y="229"/>
                </a:lnTo>
                <a:lnTo>
                  <a:pt x="5735" y="212"/>
                </a:lnTo>
                <a:lnTo>
                  <a:pt x="5727" y="212"/>
                </a:lnTo>
                <a:lnTo>
                  <a:pt x="5710" y="195"/>
                </a:lnTo>
                <a:lnTo>
                  <a:pt x="5684" y="178"/>
                </a:lnTo>
                <a:lnTo>
                  <a:pt x="5651" y="152"/>
                </a:lnTo>
                <a:lnTo>
                  <a:pt x="5625" y="135"/>
                </a:lnTo>
                <a:lnTo>
                  <a:pt x="5600" y="119"/>
                </a:lnTo>
                <a:lnTo>
                  <a:pt x="5558" y="93"/>
                </a:lnTo>
                <a:lnTo>
                  <a:pt x="5498" y="68"/>
                </a:lnTo>
                <a:lnTo>
                  <a:pt x="5465" y="59"/>
                </a:lnTo>
                <a:lnTo>
                  <a:pt x="5422" y="42"/>
                </a:lnTo>
                <a:lnTo>
                  <a:pt x="5380" y="26"/>
                </a:lnTo>
                <a:lnTo>
                  <a:pt x="5321" y="26"/>
                </a:lnTo>
                <a:lnTo>
                  <a:pt x="5295" y="17"/>
                </a:lnTo>
                <a:lnTo>
                  <a:pt x="5278" y="9"/>
                </a:lnTo>
                <a:lnTo>
                  <a:pt x="5253" y="0"/>
                </a:lnTo>
                <a:lnTo>
                  <a:pt x="5228" y="0"/>
                </a:lnTo>
                <a:lnTo>
                  <a:pt x="5194" y="9"/>
                </a:lnTo>
                <a:lnTo>
                  <a:pt x="5185" y="9"/>
                </a:lnTo>
                <a:lnTo>
                  <a:pt x="5160" y="17"/>
                </a:lnTo>
                <a:lnTo>
                  <a:pt x="5109" y="17"/>
                </a:lnTo>
                <a:lnTo>
                  <a:pt x="5042" y="26"/>
                </a:lnTo>
                <a:lnTo>
                  <a:pt x="5016" y="26"/>
                </a:lnTo>
                <a:lnTo>
                  <a:pt x="4999" y="26"/>
                </a:lnTo>
                <a:lnTo>
                  <a:pt x="4949" y="51"/>
                </a:lnTo>
                <a:lnTo>
                  <a:pt x="4872" y="68"/>
                </a:lnTo>
                <a:lnTo>
                  <a:pt x="4847" y="85"/>
                </a:lnTo>
                <a:lnTo>
                  <a:pt x="4822" y="93"/>
                </a:lnTo>
                <a:lnTo>
                  <a:pt x="4796" y="110"/>
                </a:lnTo>
                <a:lnTo>
                  <a:pt x="4763" y="119"/>
                </a:lnTo>
                <a:lnTo>
                  <a:pt x="4712" y="135"/>
                </a:lnTo>
                <a:lnTo>
                  <a:pt x="4661" y="161"/>
                </a:lnTo>
                <a:lnTo>
                  <a:pt x="4610" y="186"/>
                </a:lnTo>
                <a:lnTo>
                  <a:pt x="4568" y="212"/>
                </a:lnTo>
                <a:lnTo>
                  <a:pt x="4551" y="245"/>
                </a:lnTo>
                <a:lnTo>
                  <a:pt x="4526" y="271"/>
                </a:lnTo>
                <a:lnTo>
                  <a:pt x="4492" y="313"/>
                </a:lnTo>
                <a:lnTo>
                  <a:pt x="4466" y="338"/>
                </a:lnTo>
                <a:lnTo>
                  <a:pt x="4450" y="355"/>
                </a:lnTo>
                <a:lnTo>
                  <a:pt x="4450" y="372"/>
                </a:lnTo>
                <a:lnTo>
                  <a:pt x="4441" y="389"/>
                </a:lnTo>
                <a:lnTo>
                  <a:pt x="4424" y="448"/>
                </a:lnTo>
                <a:lnTo>
                  <a:pt x="4416" y="474"/>
                </a:lnTo>
                <a:lnTo>
                  <a:pt x="4390" y="491"/>
                </a:lnTo>
                <a:lnTo>
                  <a:pt x="4382" y="516"/>
                </a:lnTo>
                <a:lnTo>
                  <a:pt x="4373" y="558"/>
                </a:lnTo>
                <a:lnTo>
                  <a:pt x="4365" y="592"/>
                </a:lnTo>
                <a:lnTo>
                  <a:pt x="4348" y="635"/>
                </a:lnTo>
                <a:lnTo>
                  <a:pt x="4323" y="677"/>
                </a:lnTo>
                <a:lnTo>
                  <a:pt x="4314" y="744"/>
                </a:lnTo>
                <a:lnTo>
                  <a:pt x="4306" y="795"/>
                </a:lnTo>
                <a:lnTo>
                  <a:pt x="4306" y="812"/>
                </a:lnTo>
                <a:lnTo>
                  <a:pt x="4314" y="821"/>
                </a:lnTo>
                <a:lnTo>
                  <a:pt x="4314" y="854"/>
                </a:lnTo>
                <a:lnTo>
                  <a:pt x="4306" y="897"/>
                </a:lnTo>
                <a:lnTo>
                  <a:pt x="4297" y="939"/>
                </a:lnTo>
                <a:lnTo>
                  <a:pt x="4297" y="973"/>
                </a:lnTo>
                <a:lnTo>
                  <a:pt x="4297" y="1007"/>
                </a:lnTo>
                <a:lnTo>
                  <a:pt x="4314" y="1032"/>
                </a:lnTo>
                <a:lnTo>
                  <a:pt x="4323" y="1049"/>
                </a:lnTo>
                <a:lnTo>
                  <a:pt x="4323" y="1074"/>
                </a:lnTo>
                <a:lnTo>
                  <a:pt x="4306" y="1083"/>
                </a:lnTo>
                <a:lnTo>
                  <a:pt x="4297" y="1074"/>
                </a:lnTo>
                <a:lnTo>
                  <a:pt x="4280" y="1066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 bwMode="auto">
          <a:xfrm>
            <a:off x="1000100" y="1714488"/>
            <a:ext cx="7215238" cy="571504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17931910" lon="3733587" rev="17685599"/>
            </a:camera>
            <a:lightRig rig="flat" dir="t">
              <a:rot lat="0" lon="0" rev="0"/>
            </a:lightRig>
          </a:scene3d>
          <a:sp3d extrusionH="3810000" prstMaterial="dkEdge">
            <a:bevelT w="279400" h="203200"/>
            <a:bevelB w="158750" h="1333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ihandform 4"/>
          <p:cNvSpPr/>
          <p:nvPr/>
        </p:nvSpPr>
        <p:spPr bwMode="auto">
          <a:xfrm>
            <a:off x="4325257" y="3536952"/>
            <a:ext cx="696686" cy="2322286"/>
          </a:xfrm>
          <a:custGeom>
            <a:avLst/>
            <a:gdLst>
              <a:gd name="connsiteX0" fmla="*/ 0 w 696686"/>
              <a:gd name="connsiteY0" fmla="*/ 0 h 2322286"/>
              <a:gd name="connsiteX1" fmla="*/ 29029 w 696686"/>
              <a:gd name="connsiteY1" fmla="*/ 188686 h 2322286"/>
              <a:gd name="connsiteX2" fmla="*/ 58057 w 696686"/>
              <a:gd name="connsiteY2" fmla="*/ 275771 h 2322286"/>
              <a:gd name="connsiteX3" fmla="*/ 72572 w 696686"/>
              <a:gd name="connsiteY3" fmla="*/ 319314 h 2322286"/>
              <a:gd name="connsiteX4" fmla="*/ 116114 w 696686"/>
              <a:gd name="connsiteY4" fmla="*/ 435429 h 2322286"/>
              <a:gd name="connsiteX5" fmla="*/ 130629 w 696686"/>
              <a:gd name="connsiteY5" fmla="*/ 478971 h 2322286"/>
              <a:gd name="connsiteX6" fmla="*/ 203200 w 696686"/>
              <a:gd name="connsiteY6" fmla="*/ 551543 h 2322286"/>
              <a:gd name="connsiteX7" fmla="*/ 261257 w 696686"/>
              <a:gd name="connsiteY7" fmla="*/ 609600 h 2322286"/>
              <a:gd name="connsiteX8" fmla="*/ 319314 w 696686"/>
              <a:gd name="connsiteY8" fmla="*/ 725714 h 2322286"/>
              <a:gd name="connsiteX9" fmla="*/ 261257 w 696686"/>
              <a:gd name="connsiteY9" fmla="*/ 885371 h 2322286"/>
              <a:gd name="connsiteX10" fmla="*/ 217714 w 696686"/>
              <a:gd name="connsiteY10" fmla="*/ 943429 h 2322286"/>
              <a:gd name="connsiteX11" fmla="*/ 188686 w 696686"/>
              <a:gd name="connsiteY11" fmla="*/ 986971 h 2322286"/>
              <a:gd name="connsiteX12" fmla="*/ 174172 w 696686"/>
              <a:gd name="connsiteY12" fmla="*/ 1248229 h 2322286"/>
              <a:gd name="connsiteX13" fmla="*/ 130629 w 696686"/>
              <a:gd name="connsiteY13" fmla="*/ 1291771 h 2322286"/>
              <a:gd name="connsiteX14" fmla="*/ 174172 w 696686"/>
              <a:gd name="connsiteY14" fmla="*/ 1553029 h 2322286"/>
              <a:gd name="connsiteX15" fmla="*/ 217714 w 696686"/>
              <a:gd name="connsiteY15" fmla="*/ 1596571 h 2322286"/>
              <a:gd name="connsiteX16" fmla="*/ 348343 w 696686"/>
              <a:gd name="connsiteY16" fmla="*/ 1756229 h 2322286"/>
              <a:gd name="connsiteX17" fmla="*/ 449943 w 696686"/>
              <a:gd name="connsiteY17" fmla="*/ 1872343 h 2322286"/>
              <a:gd name="connsiteX18" fmla="*/ 580572 w 696686"/>
              <a:gd name="connsiteY18" fmla="*/ 2046514 h 2322286"/>
              <a:gd name="connsiteX19" fmla="*/ 595086 w 696686"/>
              <a:gd name="connsiteY19" fmla="*/ 2090057 h 2322286"/>
              <a:gd name="connsiteX20" fmla="*/ 624114 w 696686"/>
              <a:gd name="connsiteY20" fmla="*/ 2148114 h 2322286"/>
              <a:gd name="connsiteX21" fmla="*/ 667657 w 696686"/>
              <a:gd name="connsiteY21" fmla="*/ 2293257 h 2322286"/>
              <a:gd name="connsiteX22" fmla="*/ 696686 w 696686"/>
              <a:gd name="connsiteY22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6686" h="2322286">
                <a:moveTo>
                  <a:pt x="0" y="0"/>
                </a:moveTo>
                <a:cubicBezTo>
                  <a:pt x="6793" y="54341"/>
                  <a:pt x="13683" y="132417"/>
                  <a:pt x="29029" y="188686"/>
                </a:cubicBezTo>
                <a:cubicBezTo>
                  <a:pt x="37080" y="218206"/>
                  <a:pt x="48381" y="246743"/>
                  <a:pt x="58057" y="275771"/>
                </a:cubicBezTo>
                <a:cubicBezTo>
                  <a:pt x="62895" y="290285"/>
                  <a:pt x="67200" y="304989"/>
                  <a:pt x="72572" y="319314"/>
                </a:cubicBezTo>
                <a:cubicBezTo>
                  <a:pt x="87086" y="358019"/>
                  <a:pt x="101987" y="396581"/>
                  <a:pt x="116114" y="435429"/>
                </a:cubicBezTo>
                <a:cubicBezTo>
                  <a:pt x="121342" y="449807"/>
                  <a:pt x="123787" y="465287"/>
                  <a:pt x="130629" y="478971"/>
                </a:cubicBezTo>
                <a:cubicBezTo>
                  <a:pt x="162078" y="541868"/>
                  <a:pt x="152398" y="507999"/>
                  <a:pt x="203200" y="551543"/>
                </a:cubicBezTo>
                <a:cubicBezTo>
                  <a:pt x="223980" y="569354"/>
                  <a:pt x="243446" y="588820"/>
                  <a:pt x="261257" y="609600"/>
                </a:cubicBezTo>
                <a:cubicBezTo>
                  <a:pt x="293869" y="647647"/>
                  <a:pt x="300042" y="677533"/>
                  <a:pt x="319314" y="725714"/>
                </a:cubicBezTo>
                <a:cubicBezTo>
                  <a:pt x="299962" y="778933"/>
                  <a:pt x="285204" y="834055"/>
                  <a:pt x="261257" y="885371"/>
                </a:cubicBezTo>
                <a:cubicBezTo>
                  <a:pt x="251027" y="907292"/>
                  <a:pt x="231775" y="923744"/>
                  <a:pt x="217714" y="943429"/>
                </a:cubicBezTo>
                <a:cubicBezTo>
                  <a:pt x="207575" y="957624"/>
                  <a:pt x="198362" y="972457"/>
                  <a:pt x="188686" y="986971"/>
                </a:cubicBezTo>
                <a:cubicBezTo>
                  <a:pt x="183848" y="1074057"/>
                  <a:pt x="190492" y="1162549"/>
                  <a:pt x="174172" y="1248229"/>
                </a:cubicBezTo>
                <a:cubicBezTo>
                  <a:pt x="170331" y="1268393"/>
                  <a:pt x="133027" y="1271385"/>
                  <a:pt x="130629" y="1291771"/>
                </a:cubicBezTo>
                <a:cubicBezTo>
                  <a:pt x="121492" y="1369436"/>
                  <a:pt x="122802" y="1481110"/>
                  <a:pt x="174172" y="1553029"/>
                </a:cubicBezTo>
                <a:cubicBezTo>
                  <a:pt x="186102" y="1569732"/>
                  <a:pt x="203200" y="1582057"/>
                  <a:pt x="217714" y="1596571"/>
                </a:cubicBezTo>
                <a:cubicBezTo>
                  <a:pt x="261365" y="1727517"/>
                  <a:pt x="179103" y="1502377"/>
                  <a:pt x="348343" y="1756229"/>
                </a:cubicBezTo>
                <a:cubicBezTo>
                  <a:pt x="407174" y="1844472"/>
                  <a:pt x="343808" y="1755593"/>
                  <a:pt x="449943" y="1872343"/>
                </a:cubicBezTo>
                <a:cubicBezTo>
                  <a:pt x="521120" y="1950638"/>
                  <a:pt x="523462" y="1960851"/>
                  <a:pt x="580572" y="2046514"/>
                </a:cubicBezTo>
                <a:cubicBezTo>
                  <a:pt x="585410" y="2061028"/>
                  <a:pt x="589059" y="2075995"/>
                  <a:pt x="595086" y="2090057"/>
                </a:cubicBezTo>
                <a:cubicBezTo>
                  <a:pt x="603609" y="2109944"/>
                  <a:pt x="616517" y="2127855"/>
                  <a:pt x="624114" y="2148114"/>
                </a:cubicBezTo>
                <a:cubicBezTo>
                  <a:pt x="635953" y="2179684"/>
                  <a:pt x="647810" y="2273410"/>
                  <a:pt x="667657" y="2293257"/>
                </a:cubicBezTo>
                <a:lnTo>
                  <a:pt x="696686" y="232228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Freihandform 5"/>
          <p:cNvSpPr/>
          <p:nvPr/>
        </p:nvSpPr>
        <p:spPr bwMode="auto">
          <a:xfrm>
            <a:off x="4286248" y="3429000"/>
            <a:ext cx="1285884" cy="642942"/>
          </a:xfrm>
          <a:custGeom>
            <a:avLst/>
            <a:gdLst>
              <a:gd name="connsiteX0" fmla="*/ 0 w 696686"/>
              <a:gd name="connsiteY0" fmla="*/ 0 h 2322286"/>
              <a:gd name="connsiteX1" fmla="*/ 29029 w 696686"/>
              <a:gd name="connsiteY1" fmla="*/ 188686 h 2322286"/>
              <a:gd name="connsiteX2" fmla="*/ 58057 w 696686"/>
              <a:gd name="connsiteY2" fmla="*/ 275771 h 2322286"/>
              <a:gd name="connsiteX3" fmla="*/ 72572 w 696686"/>
              <a:gd name="connsiteY3" fmla="*/ 319314 h 2322286"/>
              <a:gd name="connsiteX4" fmla="*/ 116114 w 696686"/>
              <a:gd name="connsiteY4" fmla="*/ 435429 h 2322286"/>
              <a:gd name="connsiteX5" fmla="*/ 130629 w 696686"/>
              <a:gd name="connsiteY5" fmla="*/ 478971 h 2322286"/>
              <a:gd name="connsiteX6" fmla="*/ 203200 w 696686"/>
              <a:gd name="connsiteY6" fmla="*/ 551543 h 2322286"/>
              <a:gd name="connsiteX7" fmla="*/ 261257 w 696686"/>
              <a:gd name="connsiteY7" fmla="*/ 609600 h 2322286"/>
              <a:gd name="connsiteX8" fmla="*/ 319314 w 696686"/>
              <a:gd name="connsiteY8" fmla="*/ 725714 h 2322286"/>
              <a:gd name="connsiteX9" fmla="*/ 261257 w 696686"/>
              <a:gd name="connsiteY9" fmla="*/ 885371 h 2322286"/>
              <a:gd name="connsiteX10" fmla="*/ 217714 w 696686"/>
              <a:gd name="connsiteY10" fmla="*/ 943429 h 2322286"/>
              <a:gd name="connsiteX11" fmla="*/ 188686 w 696686"/>
              <a:gd name="connsiteY11" fmla="*/ 986971 h 2322286"/>
              <a:gd name="connsiteX12" fmla="*/ 174172 w 696686"/>
              <a:gd name="connsiteY12" fmla="*/ 1248229 h 2322286"/>
              <a:gd name="connsiteX13" fmla="*/ 130629 w 696686"/>
              <a:gd name="connsiteY13" fmla="*/ 1291771 h 2322286"/>
              <a:gd name="connsiteX14" fmla="*/ 174172 w 696686"/>
              <a:gd name="connsiteY14" fmla="*/ 1553029 h 2322286"/>
              <a:gd name="connsiteX15" fmla="*/ 217714 w 696686"/>
              <a:gd name="connsiteY15" fmla="*/ 1596571 h 2322286"/>
              <a:gd name="connsiteX16" fmla="*/ 348343 w 696686"/>
              <a:gd name="connsiteY16" fmla="*/ 1756229 h 2322286"/>
              <a:gd name="connsiteX17" fmla="*/ 449943 w 696686"/>
              <a:gd name="connsiteY17" fmla="*/ 1872343 h 2322286"/>
              <a:gd name="connsiteX18" fmla="*/ 580572 w 696686"/>
              <a:gd name="connsiteY18" fmla="*/ 2046514 h 2322286"/>
              <a:gd name="connsiteX19" fmla="*/ 595086 w 696686"/>
              <a:gd name="connsiteY19" fmla="*/ 2090057 h 2322286"/>
              <a:gd name="connsiteX20" fmla="*/ 624114 w 696686"/>
              <a:gd name="connsiteY20" fmla="*/ 2148114 h 2322286"/>
              <a:gd name="connsiteX21" fmla="*/ 667657 w 696686"/>
              <a:gd name="connsiteY21" fmla="*/ 2293257 h 2322286"/>
              <a:gd name="connsiteX22" fmla="*/ 696686 w 696686"/>
              <a:gd name="connsiteY22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6686" h="2322286">
                <a:moveTo>
                  <a:pt x="0" y="0"/>
                </a:moveTo>
                <a:cubicBezTo>
                  <a:pt x="6793" y="54341"/>
                  <a:pt x="13683" y="132417"/>
                  <a:pt x="29029" y="188686"/>
                </a:cubicBezTo>
                <a:cubicBezTo>
                  <a:pt x="37080" y="218206"/>
                  <a:pt x="48381" y="246743"/>
                  <a:pt x="58057" y="275771"/>
                </a:cubicBezTo>
                <a:cubicBezTo>
                  <a:pt x="62895" y="290285"/>
                  <a:pt x="67200" y="304989"/>
                  <a:pt x="72572" y="319314"/>
                </a:cubicBezTo>
                <a:cubicBezTo>
                  <a:pt x="87086" y="358019"/>
                  <a:pt x="101987" y="396581"/>
                  <a:pt x="116114" y="435429"/>
                </a:cubicBezTo>
                <a:cubicBezTo>
                  <a:pt x="121342" y="449807"/>
                  <a:pt x="123787" y="465287"/>
                  <a:pt x="130629" y="478971"/>
                </a:cubicBezTo>
                <a:cubicBezTo>
                  <a:pt x="162078" y="541868"/>
                  <a:pt x="152398" y="507999"/>
                  <a:pt x="203200" y="551543"/>
                </a:cubicBezTo>
                <a:cubicBezTo>
                  <a:pt x="223980" y="569354"/>
                  <a:pt x="243446" y="588820"/>
                  <a:pt x="261257" y="609600"/>
                </a:cubicBezTo>
                <a:cubicBezTo>
                  <a:pt x="293869" y="647647"/>
                  <a:pt x="300042" y="677533"/>
                  <a:pt x="319314" y="725714"/>
                </a:cubicBezTo>
                <a:cubicBezTo>
                  <a:pt x="299962" y="778933"/>
                  <a:pt x="285204" y="834055"/>
                  <a:pt x="261257" y="885371"/>
                </a:cubicBezTo>
                <a:cubicBezTo>
                  <a:pt x="251027" y="907292"/>
                  <a:pt x="231775" y="923744"/>
                  <a:pt x="217714" y="943429"/>
                </a:cubicBezTo>
                <a:cubicBezTo>
                  <a:pt x="207575" y="957624"/>
                  <a:pt x="198362" y="972457"/>
                  <a:pt x="188686" y="986971"/>
                </a:cubicBezTo>
                <a:cubicBezTo>
                  <a:pt x="183848" y="1074057"/>
                  <a:pt x="190492" y="1162549"/>
                  <a:pt x="174172" y="1248229"/>
                </a:cubicBezTo>
                <a:cubicBezTo>
                  <a:pt x="170331" y="1268393"/>
                  <a:pt x="133027" y="1271385"/>
                  <a:pt x="130629" y="1291771"/>
                </a:cubicBezTo>
                <a:cubicBezTo>
                  <a:pt x="121492" y="1369436"/>
                  <a:pt x="122802" y="1481110"/>
                  <a:pt x="174172" y="1553029"/>
                </a:cubicBezTo>
                <a:cubicBezTo>
                  <a:pt x="186102" y="1569732"/>
                  <a:pt x="203200" y="1582057"/>
                  <a:pt x="217714" y="1596571"/>
                </a:cubicBezTo>
                <a:cubicBezTo>
                  <a:pt x="261365" y="1727517"/>
                  <a:pt x="179103" y="1502377"/>
                  <a:pt x="348343" y="1756229"/>
                </a:cubicBezTo>
                <a:cubicBezTo>
                  <a:pt x="407174" y="1844472"/>
                  <a:pt x="343808" y="1755593"/>
                  <a:pt x="449943" y="1872343"/>
                </a:cubicBezTo>
                <a:cubicBezTo>
                  <a:pt x="521120" y="1950638"/>
                  <a:pt x="523462" y="1960851"/>
                  <a:pt x="580572" y="2046514"/>
                </a:cubicBezTo>
                <a:cubicBezTo>
                  <a:pt x="585410" y="2061028"/>
                  <a:pt x="589059" y="2075995"/>
                  <a:pt x="595086" y="2090057"/>
                </a:cubicBezTo>
                <a:cubicBezTo>
                  <a:pt x="603609" y="2109944"/>
                  <a:pt x="616517" y="2127855"/>
                  <a:pt x="624114" y="2148114"/>
                </a:cubicBezTo>
                <a:cubicBezTo>
                  <a:pt x="635953" y="2179684"/>
                  <a:pt x="647810" y="2273410"/>
                  <a:pt x="667657" y="2293257"/>
                </a:cubicBezTo>
                <a:lnTo>
                  <a:pt x="696686" y="232228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Freihandform 6"/>
          <p:cNvSpPr/>
          <p:nvPr/>
        </p:nvSpPr>
        <p:spPr bwMode="auto">
          <a:xfrm flipV="1">
            <a:off x="4357686" y="3357562"/>
            <a:ext cx="500066" cy="142876"/>
          </a:xfrm>
          <a:custGeom>
            <a:avLst/>
            <a:gdLst>
              <a:gd name="connsiteX0" fmla="*/ 0 w 696686"/>
              <a:gd name="connsiteY0" fmla="*/ 0 h 2322286"/>
              <a:gd name="connsiteX1" fmla="*/ 29029 w 696686"/>
              <a:gd name="connsiteY1" fmla="*/ 188686 h 2322286"/>
              <a:gd name="connsiteX2" fmla="*/ 58057 w 696686"/>
              <a:gd name="connsiteY2" fmla="*/ 275771 h 2322286"/>
              <a:gd name="connsiteX3" fmla="*/ 72572 w 696686"/>
              <a:gd name="connsiteY3" fmla="*/ 319314 h 2322286"/>
              <a:gd name="connsiteX4" fmla="*/ 116114 w 696686"/>
              <a:gd name="connsiteY4" fmla="*/ 435429 h 2322286"/>
              <a:gd name="connsiteX5" fmla="*/ 130629 w 696686"/>
              <a:gd name="connsiteY5" fmla="*/ 478971 h 2322286"/>
              <a:gd name="connsiteX6" fmla="*/ 203200 w 696686"/>
              <a:gd name="connsiteY6" fmla="*/ 551543 h 2322286"/>
              <a:gd name="connsiteX7" fmla="*/ 261257 w 696686"/>
              <a:gd name="connsiteY7" fmla="*/ 609600 h 2322286"/>
              <a:gd name="connsiteX8" fmla="*/ 319314 w 696686"/>
              <a:gd name="connsiteY8" fmla="*/ 725714 h 2322286"/>
              <a:gd name="connsiteX9" fmla="*/ 261257 w 696686"/>
              <a:gd name="connsiteY9" fmla="*/ 885371 h 2322286"/>
              <a:gd name="connsiteX10" fmla="*/ 217714 w 696686"/>
              <a:gd name="connsiteY10" fmla="*/ 943429 h 2322286"/>
              <a:gd name="connsiteX11" fmla="*/ 188686 w 696686"/>
              <a:gd name="connsiteY11" fmla="*/ 986971 h 2322286"/>
              <a:gd name="connsiteX12" fmla="*/ 174172 w 696686"/>
              <a:gd name="connsiteY12" fmla="*/ 1248229 h 2322286"/>
              <a:gd name="connsiteX13" fmla="*/ 130629 w 696686"/>
              <a:gd name="connsiteY13" fmla="*/ 1291771 h 2322286"/>
              <a:gd name="connsiteX14" fmla="*/ 174172 w 696686"/>
              <a:gd name="connsiteY14" fmla="*/ 1553029 h 2322286"/>
              <a:gd name="connsiteX15" fmla="*/ 217714 w 696686"/>
              <a:gd name="connsiteY15" fmla="*/ 1596571 h 2322286"/>
              <a:gd name="connsiteX16" fmla="*/ 348343 w 696686"/>
              <a:gd name="connsiteY16" fmla="*/ 1756229 h 2322286"/>
              <a:gd name="connsiteX17" fmla="*/ 449943 w 696686"/>
              <a:gd name="connsiteY17" fmla="*/ 1872343 h 2322286"/>
              <a:gd name="connsiteX18" fmla="*/ 580572 w 696686"/>
              <a:gd name="connsiteY18" fmla="*/ 2046514 h 2322286"/>
              <a:gd name="connsiteX19" fmla="*/ 595086 w 696686"/>
              <a:gd name="connsiteY19" fmla="*/ 2090057 h 2322286"/>
              <a:gd name="connsiteX20" fmla="*/ 624114 w 696686"/>
              <a:gd name="connsiteY20" fmla="*/ 2148114 h 2322286"/>
              <a:gd name="connsiteX21" fmla="*/ 667657 w 696686"/>
              <a:gd name="connsiteY21" fmla="*/ 2293257 h 2322286"/>
              <a:gd name="connsiteX22" fmla="*/ 696686 w 696686"/>
              <a:gd name="connsiteY22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6686" h="2322286">
                <a:moveTo>
                  <a:pt x="0" y="0"/>
                </a:moveTo>
                <a:cubicBezTo>
                  <a:pt x="6793" y="54341"/>
                  <a:pt x="13683" y="132417"/>
                  <a:pt x="29029" y="188686"/>
                </a:cubicBezTo>
                <a:cubicBezTo>
                  <a:pt x="37080" y="218206"/>
                  <a:pt x="48381" y="246743"/>
                  <a:pt x="58057" y="275771"/>
                </a:cubicBezTo>
                <a:cubicBezTo>
                  <a:pt x="62895" y="290285"/>
                  <a:pt x="67200" y="304989"/>
                  <a:pt x="72572" y="319314"/>
                </a:cubicBezTo>
                <a:cubicBezTo>
                  <a:pt x="87086" y="358019"/>
                  <a:pt x="101987" y="396581"/>
                  <a:pt x="116114" y="435429"/>
                </a:cubicBezTo>
                <a:cubicBezTo>
                  <a:pt x="121342" y="449807"/>
                  <a:pt x="123787" y="465287"/>
                  <a:pt x="130629" y="478971"/>
                </a:cubicBezTo>
                <a:cubicBezTo>
                  <a:pt x="162078" y="541868"/>
                  <a:pt x="152398" y="507999"/>
                  <a:pt x="203200" y="551543"/>
                </a:cubicBezTo>
                <a:cubicBezTo>
                  <a:pt x="223980" y="569354"/>
                  <a:pt x="243446" y="588820"/>
                  <a:pt x="261257" y="609600"/>
                </a:cubicBezTo>
                <a:cubicBezTo>
                  <a:pt x="293869" y="647647"/>
                  <a:pt x="300042" y="677533"/>
                  <a:pt x="319314" y="725714"/>
                </a:cubicBezTo>
                <a:cubicBezTo>
                  <a:pt x="299962" y="778933"/>
                  <a:pt x="285204" y="834055"/>
                  <a:pt x="261257" y="885371"/>
                </a:cubicBezTo>
                <a:cubicBezTo>
                  <a:pt x="251027" y="907292"/>
                  <a:pt x="231775" y="923744"/>
                  <a:pt x="217714" y="943429"/>
                </a:cubicBezTo>
                <a:cubicBezTo>
                  <a:pt x="207575" y="957624"/>
                  <a:pt x="198362" y="972457"/>
                  <a:pt x="188686" y="986971"/>
                </a:cubicBezTo>
                <a:cubicBezTo>
                  <a:pt x="183848" y="1074057"/>
                  <a:pt x="190492" y="1162549"/>
                  <a:pt x="174172" y="1248229"/>
                </a:cubicBezTo>
                <a:cubicBezTo>
                  <a:pt x="170331" y="1268393"/>
                  <a:pt x="133027" y="1271385"/>
                  <a:pt x="130629" y="1291771"/>
                </a:cubicBezTo>
                <a:cubicBezTo>
                  <a:pt x="121492" y="1369436"/>
                  <a:pt x="122802" y="1481110"/>
                  <a:pt x="174172" y="1553029"/>
                </a:cubicBezTo>
                <a:cubicBezTo>
                  <a:pt x="186102" y="1569732"/>
                  <a:pt x="203200" y="1582057"/>
                  <a:pt x="217714" y="1596571"/>
                </a:cubicBezTo>
                <a:cubicBezTo>
                  <a:pt x="261365" y="1727517"/>
                  <a:pt x="179103" y="1502377"/>
                  <a:pt x="348343" y="1756229"/>
                </a:cubicBezTo>
                <a:cubicBezTo>
                  <a:pt x="407174" y="1844472"/>
                  <a:pt x="343808" y="1755593"/>
                  <a:pt x="449943" y="1872343"/>
                </a:cubicBezTo>
                <a:cubicBezTo>
                  <a:pt x="521120" y="1950638"/>
                  <a:pt x="523462" y="1960851"/>
                  <a:pt x="580572" y="2046514"/>
                </a:cubicBezTo>
                <a:cubicBezTo>
                  <a:pt x="585410" y="2061028"/>
                  <a:pt x="589059" y="2075995"/>
                  <a:pt x="595086" y="2090057"/>
                </a:cubicBezTo>
                <a:cubicBezTo>
                  <a:pt x="603609" y="2109944"/>
                  <a:pt x="616517" y="2127855"/>
                  <a:pt x="624114" y="2148114"/>
                </a:cubicBezTo>
                <a:cubicBezTo>
                  <a:pt x="635953" y="2179684"/>
                  <a:pt x="647810" y="2273410"/>
                  <a:pt x="667657" y="2293257"/>
                </a:cubicBezTo>
                <a:lnTo>
                  <a:pt x="696686" y="232228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Freihandform 7"/>
          <p:cNvSpPr/>
          <p:nvPr/>
        </p:nvSpPr>
        <p:spPr bwMode="auto">
          <a:xfrm flipH="1" flipV="1">
            <a:off x="3714744" y="1928802"/>
            <a:ext cx="571504" cy="1500198"/>
          </a:xfrm>
          <a:custGeom>
            <a:avLst/>
            <a:gdLst>
              <a:gd name="connsiteX0" fmla="*/ 0 w 696686"/>
              <a:gd name="connsiteY0" fmla="*/ 0 h 2322286"/>
              <a:gd name="connsiteX1" fmla="*/ 29029 w 696686"/>
              <a:gd name="connsiteY1" fmla="*/ 188686 h 2322286"/>
              <a:gd name="connsiteX2" fmla="*/ 58057 w 696686"/>
              <a:gd name="connsiteY2" fmla="*/ 275771 h 2322286"/>
              <a:gd name="connsiteX3" fmla="*/ 72572 w 696686"/>
              <a:gd name="connsiteY3" fmla="*/ 319314 h 2322286"/>
              <a:gd name="connsiteX4" fmla="*/ 116114 w 696686"/>
              <a:gd name="connsiteY4" fmla="*/ 435429 h 2322286"/>
              <a:gd name="connsiteX5" fmla="*/ 130629 w 696686"/>
              <a:gd name="connsiteY5" fmla="*/ 478971 h 2322286"/>
              <a:gd name="connsiteX6" fmla="*/ 203200 w 696686"/>
              <a:gd name="connsiteY6" fmla="*/ 551543 h 2322286"/>
              <a:gd name="connsiteX7" fmla="*/ 261257 w 696686"/>
              <a:gd name="connsiteY7" fmla="*/ 609600 h 2322286"/>
              <a:gd name="connsiteX8" fmla="*/ 319314 w 696686"/>
              <a:gd name="connsiteY8" fmla="*/ 725714 h 2322286"/>
              <a:gd name="connsiteX9" fmla="*/ 261257 w 696686"/>
              <a:gd name="connsiteY9" fmla="*/ 885371 h 2322286"/>
              <a:gd name="connsiteX10" fmla="*/ 217714 w 696686"/>
              <a:gd name="connsiteY10" fmla="*/ 943429 h 2322286"/>
              <a:gd name="connsiteX11" fmla="*/ 188686 w 696686"/>
              <a:gd name="connsiteY11" fmla="*/ 986971 h 2322286"/>
              <a:gd name="connsiteX12" fmla="*/ 174172 w 696686"/>
              <a:gd name="connsiteY12" fmla="*/ 1248229 h 2322286"/>
              <a:gd name="connsiteX13" fmla="*/ 130629 w 696686"/>
              <a:gd name="connsiteY13" fmla="*/ 1291771 h 2322286"/>
              <a:gd name="connsiteX14" fmla="*/ 174172 w 696686"/>
              <a:gd name="connsiteY14" fmla="*/ 1553029 h 2322286"/>
              <a:gd name="connsiteX15" fmla="*/ 217714 w 696686"/>
              <a:gd name="connsiteY15" fmla="*/ 1596571 h 2322286"/>
              <a:gd name="connsiteX16" fmla="*/ 348343 w 696686"/>
              <a:gd name="connsiteY16" fmla="*/ 1756229 h 2322286"/>
              <a:gd name="connsiteX17" fmla="*/ 449943 w 696686"/>
              <a:gd name="connsiteY17" fmla="*/ 1872343 h 2322286"/>
              <a:gd name="connsiteX18" fmla="*/ 580572 w 696686"/>
              <a:gd name="connsiteY18" fmla="*/ 2046514 h 2322286"/>
              <a:gd name="connsiteX19" fmla="*/ 595086 w 696686"/>
              <a:gd name="connsiteY19" fmla="*/ 2090057 h 2322286"/>
              <a:gd name="connsiteX20" fmla="*/ 624114 w 696686"/>
              <a:gd name="connsiteY20" fmla="*/ 2148114 h 2322286"/>
              <a:gd name="connsiteX21" fmla="*/ 667657 w 696686"/>
              <a:gd name="connsiteY21" fmla="*/ 2293257 h 2322286"/>
              <a:gd name="connsiteX22" fmla="*/ 696686 w 696686"/>
              <a:gd name="connsiteY22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6686" h="2322286">
                <a:moveTo>
                  <a:pt x="0" y="0"/>
                </a:moveTo>
                <a:cubicBezTo>
                  <a:pt x="6793" y="54341"/>
                  <a:pt x="13683" y="132417"/>
                  <a:pt x="29029" y="188686"/>
                </a:cubicBezTo>
                <a:cubicBezTo>
                  <a:pt x="37080" y="218206"/>
                  <a:pt x="48381" y="246743"/>
                  <a:pt x="58057" y="275771"/>
                </a:cubicBezTo>
                <a:cubicBezTo>
                  <a:pt x="62895" y="290285"/>
                  <a:pt x="67200" y="304989"/>
                  <a:pt x="72572" y="319314"/>
                </a:cubicBezTo>
                <a:cubicBezTo>
                  <a:pt x="87086" y="358019"/>
                  <a:pt x="101987" y="396581"/>
                  <a:pt x="116114" y="435429"/>
                </a:cubicBezTo>
                <a:cubicBezTo>
                  <a:pt x="121342" y="449807"/>
                  <a:pt x="123787" y="465287"/>
                  <a:pt x="130629" y="478971"/>
                </a:cubicBezTo>
                <a:cubicBezTo>
                  <a:pt x="162078" y="541868"/>
                  <a:pt x="152398" y="507999"/>
                  <a:pt x="203200" y="551543"/>
                </a:cubicBezTo>
                <a:cubicBezTo>
                  <a:pt x="223980" y="569354"/>
                  <a:pt x="243446" y="588820"/>
                  <a:pt x="261257" y="609600"/>
                </a:cubicBezTo>
                <a:cubicBezTo>
                  <a:pt x="293869" y="647647"/>
                  <a:pt x="300042" y="677533"/>
                  <a:pt x="319314" y="725714"/>
                </a:cubicBezTo>
                <a:cubicBezTo>
                  <a:pt x="299962" y="778933"/>
                  <a:pt x="285204" y="834055"/>
                  <a:pt x="261257" y="885371"/>
                </a:cubicBezTo>
                <a:cubicBezTo>
                  <a:pt x="251027" y="907292"/>
                  <a:pt x="231775" y="923744"/>
                  <a:pt x="217714" y="943429"/>
                </a:cubicBezTo>
                <a:cubicBezTo>
                  <a:pt x="207575" y="957624"/>
                  <a:pt x="198362" y="972457"/>
                  <a:pt x="188686" y="986971"/>
                </a:cubicBezTo>
                <a:cubicBezTo>
                  <a:pt x="183848" y="1074057"/>
                  <a:pt x="190492" y="1162549"/>
                  <a:pt x="174172" y="1248229"/>
                </a:cubicBezTo>
                <a:cubicBezTo>
                  <a:pt x="170331" y="1268393"/>
                  <a:pt x="133027" y="1271385"/>
                  <a:pt x="130629" y="1291771"/>
                </a:cubicBezTo>
                <a:cubicBezTo>
                  <a:pt x="121492" y="1369436"/>
                  <a:pt x="122802" y="1481110"/>
                  <a:pt x="174172" y="1553029"/>
                </a:cubicBezTo>
                <a:cubicBezTo>
                  <a:pt x="186102" y="1569732"/>
                  <a:pt x="203200" y="1582057"/>
                  <a:pt x="217714" y="1596571"/>
                </a:cubicBezTo>
                <a:cubicBezTo>
                  <a:pt x="261365" y="1727517"/>
                  <a:pt x="179103" y="1502377"/>
                  <a:pt x="348343" y="1756229"/>
                </a:cubicBezTo>
                <a:cubicBezTo>
                  <a:pt x="407174" y="1844472"/>
                  <a:pt x="343808" y="1755593"/>
                  <a:pt x="449943" y="1872343"/>
                </a:cubicBezTo>
                <a:cubicBezTo>
                  <a:pt x="521120" y="1950638"/>
                  <a:pt x="523462" y="1960851"/>
                  <a:pt x="580572" y="2046514"/>
                </a:cubicBezTo>
                <a:cubicBezTo>
                  <a:pt x="585410" y="2061028"/>
                  <a:pt x="589059" y="2075995"/>
                  <a:pt x="595086" y="2090057"/>
                </a:cubicBezTo>
                <a:cubicBezTo>
                  <a:pt x="603609" y="2109944"/>
                  <a:pt x="616517" y="2127855"/>
                  <a:pt x="624114" y="2148114"/>
                </a:cubicBezTo>
                <a:cubicBezTo>
                  <a:pt x="635953" y="2179684"/>
                  <a:pt x="647810" y="2273410"/>
                  <a:pt x="667657" y="2293257"/>
                </a:cubicBezTo>
                <a:lnTo>
                  <a:pt x="696686" y="232228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reihandform 8"/>
          <p:cNvSpPr/>
          <p:nvPr/>
        </p:nvSpPr>
        <p:spPr bwMode="auto">
          <a:xfrm flipV="1">
            <a:off x="3857619" y="3596142"/>
            <a:ext cx="403913" cy="261485"/>
          </a:xfrm>
          <a:custGeom>
            <a:avLst/>
            <a:gdLst>
              <a:gd name="connsiteX0" fmla="*/ 0 w 696686"/>
              <a:gd name="connsiteY0" fmla="*/ 0 h 2322286"/>
              <a:gd name="connsiteX1" fmla="*/ 29029 w 696686"/>
              <a:gd name="connsiteY1" fmla="*/ 188686 h 2322286"/>
              <a:gd name="connsiteX2" fmla="*/ 58057 w 696686"/>
              <a:gd name="connsiteY2" fmla="*/ 275771 h 2322286"/>
              <a:gd name="connsiteX3" fmla="*/ 72572 w 696686"/>
              <a:gd name="connsiteY3" fmla="*/ 319314 h 2322286"/>
              <a:gd name="connsiteX4" fmla="*/ 116114 w 696686"/>
              <a:gd name="connsiteY4" fmla="*/ 435429 h 2322286"/>
              <a:gd name="connsiteX5" fmla="*/ 130629 w 696686"/>
              <a:gd name="connsiteY5" fmla="*/ 478971 h 2322286"/>
              <a:gd name="connsiteX6" fmla="*/ 203200 w 696686"/>
              <a:gd name="connsiteY6" fmla="*/ 551543 h 2322286"/>
              <a:gd name="connsiteX7" fmla="*/ 261257 w 696686"/>
              <a:gd name="connsiteY7" fmla="*/ 609600 h 2322286"/>
              <a:gd name="connsiteX8" fmla="*/ 319314 w 696686"/>
              <a:gd name="connsiteY8" fmla="*/ 725714 h 2322286"/>
              <a:gd name="connsiteX9" fmla="*/ 261257 w 696686"/>
              <a:gd name="connsiteY9" fmla="*/ 885371 h 2322286"/>
              <a:gd name="connsiteX10" fmla="*/ 217714 w 696686"/>
              <a:gd name="connsiteY10" fmla="*/ 943429 h 2322286"/>
              <a:gd name="connsiteX11" fmla="*/ 188686 w 696686"/>
              <a:gd name="connsiteY11" fmla="*/ 986971 h 2322286"/>
              <a:gd name="connsiteX12" fmla="*/ 174172 w 696686"/>
              <a:gd name="connsiteY12" fmla="*/ 1248229 h 2322286"/>
              <a:gd name="connsiteX13" fmla="*/ 130629 w 696686"/>
              <a:gd name="connsiteY13" fmla="*/ 1291771 h 2322286"/>
              <a:gd name="connsiteX14" fmla="*/ 174172 w 696686"/>
              <a:gd name="connsiteY14" fmla="*/ 1553029 h 2322286"/>
              <a:gd name="connsiteX15" fmla="*/ 217714 w 696686"/>
              <a:gd name="connsiteY15" fmla="*/ 1596571 h 2322286"/>
              <a:gd name="connsiteX16" fmla="*/ 348343 w 696686"/>
              <a:gd name="connsiteY16" fmla="*/ 1756229 h 2322286"/>
              <a:gd name="connsiteX17" fmla="*/ 449943 w 696686"/>
              <a:gd name="connsiteY17" fmla="*/ 1872343 h 2322286"/>
              <a:gd name="connsiteX18" fmla="*/ 580572 w 696686"/>
              <a:gd name="connsiteY18" fmla="*/ 2046514 h 2322286"/>
              <a:gd name="connsiteX19" fmla="*/ 595086 w 696686"/>
              <a:gd name="connsiteY19" fmla="*/ 2090057 h 2322286"/>
              <a:gd name="connsiteX20" fmla="*/ 624114 w 696686"/>
              <a:gd name="connsiteY20" fmla="*/ 2148114 h 2322286"/>
              <a:gd name="connsiteX21" fmla="*/ 667657 w 696686"/>
              <a:gd name="connsiteY21" fmla="*/ 2293257 h 2322286"/>
              <a:gd name="connsiteX22" fmla="*/ 696686 w 696686"/>
              <a:gd name="connsiteY22" fmla="*/ 2322286 h 232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6686" h="2322286">
                <a:moveTo>
                  <a:pt x="0" y="0"/>
                </a:moveTo>
                <a:cubicBezTo>
                  <a:pt x="6793" y="54341"/>
                  <a:pt x="13683" y="132417"/>
                  <a:pt x="29029" y="188686"/>
                </a:cubicBezTo>
                <a:cubicBezTo>
                  <a:pt x="37080" y="218206"/>
                  <a:pt x="48381" y="246743"/>
                  <a:pt x="58057" y="275771"/>
                </a:cubicBezTo>
                <a:cubicBezTo>
                  <a:pt x="62895" y="290285"/>
                  <a:pt x="67200" y="304989"/>
                  <a:pt x="72572" y="319314"/>
                </a:cubicBezTo>
                <a:cubicBezTo>
                  <a:pt x="87086" y="358019"/>
                  <a:pt x="101987" y="396581"/>
                  <a:pt x="116114" y="435429"/>
                </a:cubicBezTo>
                <a:cubicBezTo>
                  <a:pt x="121342" y="449807"/>
                  <a:pt x="123787" y="465287"/>
                  <a:pt x="130629" y="478971"/>
                </a:cubicBezTo>
                <a:cubicBezTo>
                  <a:pt x="162078" y="541868"/>
                  <a:pt x="152398" y="507999"/>
                  <a:pt x="203200" y="551543"/>
                </a:cubicBezTo>
                <a:cubicBezTo>
                  <a:pt x="223980" y="569354"/>
                  <a:pt x="243446" y="588820"/>
                  <a:pt x="261257" y="609600"/>
                </a:cubicBezTo>
                <a:cubicBezTo>
                  <a:pt x="293869" y="647647"/>
                  <a:pt x="300042" y="677533"/>
                  <a:pt x="319314" y="725714"/>
                </a:cubicBezTo>
                <a:cubicBezTo>
                  <a:pt x="299962" y="778933"/>
                  <a:pt x="285204" y="834055"/>
                  <a:pt x="261257" y="885371"/>
                </a:cubicBezTo>
                <a:cubicBezTo>
                  <a:pt x="251027" y="907292"/>
                  <a:pt x="231775" y="923744"/>
                  <a:pt x="217714" y="943429"/>
                </a:cubicBezTo>
                <a:cubicBezTo>
                  <a:pt x="207575" y="957624"/>
                  <a:pt x="198362" y="972457"/>
                  <a:pt x="188686" y="986971"/>
                </a:cubicBezTo>
                <a:cubicBezTo>
                  <a:pt x="183848" y="1074057"/>
                  <a:pt x="190492" y="1162549"/>
                  <a:pt x="174172" y="1248229"/>
                </a:cubicBezTo>
                <a:cubicBezTo>
                  <a:pt x="170331" y="1268393"/>
                  <a:pt x="133027" y="1271385"/>
                  <a:pt x="130629" y="1291771"/>
                </a:cubicBezTo>
                <a:cubicBezTo>
                  <a:pt x="121492" y="1369436"/>
                  <a:pt x="122802" y="1481110"/>
                  <a:pt x="174172" y="1553029"/>
                </a:cubicBezTo>
                <a:cubicBezTo>
                  <a:pt x="186102" y="1569732"/>
                  <a:pt x="203200" y="1582057"/>
                  <a:pt x="217714" y="1596571"/>
                </a:cubicBezTo>
                <a:cubicBezTo>
                  <a:pt x="261365" y="1727517"/>
                  <a:pt x="179103" y="1502377"/>
                  <a:pt x="348343" y="1756229"/>
                </a:cubicBezTo>
                <a:cubicBezTo>
                  <a:pt x="407174" y="1844472"/>
                  <a:pt x="343808" y="1755593"/>
                  <a:pt x="449943" y="1872343"/>
                </a:cubicBezTo>
                <a:cubicBezTo>
                  <a:pt x="521120" y="1950638"/>
                  <a:pt x="523462" y="1960851"/>
                  <a:pt x="580572" y="2046514"/>
                </a:cubicBezTo>
                <a:cubicBezTo>
                  <a:pt x="585410" y="2061028"/>
                  <a:pt x="589059" y="2075995"/>
                  <a:pt x="595086" y="2090057"/>
                </a:cubicBezTo>
                <a:cubicBezTo>
                  <a:pt x="603609" y="2109944"/>
                  <a:pt x="616517" y="2127855"/>
                  <a:pt x="624114" y="2148114"/>
                </a:cubicBezTo>
                <a:cubicBezTo>
                  <a:pt x="635953" y="2179684"/>
                  <a:pt x="647810" y="2273410"/>
                  <a:pt x="667657" y="2293257"/>
                </a:cubicBezTo>
                <a:lnTo>
                  <a:pt x="696686" y="232228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Freihandform 9"/>
          <p:cNvSpPr/>
          <p:nvPr/>
        </p:nvSpPr>
        <p:spPr bwMode="auto">
          <a:xfrm>
            <a:off x="4257675" y="3464801"/>
            <a:ext cx="169070" cy="64214"/>
          </a:xfrm>
          <a:custGeom>
            <a:avLst/>
            <a:gdLst>
              <a:gd name="connsiteX0" fmla="*/ 0 w 2263426"/>
              <a:gd name="connsiteY0" fmla="*/ 943090 h 1886180"/>
              <a:gd name="connsiteX1" fmla="*/ 407211 w 2263426"/>
              <a:gd name="connsiteY1" fmla="*/ 218587 h 1886180"/>
              <a:gd name="connsiteX2" fmla="*/ 1131715 w 2263426"/>
              <a:gd name="connsiteY2" fmla="*/ 1 h 1886180"/>
              <a:gd name="connsiteX3" fmla="*/ 1856218 w 2263426"/>
              <a:gd name="connsiteY3" fmla="*/ 218589 h 1886180"/>
              <a:gd name="connsiteX4" fmla="*/ 2263427 w 2263426"/>
              <a:gd name="connsiteY4" fmla="*/ 943093 h 1886180"/>
              <a:gd name="connsiteX5" fmla="*/ 1856217 w 2263426"/>
              <a:gd name="connsiteY5" fmla="*/ 1667596 h 1886180"/>
              <a:gd name="connsiteX6" fmla="*/ 1131714 w 2263426"/>
              <a:gd name="connsiteY6" fmla="*/ 1886183 h 1886180"/>
              <a:gd name="connsiteX7" fmla="*/ 407211 w 2263426"/>
              <a:gd name="connsiteY7" fmla="*/ 1667596 h 1886180"/>
              <a:gd name="connsiteX8" fmla="*/ 2 w 2263426"/>
              <a:gd name="connsiteY8" fmla="*/ 943092 h 1886180"/>
              <a:gd name="connsiteX9" fmla="*/ 0 w 2263426"/>
              <a:gd name="connsiteY9" fmla="*/ 943090 h 1886180"/>
              <a:gd name="connsiteX0" fmla="*/ 0 w 2263427"/>
              <a:gd name="connsiteY0" fmla="*/ 1022167 h 1965260"/>
              <a:gd name="connsiteX1" fmla="*/ 1060275 w 2263427"/>
              <a:gd name="connsiteY1" fmla="*/ 772134 h 1965260"/>
              <a:gd name="connsiteX2" fmla="*/ 1131715 w 2263427"/>
              <a:gd name="connsiteY2" fmla="*/ 79078 h 1965260"/>
              <a:gd name="connsiteX3" fmla="*/ 1856218 w 2263427"/>
              <a:gd name="connsiteY3" fmla="*/ 297666 h 1965260"/>
              <a:gd name="connsiteX4" fmla="*/ 2263427 w 2263427"/>
              <a:gd name="connsiteY4" fmla="*/ 1022170 h 1965260"/>
              <a:gd name="connsiteX5" fmla="*/ 1856217 w 2263427"/>
              <a:gd name="connsiteY5" fmla="*/ 1746673 h 1965260"/>
              <a:gd name="connsiteX6" fmla="*/ 1131714 w 2263427"/>
              <a:gd name="connsiteY6" fmla="*/ 1965260 h 1965260"/>
              <a:gd name="connsiteX7" fmla="*/ 407211 w 2263427"/>
              <a:gd name="connsiteY7" fmla="*/ 1746673 h 1965260"/>
              <a:gd name="connsiteX8" fmla="*/ 2 w 2263427"/>
              <a:gd name="connsiteY8" fmla="*/ 1022169 h 1965260"/>
              <a:gd name="connsiteX9" fmla="*/ 0 w 2263427"/>
              <a:gd name="connsiteY9" fmla="*/ 1022167 h 1965260"/>
              <a:gd name="connsiteX0" fmla="*/ 0 w 2324646"/>
              <a:gd name="connsiteY0" fmla="*/ 943089 h 1886182"/>
              <a:gd name="connsiteX1" fmla="*/ 1060275 w 2324646"/>
              <a:gd name="connsiteY1" fmla="*/ 693056 h 1886182"/>
              <a:gd name="connsiteX2" fmla="*/ 1131715 w 2324646"/>
              <a:gd name="connsiteY2" fmla="*/ 0 h 1886182"/>
              <a:gd name="connsiteX3" fmla="*/ 1488903 w 2324646"/>
              <a:gd name="connsiteY3" fmla="*/ 693056 h 1886182"/>
              <a:gd name="connsiteX4" fmla="*/ 2263427 w 2324646"/>
              <a:gd name="connsiteY4" fmla="*/ 943092 h 1886182"/>
              <a:gd name="connsiteX5" fmla="*/ 1856217 w 2324646"/>
              <a:gd name="connsiteY5" fmla="*/ 1667595 h 1886182"/>
              <a:gd name="connsiteX6" fmla="*/ 1131714 w 2324646"/>
              <a:gd name="connsiteY6" fmla="*/ 1886182 h 1886182"/>
              <a:gd name="connsiteX7" fmla="*/ 407211 w 2324646"/>
              <a:gd name="connsiteY7" fmla="*/ 1667595 h 1886182"/>
              <a:gd name="connsiteX8" fmla="*/ 2 w 2324646"/>
              <a:gd name="connsiteY8" fmla="*/ 943091 h 1886182"/>
              <a:gd name="connsiteX9" fmla="*/ 0 w 2324646"/>
              <a:gd name="connsiteY9" fmla="*/ 943089 h 1886182"/>
              <a:gd name="connsiteX0" fmla="*/ 0 w 2324646"/>
              <a:gd name="connsiteY0" fmla="*/ 978808 h 1921901"/>
              <a:gd name="connsiteX1" fmla="*/ 417332 w 2324646"/>
              <a:gd name="connsiteY1" fmla="*/ 514461 h 1921901"/>
              <a:gd name="connsiteX2" fmla="*/ 1131715 w 2324646"/>
              <a:gd name="connsiteY2" fmla="*/ 35719 h 1921901"/>
              <a:gd name="connsiteX3" fmla="*/ 1488903 w 2324646"/>
              <a:gd name="connsiteY3" fmla="*/ 728775 h 1921901"/>
              <a:gd name="connsiteX4" fmla="*/ 2263427 w 2324646"/>
              <a:gd name="connsiteY4" fmla="*/ 978811 h 1921901"/>
              <a:gd name="connsiteX5" fmla="*/ 1856217 w 2324646"/>
              <a:gd name="connsiteY5" fmla="*/ 1703314 h 1921901"/>
              <a:gd name="connsiteX6" fmla="*/ 1131714 w 2324646"/>
              <a:gd name="connsiteY6" fmla="*/ 1921901 h 1921901"/>
              <a:gd name="connsiteX7" fmla="*/ 407211 w 2324646"/>
              <a:gd name="connsiteY7" fmla="*/ 1703314 h 1921901"/>
              <a:gd name="connsiteX8" fmla="*/ 2 w 2324646"/>
              <a:gd name="connsiteY8" fmla="*/ 978810 h 1921901"/>
              <a:gd name="connsiteX9" fmla="*/ 0 w 2324646"/>
              <a:gd name="connsiteY9" fmla="*/ 978808 h 1921901"/>
              <a:gd name="connsiteX0" fmla="*/ 0 w 2324646"/>
              <a:gd name="connsiteY0" fmla="*/ 978808 h 1965261"/>
              <a:gd name="connsiteX1" fmla="*/ 417332 w 2324646"/>
              <a:gd name="connsiteY1" fmla="*/ 514461 h 1965261"/>
              <a:gd name="connsiteX2" fmla="*/ 1131715 w 2324646"/>
              <a:gd name="connsiteY2" fmla="*/ 35719 h 1965261"/>
              <a:gd name="connsiteX3" fmla="*/ 1488903 w 2324646"/>
              <a:gd name="connsiteY3" fmla="*/ 728775 h 1965261"/>
              <a:gd name="connsiteX4" fmla="*/ 2263427 w 2324646"/>
              <a:gd name="connsiteY4" fmla="*/ 978811 h 1965261"/>
              <a:gd name="connsiteX5" fmla="*/ 1856217 w 2324646"/>
              <a:gd name="connsiteY5" fmla="*/ 1703314 h 1965261"/>
              <a:gd name="connsiteX6" fmla="*/ 1131714 w 2324646"/>
              <a:gd name="connsiteY6" fmla="*/ 1921901 h 1965261"/>
              <a:gd name="connsiteX7" fmla="*/ 631646 w 2324646"/>
              <a:gd name="connsiteY7" fmla="*/ 1443156 h 1965261"/>
              <a:gd name="connsiteX8" fmla="*/ 2 w 2324646"/>
              <a:gd name="connsiteY8" fmla="*/ 978810 h 1965261"/>
              <a:gd name="connsiteX9" fmla="*/ 0 w 2324646"/>
              <a:gd name="connsiteY9" fmla="*/ 978808 h 19652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1131714 w 2322959"/>
              <a:gd name="connsiteY6" fmla="*/ 1921901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1131713 w 2322959"/>
              <a:gd name="connsiteY6" fmla="*/ 1586032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845961 w 2322959"/>
              <a:gd name="connsiteY6" fmla="*/ 1871784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  <a:gd name="connsiteX0" fmla="*/ 285141 w 2608100"/>
              <a:gd name="connsiteY0" fmla="*/ 978808 h 2084461"/>
              <a:gd name="connsiteX1" fmla="*/ 702473 w 2608100"/>
              <a:gd name="connsiteY1" fmla="*/ 514461 h 2084461"/>
              <a:gd name="connsiteX2" fmla="*/ 1416856 w 2608100"/>
              <a:gd name="connsiteY2" fmla="*/ 35719 h 2084461"/>
              <a:gd name="connsiteX3" fmla="*/ 1774044 w 2608100"/>
              <a:gd name="connsiteY3" fmla="*/ 728775 h 2084461"/>
              <a:gd name="connsiteX4" fmla="*/ 2548568 w 2608100"/>
              <a:gd name="connsiteY4" fmla="*/ 978811 h 2084461"/>
              <a:gd name="connsiteX5" fmla="*/ 2131233 w 2608100"/>
              <a:gd name="connsiteY5" fmla="*/ 1943222 h 2084461"/>
              <a:gd name="connsiteX6" fmla="*/ 202408 w 2608100"/>
              <a:gd name="connsiteY6" fmla="*/ 1800346 h 2084461"/>
              <a:gd name="connsiteX7" fmla="*/ 916787 w 2608100"/>
              <a:gd name="connsiteY7" fmla="*/ 1443156 h 2084461"/>
              <a:gd name="connsiteX8" fmla="*/ 285143 w 2608100"/>
              <a:gd name="connsiteY8" fmla="*/ 978810 h 2084461"/>
              <a:gd name="connsiteX9" fmla="*/ 285141 w 2608100"/>
              <a:gd name="connsiteY9" fmla="*/ 978808 h 20844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845961 w 2322959"/>
              <a:gd name="connsiteY6" fmla="*/ 1800346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2959" h="2084461">
                <a:moveTo>
                  <a:pt x="0" y="978808"/>
                </a:moveTo>
                <a:cubicBezTo>
                  <a:pt x="0" y="698917"/>
                  <a:pt x="159309" y="693642"/>
                  <a:pt x="417332" y="514461"/>
                </a:cubicBezTo>
                <a:cubicBezTo>
                  <a:pt x="620718" y="373223"/>
                  <a:pt x="953120" y="0"/>
                  <a:pt x="1131715" y="35719"/>
                </a:cubicBezTo>
                <a:cubicBezTo>
                  <a:pt x="1310310" y="71438"/>
                  <a:pt x="1285518" y="587536"/>
                  <a:pt x="1488903" y="728775"/>
                </a:cubicBezTo>
                <a:cubicBezTo>
                  <a:pt x="1746926" y="907957"/>
                  <a:pt x="2203896" y="776403"/>
                  <a:pt x="2263427" y="978811"/>
                </a:cubicBezTo>
                <a:cubicBezTo>
                  <a:pt x="2322959" y="1181219"/>
                  <a:pt x="2104115" y="1764041"/>
                  <a:pt x="1846092" y="1943222"/>
                </a:cubicBezTo>
                <a:cubicBezTo>
                  <a:pt x="1642706" y="2084461"/>
                  <a:pt x="1048369" y="1883690"/>
                  <a:pt x="845961" y="1800346"/>
                </a:cubicBezTo>
                <a:cubicBezTo>
                  <a:pt x="643553" y="1717002"/>
                  <a:pt x="835031" y="1584395"/>
                  <a:pt x="631646" y="1443156"/>
                </a:cubicBezTo>
                <a:cubicBezTo>
                  <a:pt x="373623" y="1263974"/>
                  <a:pt x="1" y="1258701"/>
                  <a:pt x="2" y="978810"/>
                </a:cubicBezTo>
                <a:lnTo>
                  <a:pt x="0" y="978808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ihandform 10"/>
          <p:cNvSpPr/>
          <p:nvPr/>
        </p:nvSpPr>
        <p:spPr bwMode="auto">
          <a:xfrm rot="2060266" flipV="1">
            <a:off x="4094505" y="3453984"/>
            <a:ext cx="432695" cy="45719"/>
          </a:xfrm>
          <a:custGeom>
            <a:avLst/>
            <a:gdLst>
              <a:gd name="connsiteX0" fmla="*/ 0 w 2263426"/>
              <a:gd name="connsiteY0" fmla="*/ 943090 h 1886180"/>
              <a:gd name="connsiteX1" fmla="*/ 407211 w 2263426"/>
              <a:gd name="connsiteY1" fmla="*/ 218587 h 1886180"/>
              <a:gd name="connsiteX2" fmla="*/ 1131715 w 2263426"/>
              <a:gd name="connsiteY2" fmla="*/ 1 h 1886180"/>
              <a:gd name="connsiteX3" fmla="*/ 1856218 w 2263426"/>
              <a:gd name="connsiteY3" fmla="*/ 218589 h 1886180"/>
              <a:gd name="connsiteX4" fmla="*/ 2263427 w 2263426"/>
              <a:gd name="connsiteY4" fmla="*/ 943093 h 1886180"/>
              <a:gd name="connsiteX5" fmla="*/ 1856217 w 2263426"/>
              <a:gd name="connsiteY5" fmla="*/ 1667596 h 1886180"/>
              <a:gd name="connsiteX6" fmla="*/ 1131714 w 2263426"/>
              <a:gd name="connsiteY6" fmla="*/ 1886183 h 1886180"/>
              <a:gd name="connsiteX7" fmla="*/ 407211 w 2263426"/>
              <a:gd name="connsiteY7" fmla="*/ 1667596 h 1886180"/>
              <a:gd name="connsiteX8" fmla="*/ 2 w 2263426"/>
              <a:gd name="connsiteY8" fmla="*/ 943092 h 1886180"/>
              <a:gd name="connsiteX9" fmla="*/ 0 w 2263426"/>
              <a:gd name="connsiteY9" fmla="*/ 943090 h 1886180"/>
              <a:gd name="connsiteX0" fmla="*/ 0 w 2263427"/>
              <a:gd name="connsiteY0" fmla="*/ 1022167 h 1965260"/>
              <a:gd name="connsiteX1" fmla="*/ 1060275 w 2263427"/>
              <a:gd name="connsiteY1" fmla="*/ 772134 h 1965260"/>
              <a:gd name="connsiteX2" fmla="*/ 1131715 w 2263427"/>
              <a:gd name="connsiteY2" fmla="*/ 79078 h 1965260"/>
              <a:gd name="connsiteX3" fmla="*/ 1856218 w 2263427"/>
              <a:gd name="connsiteY3" fmla="*/ 297666 h 1965260"/>
              <a:gd name="connsiteX4" fmla="*/ 2263427 w 2263427"/>
              <a:gd name="connsiteY4" fmla="*/ 1022170 h 1965260"/>
              <a:gd name="connsiteX5" fmla="*/ 1856217 w 2263427"/>
              <a:gd name="connsiteY5" fmla="*/ 1746673 h 1965260"/>
              <a:gd name="connsiteX6" fmla="*/ 1131714 w 2263427"/>
              <a:gd name="connsiteY6" fmla="*/ 1965260 h 1965260"/>
              <a:gd name="connsiteX7" fmla="*/ 407211 w 2263427"/>
              <a:gd name="connsiteY7" fmla="*/ 1746673 h 1965260"/>
              <a:gd name="connsiteX8" fmla="*/ 2 w 2263427"/>
              <a:gd name="connsiteY8" fmla="*/ 1022169 h 1965260"/>
              <a:gd name="connsiteX9" fmla="*/ 0 w 2263427"/>
              <a:gd name="connsiteY9" fmla="*/ 1022167 h 1965260"/>
              <a:gd name="connsiteX0" fmla="*/ 0 w 2324646"/>
              <a:gd name="connsiteY0" fmla="*/ 943089 h 1886182"/>
              <a:gd name="connsiteX1" fmla="*/ 1060275 w 2324646"/>
              <a:gd name="connsiteY1" fmla="*/ 693056 h 1886182"/>
              <a:gd name="connsiteX2" fmla="*/ 1131715 w 2324646"/>
              <a:gd name="connsiteY2" fmla="*/ 0 h 1886182"/>
              <a:gd name="connsiteX3" fmla="*/ 1488903 w 2324646"/>
              <a:gd name="connsiteY3" fmla="*/ 693056 h 1886182"/>
              <a:gd name="connsiteX4" fmla="*/ 2263427 w 2324646"/>
              <a:gd name="connsiteY4" fmla="*/ 943092 h 1886182"/>
              <a:gd name="connsiteX5" fmla="*/ 1856217 w 2324646"/>
              <a:gd name="connsiteY5" fmla="*/ 1667595 h 1886182"/>
              <a:gd name="connsiteX6" fmla="*/ 1131714 w 2324646"/>
              <a:gd name="connsiteY6" fmla="*/ 1886182 h 1886182"/>
              <a:gd name="connsiteX7" fmla="*/ 407211 w 2324646"/>
              <a:gd name="connsiteY7" fmla="*/ 1667595 h 1886182"/>
              <a:gd name="connsiteX8" fmla="*/ 2 w 2324646"/>
              <a:gd name="connsiteY8" fmla="*/ 943091 h 1886182"/>
              <a:gd name="connsiteX9" fmla="*/ 0 w 2324646"/>
              <a:gd name="connsiteY9" fmla="*/ 943089 h 1886182"/>
              <a:gd name="connsiteX0" fmla="*/ 0 w 2324646"/>
              <a:gd name="connsiteY0" fmla="*/ 978808 h 1921901"/>
              <a:gd name="connsiteX1" fmla="*/ 417332 w 2324646"/>
              <a:gd name="connsiteY1" fmla="*/ 514461 h 1921901"/>
              <a:gd name="connsiteX2" fmla="*/ 1131715 w 2324646"/>
              <a:gd name="connsiteY2" fmla="*/ 35719 h 1921901"/>
              <a:gd name="connsiteX3" fmla="*/ 1488903 w 2324646"/>
              <a:gd name="connsiteY3" fmla="*/ 728775 h 1921901"/>
              <a:gd name="connsiteX4" fmla="*/ 2263427 w 2324646"/>
              <a:gd name="connsiteY4" fmla="*/ 978811 h 1921901"/>
              <a:gd name="connsiteX5" fmla="*/ 1856217 w 2324646"/>
              <a:gd name="connsiteY5" fmla="*/ 1703314 h 1921901"/>
              <a:gd name="connsiteX6" fmla="*/ 1131714 w 2324646"/>
              <a:gd name="connsiteY6" fmla="*/ 1921901 h 1921901"/>
              <a:gd name="connsiteX7" fmla="*/ 407211 w 2324646"/>
              <a:gd name="connsiteY7" fmla="*/ 1703314 h 1921901"/>
              <a:gd name="connsiteX8" fmla="*/ 2 w 2324646"/>
              <a:gd name="connsiteY8" fmla="*/ 978810 h 1921901"/>
              <a:gd name="connsiteX9" fmla="*/ 0 w 2324646"/>
              <a:gd name="connsiteY9" fmla="*/ 978808 h 1921901"/>
              <a:gd name="connsiteX0" fmla="*/ 0 w 2324646"/>
              <a:gd name="connsiteY0" fmla="*/ 978808 h 1965261"/>
              <a:gd name="connsiteX1" fmla="*/ 417332 w 2324646"/>
              <a:gd name="connsiteY1" fmla="*/ 514461 h 1965261"/>
              <a:gd name="connsiteX2" fmla="*/ 1131715 w 2324646"/>
              <a:gd name="connsiteY2" fmla="*/ 35719 h 1965261"/>
              <a:gd name="connsiteX3" fmla="*/ 1488903 w 2324646"/>
              <a:gd name="connsiteY3" fmla="*/ 728775 h 1965261"/>
              <a:gd name="connsiteX4" fmla="*/ 2263427 w 2324646"/>
              <a:gd name="connsiteY4" fmla="*/ 978811 h 1965261"/>
              <a:gd name="connsiteX5" fmla="*/ 1856217 w 2324646"/>
              <a:gd name="connsiteY5" fmla="*/ 1703314 h 1965261"/>
              <a:gd name="connsiteX6" fmla="*/ 1131714 w 2324646"/>
              <a:gd name="connsiteY6" fmla="*/ 1921901 h 1965261"/>
              <a:gd name="connsiteX7" fmla="*/ 631646 w 2324646"/>
              <a:gd name="connsiteY7" fmla="*/ 1443156 h 1965261"/>
              <a:gd name="connsiteX8" fmla="*/ 2 w 2324646"/>
              <a:gd name="connsiteY8" fmla="*/ 978810 h 1965261"/>
              <a:gd name="connsiteX9" fmla="*/ 0 w 2324646"/>
              <a:gd name="connsiteY9" fmla="*/ 978808 h 19652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1131714 w 2322959"/>
              <a:gd name="connsiteY6" fmla="*/ 1921901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1131713 w 2322959"/>
              <a:gd name="connsiteY6" fmla="*/ 1586032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845961 w 2322959"/>
              <a:gd name="connsiteY6" fmla="*/ 1871784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  <a:gd name="connsiteX0" fmla="*/ 285141 w 2608100"/>
              <a:gd name="connsiteY0" fmla="*/ 978808 h 2084461"/>
              <a:gd name="connsiteX1" fmla="*/ 702473 w 2608100"/>
              <a:gd name="connsiteY1" fmla="*/ 514461 h 2084461"/>
              <a:gd name="connsiteX2" fmla="*/ 1416856 w 2608100"/>
              <a:gd name="connsiteY2" fmla="*/ 35719 h 2084461"/>
              <a:gd name="connsiteX3" fmla="*/ 1774044 w 2608100"/>
              <a:gd name="connsiteY3" fmla="*/ 728775 h 2084461"/>
              <a:gd name="connsiteX4" fmla="*/ 2548568 w 2608100"/>
              <a:gd name="connsiteY4" fmla="*/ 978811 h 2084461"/>
              <a:gd name="connsiteX5" fmla="*/ 2131233 w 2608100"/>
              <a:gd name="connsiteY5" fmla="*/ 1943222 h 2084461"/>
              <a:gd name="connsiteX6" fmla="*/ 202408 w 2608100"/>
              <a:gd name="connsiteY6" fmla="*/ 1800346 h 2084461"/>
              <a:gd name="connsiteX7" fmla="*/ 916787 w 2608100"/>
              <a:gd name="connsiteY7" fmla="*/ 1443156 h 2084461"/>
              <a:gd name="connsiteX8" fmla="*/ 285143 w 2608100"/>
              <a:gd name="connsiteY8" fmla="*/ 978810 h 2084461"/>
              <a:gd name="connsiteX9" fmla="*/ 285141 w 2608100"/>
              <a:gd name="connsiteY9" fmla="*/ 978808 h 2084461"/>
              <a:gd name="connsiteX0" fmla="*/ 0 w 2322959"/>
              <a:gd name="connsiteY0" fmla="*/ 978808 h 2084461"/>
              <a:gd name="connsiteX1" fmla="*/ 417332 w 2322959"/>
              <a:gd name="connsiteY1" fmla="*/ 514461 h 2084461"/>
              <a:gd name="connsiteX2" fmla="*/ 1131715 w 2322959"/>
              <a:gd name="connsiteY2" fmla="*/ 35719 h 2084461"/>
              <a:gd name="connsiteX3" fmla="*/ 1488903 w 2322959"/>
              <a:gd name="connsiteY3" fmla="*/ 728775 h 2084461"/>
              <a:gd name="connsiteX4" fmla="*/ 2263427 w 2322959"/>
              <a:gd name="connsiteY4" fmla="*/ 978811 h 2084461"/>
              <a:gd name="connsiteX5" fmla="*/ 1846092 w 2322959"/>
              <a:gd name="connsiteY5" fmla="*/ 1943222 h 2084461"/>
              <a:gd name="connsiteX6" fmla="*/ 845961 w 2322959"/>
              <a:gd name="connsiteY6" fmla="*/ 1800346 h 2084461"/>
              <a:gd name="connsiteX7" fmla="*/ 631646 w 2322959"/>
              <a:gd name="connsiteY7" fmla="*/ 1443156 h 2084461"/>
              <a:gd name="connsiteX8" fmla="*/ 2 w 2322959"/>
              <a:gd name="connsiteY8" fmla="*/ 978810 h 2084461"/>
              <a:gd name="connsiteX9" fmla="*/ 0 w 2322959"/>
              <a:gd name="connsiteY9" fmla="*/ 978808 h 208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2959" h="2084461">
                <a:moveTo>
                  <a:pt x="0" y="978808"/>
                </a:moveTo>
                <a:cubicBezTo>
                  <a:pt x="0" y="698917"/>
                  <a:pt x="159309" y="693642"/>
                  <a:pt x="417332" y="514461"/>
                </a:cubicBezTo>
                <a:cubicBezTo>
                  <a:pt x="620718" y="373223"/>
                  <a:pt x="953120" y="0"/>
                  <a:pt x="1131715" y="35719"/>
                </a:cubicBezTo>
                <a:cubicBezTo>
                  <a:pt x="1310310" y="71438"/>
                  <a:pt x="1285518" y="587536"/>
                  <a:pt x="1488903" y="728775"/>
                </a:cubicBezTo>
                <a:cubicBezTo>
                  <a:pt x="1746926" y="907957"/>
                  <a:pt x="2203896" y="776403"/>
                  <a:pt x="2263427" y="978811"/>
                </a:cubicBezTo>
                <a:cubicBezTo>
                  <a:pt x="2322959" y="1181219"/>
                  <a:pt x="2104115" y="1764041"/>
                  <a:pt x="1846092" y="1943222"/>
                </a:cubicBezTo>
                <a:cubicBezTo>
                  <a:pt x="1642706" y="2084461"/>
                  <a:pt x="1048369" y="1883690"/>
                  <a:pt x="845961" y="1800346"/>
                </a:cubicBezTo>
                <a:cubicBezTo>
                  <a:pt x="643553" y="1717002"/>
                  <a:pt x="835031" y="1584395"/>
                  <a:pt x="631646" y="1443156"/>
                </a:cubicBezTo>
                <a:cubicBezTo>
                  <a:pt x="373623" y="1263974"/>
                  <a:pt x="1" y="1258701"/>
                  <a:pt x="2" y="978810"/>
                </a:cubicBezTo>
                <a:lnTo>
                  <a:pt x="0" y="978808"/>
                </a:lnTo>
                <a:close/>
              </a:path>
            </a:pathLst>
          </a:cu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 rot="385790">
            <a:off x="5142647" y="2151962"/>
            <a:ext cx="2587592" cy="171451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14" name="Freeform 203"/>
          <p:cNvSpPr>
            <a:spLocks/>
          </p:cNvSpPr>
          <p:nvPr/>
        </p:nvSpPr>
        <p:spPr bwMode="auto">
          <a:xfrm>
            <a:off x="515579" y="3009218"/>
            <a:ext cx="3789150" cy="3701706"/>
          </a:xfrm>
          <a:custGeom>
            <a:avLst/>
            <a:gdLst>
              <a:gd name="T0" fmla="*/ 595 w 1516"/>
              <a:gd name="T1" fmla="*/ 373 h 1480"/>
              <a:gd name="T2" fmla="*/ 677 w 1516"/>
              <a:gd name="T3" fmla="*/ 254 h 1480"/>
              <a:gd name="T4" fmla="*/ 609 w 1516"/>
              <a:gd name="T5" fmla="*/ 100 h 1480"/>
              <a:gd name="T6" fmla="*/ 578 w 1516"/>
              <a:gd name="T7" fmla="*/ 1 h 1480"/>
              <a:gd name="T8" fmla="*/ 540 w 1516"/>
              <a:gd name="T9" fmla="*/ 1 h 1480"/>
              <a:gd name="T10" fmla="*/ 501 w 1516"/>
              <a:gd name="T11" fmla="*/ 25 h 1480"/>
              <a:gd name="T12" fmla="*/ 547 w 1516"/>
              <a:gd name="T13" fmla="*/ 96 h 1480"/>
              <a:gd name="T14" fmla="*/ 543 w 1516"/>
              <a:gd name="T15" fmla="*/ 159 h 1480"/>
              <a:gd name="T16" fmla="*/ 495 w 1516"/>
              <a:gd name="T17" fmla="*/ 226 h 1480"/>
              <a:gd name="T18" fmla="*/ 345 w 1516"/>
              <a:gd name="T19" fmla="*/ 235 h 1480"/>
              <a:gd name="T20" fmla="*/ 230 w 1516"/>
              <a:gd name="T21" fmla="*/ 294 h 1480"/>
              <a:gd name="T22" fmla="*/ 209 w 1516"/>
              <a:gd name="T23" fmla="*/ 242 h 1480"/>
              <a:gd name="T24" fmla="*/ 169 w 1516"/>
              <a:gd name="T25" fmla="*/ 174 h 1480"/>
              <a:gd name="T26" fmla="*/ 82 w 1516"/>
              <a:gd name="T27" fmla="*/ 139 h 1480"/>
              <a:gd name="T28" fmla="*/ 49 w 1516"/>
              <a:gd name="T29" fmla="*/ 313 h 1480"/>
              <a:gd name="T30" fmla="*/ 32 w 1516"/>
              <a:gd name="T31" fmla="*/ 444 h 1480"/>
              <a:gd name="T32" fmla="*/ 46 w 1516"/>
              <a:gd name="T33" fmla="*/ 493 h 1480"/>
              <a:gd name="T34" fmla="*/ 81 w 1516"/>
              <a:gd name="T35" fmla="*/ 517 h 1480"/>
              <a:gd name="T36" fmla="*/ 114 w 1516"/>
              <a:gd name="T37" fmla="*/ 647 h 1480"/>
              <a:gd name="T38" fmla="*/ 198 w 1516"/>
              <a:gd name="T39" fmla="*/ 728 h 1480"/>
              <a:gd name="T40" fmla="*/ 313 w 1516"/>
              <a:gd name="T41" fmla="*/ 789 h 1480"/>
              <a:gd name="T42" fmla="*/ 355 w 1516"/>
              <a:gd name="T43" fmla="*/ 697 h 1480"/>
              <a:gd name="T44" fmla="*/ 405 w 1516"/>
              <a:gd name="T45" fmla="*/ 708 h 1480"/>
              <a:gd name="T46" fmla="*/ 507 w 1516"/>
              <a:gd name="T47" fmla="*/ 698 h 1480"/>
              <a:gd name="T48" fmla="*/ 492 w 1516"/>
              <a:gd name="T49" fmla="*/ 908 h 1480"/>
              <a:gd name="T50" fmla="*/ 506 w 1516"/>
              <a:gd name="T51" fmla="*/ 1008 h 1480"/>
              <a:gd name="T52" fmla="*/ 516 w 1516"/>
              <a:gd name="T53" fmla="*/ 1114 h 1480"/>
              <a:gd name="T54" fmla="*/ 540 w 1516"/>
              <a:gd name="T55" fmla="*/ 1303 h 1480"/>
              <a:gd name="T56" fmla="*/ 543 w 1516"/>
              <a:gd name="T57" fmla="*/ 1364 h 1480"/>
              <a:gd name="T58" fmla="*/ 454 w 1516"/>
              <a:gd name="T59" fmla="*/ 1438 h 1480"/>
              <a:gd name="T60" fmla="*/ 464 w 1516"/>
              <a:gd name="T61" fmla="*/ 1470 h 1480"/>
              <a:gd name="T62" fmla="*/ 531 w 1516"/>
              <a:gd name="T63" fmla="*/ 1448 h 1480"/>
              <a:gd name="T64" fmla="*/ 623 w 1516"/>
              <a:gd name="T65" fmla="*/ 1355 h 1480"/>
              <a:gd name="T66" fmla="*/ 721 w 1516"/>
              <a:gd name="T67" fmla="*/ 1078 h 1480"/>
              <a:gd name="T68" fmla="*/ 776 w 1516"/>
              <a:gd name="T69" fmla="*/ 865 h 1480"/>
              <a:gd name="T70" fmla="*/ 785 w 1516"/>
              <a:gd name="T71" fmla="*/ 698 h 1480"/>
              <a:gd name="T72" fmla="*/ 980 w 1516"/>
              <a:gd name="T73" fmla="*/ 589 h 1480"/>
              <a:gd name="T74" fmla="*/ 1200 w 1516"/>
              <a:gd name="T75" fmla="*/ 464 h 1480"/>
              <a:gd name="T76" fmla="*/ 1329 w 1516"/>
              <a:gd name="T77" fmla="*/ 284 h 1480"/>
              <a:gd name="T78" fmla="*/ 1415 w 1516"/>
              <a:gd name="T79" fmla="*/ 235 h 1480"/>
              <a:gd name="T80" fmla="*/ 1501 w 1516"/>
              <a:gd name="T81" fmla="*/ 181 h 1480"/>
              <a:gd name="T82" fmla="*/ 1473 w 1516"/>
              <a:gd name="T83" fmla="*/ 161 h 1480"/>
              <a:gd name="T84" fmla="*/ 1434 w 1516"/>
              <a:gd name="T85" fmla="*/ 146 h 1480"/>
              <a:gd name="T86" fmla="*/ 1294 w 1516"/>
              <a:gd name="T87" fmla="*/ 198 h 1480"/>
              <a:gd name="T88" fmla="*/ 1140 w 1516"/>
              <a:gd name="T89" fmla="*/ 246 h 1480"/>
              <a:gd name="T90" fmla="*/ 974 w 1516"/>
              <a:gd name="T91" fmla="*/ 323 h 1480"/>
              <a:gd name="T92" fmla="*/ 740 w 1516"/>
              <a:gd name="T93" fmla="*/ 405 h 1480"/>
              <a:gd name="T94" fmla="*/ 596 w 1516"/>
              <a:gd name="T95" fmla="*/ 417 h 1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16" h="1480">
                <a:moveTo>
                  <a:pt x="585" y="421"/>
                </a:moveTo>
                <a:cubicBezTo>
                  <a:pt x="585" y="421"/>
                  <a:pt x="578" y="407"/>
                  <a:pt x="576" y="401"/>
                </a:cubicBezTo>
                <a:cubicBezTo>
                  <a:pt x="574" y="394"/>
                  <a:pt x="570" y="388"/>
                  <a:pt x="574" y="387"/>
                </a:cubicBezTo>
                <a:cubicBezTo>
                  <a:pt x="579" y="385"/>
                  <a:pt x="591" y="377"/>
                  <a:pt x="595" y="373"/>
                </a:cubicBezTo>
                <a:cubicBezTo>
                  <a:pt x="600" y="369"/>
                  <a:pt x="608" y="353"/>
                  <a:pt x="612" y="350"/>
                </a:cubicBezTo>
                <a:cubicBezTo>
                  <a:pt x="616" y="348"/>
                  <a:pt x="623" y="347"/>
                  <a:pt x="627" y="343"/>
                </a:cubicBezTo>
                <a:cubicBezTo>
                  <a:pt x="631" y="339"/>
                  <a:pt x="647" y="316"/>
                  <a:pt x="657" y="305"/>
                </a:cubicBezTo>
                <a:cubicBezTo>
                  <a:pt x="666" y="294"/>
                  <a:pt x="677" y="282"/>
                  <a:pt x="677" y="254"/>
                </a:cubicBezTo>
                <a:cubicBezTo>
                  <a:pt x="677" y="226"/>
                  <a:pt x="669" y="192"/>
                  <a:pt x="661" y="180"/>
                </a:cubicBezTo>
                <a:cubicBezTo>
                  <a:pt x="653" y="169"/>
                  <a:pt x="641" y="161"/>
                  <a:pt x="637" y="152"/>
                </a:cubicBezTo>
                <a:cubicBezTo>
                  <a:pt x="633" y="144"/>
                  <a:pt x="622" y="118"/>
                  <a:pt x="617" y="113"/>
                </a:cubicBezTo>
                <a:cubicBezTo>
                  <a:pt x="613" y="108"/>
                  <a:pt x="612" y="102"/>
                  <a:pt x="609" y="100"/>
                </a:cubicBezTo>
                <a:cubicBezTo>
                  <a:pt x="606" y="97"/>
                  <a:pt x="603" y="95"/>
                  <a:pt x="604" y="88"/>
                </a:cubicBezTo>
                <a:cubicBezTo>
                  <a:pt x="604" y="81"/>
                  <a:pt x="610" y="57"/>
                  <a:pt x="608" y="50"/>
                </a:cubicBezTo>
                <a:cubicBezTo>
                  <a:pt x="606" y="43"/>
                  <a:pt x="598" y="19"/>
                  <a:pt x="594" y="13"/>
                </a:cubicBezTo>
                <a:cubicBezTo>
                  <a:pt x="590" y="7"/>
                  <a:pt x="584" y="2"/>
                  <a:pt x="578" y="1"/>
                </a:cubicBezTo>
                <a:cubicBezTo>
                  <a:pt x="572" y="0"/>
                  <a:pt x="567" y="3"/>
                  <a:pt x="567" y="3"/>
                </a:cubicBezTo>
                <a:cubicBezTo>
                  <a:pt x="567" y="3"/>
                  <a:pt x="563" y="0"/>
                  <a:pt x="557" y="0"/>
                </a:cubicBezTo>
                <a:cubicBezTo>
                  <a:pt x="552" y="0"/>
                  <a:pt x="549" y="3"/>
                  <a:pt x="549" y="3"/>
                </a:cubicBezTo>
                <a:cubicBezTo>
                  <a:pt x="549" y="3"/>
                  <a:pt x="546" y="0"/>
                  <a:pt x="540" y="1"/>
                </a:cubicBezTo>
                <a:cubicBezTo>
                  <a:pt x="535" y="2"/>
                  <a:pt x="533" y="5"/>
                  <a:pt x="533" y="5"/>
                </a:cubicBezTo>
                <a:cubicBezTo>
                  <a:pt x="533" y="5"/>
                  <a:pt x="527" y="0"/>
                  <a:pt x="520" y="1"/>
                </a:cubicBezTo>
                <a:cubicBezTo>
                  <a:pt x="514" y="2"/>
                  <a:pt x="512" y="14"/>
                  <a:pt x="512" y="14"/>
                </a:cubicBezTo>
                <a:cubicBezTo>
                  <a:pt x="512" y="14"/>
                  <a:pt x="504" y="21"/>
                  <a:pt x="501" y="25"/>
                </a:cubicBezTo>
                <a:cubicBezTo>
                  <a:pt x="498" y="30"/>
                  <a:pt x="503" y="50"/>
                  <a:pt x="508" y="59"/>
                </a:cubicBezTo>
                <a:cubicBezTo>
                  <a:pt x="512" y="68"/>
                  <a:pt x="516" y="69"/>
                  <a:pt x="522" y="72"/>
                </a:cubicBezTo>
                <a:cubicBezTo>
                  <a:pt x="527" y="75"/>
                  <a:pt x="530" y="81"/>
                  <a:pt x="536" y="84"/>
                </a:cubicBezTo>
                <a:cubicBezTo>
                  <a:pt x="542" y="86"/>
                  <a:pt x="547" y="94"/>
                  <a:pt x="547" y="96"/>
                </a:cubicBezTo>
                <a:cubicBezTo>
                  <a:pt x="547" y="98"/>
                  <a:pt x="545" y="103"/>
                  <a:pt x="545" y="107"/>
                </a:cubicBezTo>
                <a:cubicBezTo>
                  <a:pt x="545" y="111"/>
                  <a:pt x="546" y="134"/>
                  <a:pt x="544" y="137"/>
                </a:cubicBezTo>
                <a:cubicBezTo>
                  <a:pt x="542" y="141"/>
                  <a:pt x="542" y="151"/>
                  <a:pt x="542" y="154"/>
                </a:cubicBezTo>
                <a:cubicBezTo>
                  <a:pt x="542" y="156"/>
                  <a:pt x="543" y="159"/>
                  <a:pt x="543" y="159"/>
                </a:cubicBezTo>
                <a:cubicBezTo>
                  <a:pt x="543" y="159"/>
                  <a:pt x="539" y="160"/>
                  <a:pt x="537" y="165"/>
                </a:cubicBezTo>
                <a:cubicBezTo>
                  <a:pt x="536" y="171"/>
                  <a:pt x="535" y="175"/>
                  <a:pt x="528" y="181"/>
                </a:cubicBezTo>
                <a:cubicBezTo>
                  <a:pt x="521" y="187"/>
                  <a:pt x="513" y="199"/>
                  <a:pt x="510" y="209"/>
                </a:cubicBezTo>
                <a:cubicBezTo>
                  <a:pt x="508" y="220"/>
                  <a:pt x="503" y="221"/>
                  <a:pt x="495" y="226"/>
                </a:cubicBezTo>
                <a:cubicBezTo>
                  <a:pt x="487" y="231"/>
                  <a:pt x="484" y="239"/>
                  <a:pt x="480" y="241"/>
                </a:cubicBezTo>
                <a:cubicBezTo>
                  <a:pt x="477" y="244"/>
                  <a:pt x="463" y="248"/>
                  <a:pt x="453" y="243"/>
                </a:cubicBezTo>
                <a:cubicBezTo>
                  <a:pt x="443" y="239"/>
                  <a:pt x="422" y="239"/>
                  <a:pt x="413" y="240"/>
                </a:cubicBezTo>
                <a:cubicBezTo>
                  <a:pt x="403" y="240"/>
                  <a:pt x="357" y="237"/>
                  <a:pt x="345" y="235"/>
                </a:cubicBezTo>
                <a:cubicBezTo>
                  <a:pt x="333" y="233"/>
                  <a:pt x="313" y="236"/>
                  <a:pt x="300" y="244"/>
                </a:cubicBezTo>
                <a:cubicBezTo>
                  <a:pt x="287" y="253"/>
                  <a:pt x="264" y="267"/>
                  <a:pt x="258" y="273"/>
                </a:cubicBezTo>
                <a:cubicBezTo>
                  <a:pt x="251" y="279"/>
                  <a:pt x="245" y="285"/>
                  <a:pt x="241" y="287"/>
                </a:cubicBezTo>
                <a:cubicBezTo>
                  <a:pt x="236" y="290"/>
                  <a:pt x="233" y="294"/>
                  <a:pt x="230" y="294"/>
                </a:cubicBezTo>
                <a:cubicBezTo>
                  <a:pt x="227" y="294"/>
                  <a:pt x="227" y="294"/>
                  <a:pt x="227" y="294"/>
                </a:cubicBezTo>
                <a:cubicBezTo>
                  <a:pt x="227" y="294"/>
                  <a:pt x="225" y="287"/>
                  <a:pt x="221" y="280"/>
                </a:cubicBezTo>
                <a:cubicBezTo>
                  <a:pt x="218" y="273"/>
                  <a:pt x="211" y="265"/>
                  <a:pt x="213" y="258"/>
                </a:cubicBezTo>
                <a:cubicBezTo>
                  <a:pt x="216" y="251"/>
                  <a:pt x="215" y="248"/>
                  <a:pt x="209" y="242"/>
                </a:cubicBezTo>
                <a:cubicBezTo>
                  <a:pt x="203" y="236"/>
                  <a:pt x="196" y="227"/>
                  <a:pt x="196" y="223"/>
                </a:cubicBezTo>
                <a:cubicBezTo>
                  <a:pt x="195" y="218"/>
                  <a:pt x="193" y="215"/>
                  <a:pt x="191" y="214"/>
                </a:cubicBezTo>
                <a:cubicBezTo>
                  <a:pt x="189" y="213"/>
                  <a:pt x="189" y="205"/>
                  <a:pt x="187" y="198"/>
                </a:cubicBezTo>
                <a:cubicBezTo>
                  <a:pt x="185" y="190"/>
                  <a:pt x="176" y="181"/>
                  <a:pt x="169" y="174"/>
                </a:cubicBezTo>
                <a:cubicBezTo>
                  <a:pt x="163" y="167"/>
                  <a:pt x="158" y="162"/>
                  <a:pt x="153" y="159"/>
                </a:cubicBezTo>
                <a:cubicBezTo>
                  <a:pt x="149" y="156"/>
                  <a:pt x="145" y="152"/>
                  <a:pt x="145" y="152"/>
                </a:cubicBezTo>
                <a:cubicBezTo>
                  <a:pt x="145" y="152"/>
                  <a:pt x="146" y="148"/>
                  <a:pt x="138" y="143"/>
                </a:cubicBezTo>
                <a:cubicBezTo>
                  <a:pt x="129" y="138"/>
                  <a:pt x="97" y="135"/>
                  <a:pt x="82" y="139"/>
                </a:cubicBezTo>
                <a:cubicBezTo>
                  <a:pt x="66" y="142"/>
                  <a:pt x="44" y="149"/>
                  <a:pt x="32" y="160"/>
                </a:cubicBezTo>
                <a:cubicBezTo>
                  <a:pt x="19" y="171"/>
                  <a:pt x="7" y="181"/>
                  <a:pt x="4" y="206"/>
                </a:cubicBezTo>
                <a:cubicBezTo>
                  <a:pt x="0" y="232"/>
                  <a:pt x="9" y="249"/>
                  <a:pt x="17" y="267"/>
                </a:cubicBezTo>
                <a:cubicBezTo>
                  <a:pt x="26" y="286"/>
                  <a:pt x="47" y="313"/>
                  <a:pt x="49" y="313"/>
                </a:cubicBezTo>
                <a:cubicBezTo>
                  <a:pt x="51" y="314"/>
                  <a:pt x="58" y="318"/>
                  <a:pt x="55" y="321"/>
                </a:cubicBezTo>
                <a:cubicBezTo>
                  <a:pt x="52" y="324"/>
                  <a:pt x="31" y="340"/>
                  <a:pt x="33" y="367"/>
                </a:cubicBezTo>
                <a:cubicBezTo>
                  <a:pt x="34" y="394"/>
                  <a:pt x="39" y="410"/>
                  <a:pt x="37" y="420"/>
                </a:cubicBezTo>
                <a:cubicBezTo>
                  <a:pt x="35" y="430"/>
                  <a:pt x="32" y="444"/>
                  <a:pt x="32" y="444"/>
                </a:cubicBezTo>
                <a:cubicBezTo>
                  <a:pt x="32" y="444"/>
                  <a:pt x="39" y="437"/>
                  <a:pt x="41" y="441"/>
                </a:cubicBezTo>
                <a:cubicBezTo>
                  <a:pt x="43" y="446"/>
                  <a:pt x="42" y="451"/>
                  <a:pt x="44" y="454"/>
                </a:cubicBezTo>
                <a:cubicBezTo>
                  <a:pt x="46" y="456"/>
                  <a:pt x="50" y="462"/>
                  <a:pt x="49" y="471"/>
                </a:cubicBezTo>
                <a:cubicBezTo>
                  <a:pt x="47" y="480"/>
                  <a:pt x="46" y="493"/>
                  <a:pt x="46" y="493"/>
                </a:cubicBezTo>
                <a:cubicBezTo>
                  <a:pt x="46" y="493"/>
                  <a:pt x="49" y="482"/>
                  <a:pt x="56" y="492"/>
                </a:cubicBezTo>
                <a:cubicBezTo>
                  <a:pt x="62" y="503"/>
                  <a:pt x="72" y="505"/>
                  <a:pt x="77" y="500"/>
                </a:cubicBezTo>
                <a:cubicBezTo>
                  <a:pt x="82" y="495"/>
                  <a:pt x="85" y="494"/>
                  <a:pt x="88" y="494"/>
                </a:cubicBezTo>
                <a:cubicBezTo>
                  <a:pt x="91" y="494"/>
                  <a:pt x="83" y="504"/>
                  <a:pt x="81" y="517"/>
                </a:cubicBezTo>
                <a:cubicBezTo>
                  <a:pt x="79" y="530"/>
                  <a:pt x="85" y="557"/>
                  <a:pt x="89" y="573"/>
                </a:cubicBezTo>
                <a:cubicBezTo>
                  <a:pt x="93" y="589"/>
                  <a:pt x="105" y="623"/>
                  <a:pt x="106" y="629"/>
                </a:cubicBezTo>
                <a:cubicBezTo>
                  <a:pt x="108" y="634"/>
                  <a:pt x="109" y="645"/>
                  <a:pt x="112" y="646"/>
                </a:cubicBezTo>
                <a:cubicBezTo>
                  <a:pt x="114" y="647"/>
                  <a:pt x="114" y="647"/>
                  <a:pt x="114" y="647"/>
                </a:cubicBezTo>
                <a:cubicBezTo>
                  <a:pt x="114" y="647"/>
                  <a:pt x="121" y="677"/>
                  <a:pt x="126" y="681"/>
                </a:cubicBezTo>
                <a:cubicBezTo>
                  <a:pt x="130" y="685"/>
                  <a:pt x="168" y="714"/>
                  <a:pt x="177" y="715"/>
                </a:cubicBezTo>
                <a:cubicBezTo>
                  <a:pt x="185" y="717"/>
                  <a:pt x="191" y="715"/>
                  <a:pt x="194" y="714"/>
                </a:cubicBezTo>
                <a:cubicBezTo>
                  <a:pt x="198" y="713"/>
                  <a:pt x="201" y="721"/>
                  <a:pt x="198" y="728"/>
                </a:cubicBezTo>
                <a:cubicBezTo>
                  <a:pt x="196" y="735"/>
                  <a:pt x="193" y="751"/>
                  <a:pt x="202" y="768"/>
                </a:cubicBezTo>
                <a:cubicBezTo>
                  <a:pt x="212" y="786"/>
                  <a:pt x="228" y="793"/>
                  <a:pt x="242" y="790"/>
                </a:cubicBezTo>
                <a:cubicBezTo>
                  <a:pt x="257" y="787"/>
                  <a:pt x="271" y="785"/>
                  <a:pt x="277" y="789"/>
                </a:cubicBezTo>
                <a:cubicBezTo>
                  <a:pt x="283" y="792"/>
                  <a:pt x="306" y="794"/>
                  <a:pt x="313" y="789"/>
                </a:cubicBezTo>
                <a:cubicBezTo>
                  <a:pt x="321" y="784"/>
                  <a:pt x="330" y="782"/>
                  <a:pt x="335" y="775"/>
                </a:cubicBezTo>
                <a:cubicBezTo>
                  <a:pt x="341" y="768"/>
                  <a:pt x="350" y="756"/>
                  <a:pt x="355" y="751"/>
                </a:cubicBezTo>
                <a:cubicBezTo>
                  <a:pt x="360" y="746"/>
                  <a:pt x="370" y="734"/>
                  <a:pt x="366" y="727"/>
                </a:cubicBezTo>
                <a:cubicBezTo>
                  <a:pt x="363" y="720"/>
                  <a:pt x="358" y="705"/>
                  <a:pt x="355" y="697"/>
                </a:cubicBezTo>
                <a:cubicBezTo>
                  <a:pt x="352" y="688"/>
                  <a:pt x="350" y="683"/>
                  <a:pt x="350" y="683"/>
                </a:cubicBezTo>
                <a:lnTo>
                  <a:pt x="353" y="671"/>
                </a:lnTo>
                <a:cubicBezTo>
                  <a:pt x="353" y="671"/>
                  <a:pt x="360" y="675"/>
                  <a:pt x="366" y="680"/>
                </a:cubicBezTo>
                <a:cubicBezTo>
                  <a:pt x="372" y="685"/>
                  <a:pt x="395" y="707"/>
                  <a:pt x="405" y="708"/>
                </a:cubicBezTo>
                <a:cubicBezTo>
                  <a:pt x="415" y="709"/>
                  <a:pt x="442" y="712"/>
                  <a:pt x="453" y="709"/>
                </a:cubicBezTo>
                <a:cubicBezTo>
                  <a:pt x="464" y="706"/>
                  <a:pt x="476" y="702"/>
                  <a:pt x="480" y="697"/>
                </a:cubicBezTo>
                <a:cubicBezTo>
                  <a:pt x="485" y="691"/>
                  <a:pt x="487" y="689"/>
                  <a:pt x="491" y="690"/>
                </a:cubicBezTo>
                <a:cubicBezTo>
                  <a:pt x="495" y="691"/>
                  <a:pt x="507" y="690"/>
                  <a:pt x="507" y="698"/>
                </a:cubicBezTo>
                <a:cubicBezTo>
                  <a:pt x="507" y="706"/>
                  <a:pt x="503" y="726"/>
                  <a:pt x="503" y="735"/>
                </a:cubicBezTo>
                <a:cubicBezTo>
                  <a:pt x="503" y="744"/>
                  <a:pt x="501" y="774"/>
                  <a:pt x="495" y="796"/>
                </a:cubicBezTo>
                <a:cubicBezTo>
                  <a:pt x="490" y="818"/>
                  <a:pt x="491" y="845"/>
                  <a:pt x="491" y="861"/>
                </a:cubicBezTo>
                <a:cubicBezTo>
                  <a:pt x="491" y="876"/>
                  <a:pt x="490" y="898"/>
                  <a:pt x="492" y="908"/>
                </a:cubicBezTo>
                <a:cubicBezTo>
                  <a:pt x="495" y="919"/>
                  <a:pt x="498" y="935"/>
                  <a:pt x="497" y="946"/>
                </a:cubicBezTo>
                <a:cubicBezTo>
                  <a:pt x="496" y="957"/>
                  <a:pt x="496" y="976"/>
                  <a:pt x="497" y="979"/>
                </a:cubicBezTo>
                <a:cubicBezTo>
                  <a:pt x="498" y="982"/>
                  <a:pt x="503" y="984"/>
                  <a:pt x="503" y="991"/>
                </a:cubicBezTo>
                <a:cubicBezTo>
                  <a:pt x="504" y="997"/>
                  <a:pt x="507" y="1004"/>
                  <a:pt x="506" y="1008"/>
                </a:cubicBezTo>
                <a:cubicBezTo>
                  <a:pt x="506" y="1013"/>
                  <a:pt x="505" y="1018"/>
                  <a:pt x="507" y="1023"/>
                </a:cubicBezTo>
                <a:cubicBezTo>
                  <a:pt x="509" y="1028"/>
                  <a:pt x="510" y="1032"/>
                  <a:pt x="509" y="1043"/>
                </a:cubicBezTo>
                <a:cubicBezTo>
                  <a:pt x="508" y="1055"/>
                  <a:pt x="510" y="1079"/>
                  <a:pt x="512" y="1086"/>
                </a:cubicBezTo>
                <a:cubicBezTo>
                  <a:pt x="514" y="1093"/>
                  <a:pt x="516" y="1101"/>
                  <a:pt x="516" y="1114"/>
                </a:cubicBezTo>
                <a:cubicBezTo>
                  <a:pt x="516" y="1127"/>
                  <a:pt x="523" y="1176"/>
                  <a:pt x="526" y="1192"/>
                </a:cubicBezTo>
                <a:cubicBezTo>
                  <a:pt x="528" y="1207"/>
                  <a:pt x="539" y="1252"/>
                  <a:pt x="540" y="1259"/>
                </a:cubicBezTo>
                <a:cubicBezTo>
                  <a:pt x="542" y="1265"/>
                  <a:pt x="544" y="1273"/>
                  <a:pt x="540" y="1280"/>
                </a:cubicBezTo>
                <a:cubicBezTo>
                  <a:pt x="536" y="1287"/>
                  <a:pt x="536" y="1295"/>
                  <a:pt x="540" y="1303"/>
                </a:cubicBezTo>
                <a:cubicBezTo>
                  <a:pt x="544" y="1311"/>
                  <a:pt x="548" y="1319"/>
                  <a:pt x="548" y="1328"/>
                </a:cubicBezTo>
                <a:cubicBezTo>
                  <a:pt x="548" y="1338"/>
                  <a:pt x="546" y="1343"/>
                  <a:pt x="548" y="1345"/>
                </a:cubicBezTo>
                <a:cubicBezTo>
                  <a:pt x="550" y="1348"/>
                  <a:pt x="550" y="1348"/>
                  <a:pt x="550" y="1348"/>
                </a:cubicBezTo>
                <a:cubicBezTo>
                  <a:pt x="550" y="1348"/>
                  <a:pt x="552" y="1355"/>
                  <a:pt x="543" y="1364"/>
                </a:cubicBezTo>
                <a:cubicBezTo>
                  <a:pt x="535" y="1373"/>
                  <a:pt x="521" y="1387"/>
                  <a:pt x="517" y="1391"/>
                </a:cubicBezTo>
                <a:cubicBezTo>
                  <a:pt x="513" y="1396"/>
                  <a:pt x="502" y="1414"/>
                  <a:pt x="494" y="1417"/>
                </a:cubicBezTo>
                <a:cubicBezTo>
                  <a:pt x="486" y="1419"/>
                  <a:pt x="475" y="1425"/>
                  <a:pt x="467" y="1426"/>
                </a:cubicBezTo>
                <a:cubicBezTo>
                  <a:pt x="460" y="1427"/>
                  <a:pt x="456" y="1431"/>
                  <a:pt x="454" y="1438"/>
                </a:cubicBezTo>
                <a:cubicBezTo>
                  <a:pt x="453" y="1445"/>
                  <a:pt x="450" y="1460"/>
                  <a:pt x="451" y="1461"/>
                </a:cubicBezTo>
                <a:cubicBezTo>
                  <a:pt x="453" y="1462"/>
                  <a:pt x="456" y="1460"/>
                  <a:pt x="456" y="1460"/>
                </a:cubicBezTo>
                <a:cubicBezTo>
                  <a:pt x="456" y="1460"/>
                  <a:pt x="452" y="1470"/>
                  <a:pt x="456" y="1470"/>
                </a:cubicBezTo>
                <a:cubicBezTo>
                  <a:pt x="461" y="1470"/>
                  <a:pt x="464" y="1470"/>
                  <a:pt x="464" y="1470"/>
                </a:cubicBezTo>
                <a:cubicBezTo>
                  <a:pt x="464" y="1470"/>
                  <a:pt x="464" y="1480"/>
                  <a:pt x="476" y="1477"/>
                </a:cubicBezTo>
                <a:cubicBezTo>
                  <a:pt x="487" y="1474"/>
                  <a:pt x="491" y="1470"/>
                  <a:pt x="494" y="1469"/>
                </a:cubicBezTo>
                <a:cubicBezTo>
                  <a:pt x="496" y="1468"/>
                  <a:pt x="498" y="1460"/>
                  <a:pt x="505" y="1460"/>
                </a:cubicBezTo>
                <a:cubicBezTo>
                  <a:pt x="511" y="1460"/>
                  <a:pt x="523" y="1457"/>
                  <a:pt x="531" y="1448"/>
                </a:cubicBezTo>
                <a:cubicBezTo>
                  <a:pt x="539" y="1440"/>
                  <a:pt x="552" y="1432"/>
                  <a:pt x="564" y="1432"/>
                </a:cubicBezTo>
                <a:cubicBezTo>
                  <a:pt x="575" y="1432"/>
                  <a:pt x="595" y="1437"/>
                  <a:pt x="612" y="1433"/>
                </a:cubicBezTo>
                <a:cubicBezTo>
                  <a:pt x="628" y="1429"/>
                  <a:pt x="636" y="1420"/>
                  <a:pt x="634" y="1410"/>
                </a:cubicBezTo>
                <a:cubicBezTo>
                  <a:pt x="633" y="1399"/>
                  <a:pt x="624" y="1372"/>
                  <a:pt x="623" y="1355"/>
                </a:cubicBezTo>
                <a:cubicBezTo>
                  <a:pt x="621" y="1338"/>
                  <a:pt x="619" y="1335"/>
                  <a:pt x="621" y="1332"/>
                </a:cubicBezTo>
                <a:cubicBezTo>
                  <a:pt x="624" y="1328"/>
                  <a:pt x="650" y="1314"/>
                  <a:pt x="677" y="1308"/>
                </a:cubicBezTo>
                <a:cubicBezTo>
                  <a:pt x="704" y="1302"/>
                  <a:pt x="749" y="1291"/>
                  <a:pt x="748" y="1281"/>
                </a:cubicBezTo>
                <a:cubicBezTo>
                  <a:pt x="748" y="1271"/>
                  <a:pt x="725" y="1100"/>
                  <a:pt x="721" y="1078"/>
                </a:cubicBezTo>
                <a:cubicBezTo>
                  <a:pt x="717" y="1056"/>
                  <a:pt x="709" y="995"/>
                  <a:pt x="709" y="982"/>
                </a:cubicBezTo>
                <a:cubicBezTo>
                  <a:pt x="709" y="970"/>
                  <a:pt x="705" y="962"/>
                  <a:pt x="712" y="953"/>
                </a:cubicBezTo>
                <a:cubicBezTo>
                  <a:pt x="720" y="944"/>
                  <a:pt x="755" y="906"/>
                  <a:pt x="761" y="897"/>
                </a:cubicBezTo>
                <a:cubicBezTo>
                  <a:pt x="766" y="888"/>
                  <a:pt x="777" y="874"/>
                  <a:pt x="776" y="865"/>
                </a:cubicBezTo>
                <a:cubicBezTo>
                  <a:pt x="775" y="856"/>
                  <a:pt x="767" y="828"/>
                  <a:pt x="764" y="819"/>
                </a:cubicBezTo>
                <a:cubicBezTo>
                  <a:pt x="762" y="810"/>
                  <a:pt x="759" y="806"/>
                  <a:pt x="762" y="798"/>
                </a:cubicBezTo>
                <a:cubicBezTo>
                  <a:pt x="765" y="790"/>
                  <a:pt x="783" y="752"/>
                  <a:pt x="783" y="736"/>
                </a:cubicBezTo>
                <a:cubicBezTo>
                  <a:pt x="783" y="720"/>
                  <a:pt x="778" y="707"/>
                  <a:pt x="785" y="698"/>
                </a:cubicBezTo>
                <a:cubicBezTo>
                  <a:pt x="791" y="689"/>
                  <a:pt x="803" y="668"/>
                  <a:pt x="814" y="659"/>
                </a:cubicBezTo>
                <a:cubicBezTo>
                  <a:pt x="824" y="649"/>
                  <a:pt x="831" y="633"/>
                  <a:pt x="838" y="632"/>
                </a:cubicBezTo>
                <a:cubicBezTo>
                  <a:pt x="846" y="631"/>
                  <a:pt x="881" y="625"/>
                  <a:pt x="903" y="617"/>
                </a:cubicBezTo>
                <a:cubicBezTo>
                  <a:pt x="926" y="609"/>
                  <a:pt x="968" y="597"/>
                  <a:pt x="980" y="589"/>
                </a:cubicBezTo>
                <a:cubicBezTo>
                  <a:pt x="991" y="581"/>
                  <a:pt x="1012" y="576"/>
                  <a:pt x="1024" y="574"/>
                </a:cubicBezTo>
                <a:cubicBezTo>
                  <a:pt x="1037" y="571"/>
                  <a:pt x="1063" y="558"/>
                  <a:pt x="1073" y="553"/>
                </a:cubicBezTo>
                <a:cubicBezTo>
                  <a:pt x="1084" y="549"/>
                  <a:pt x="1128" y="524"/>
                  <a:pt x="1138" y="515"/>
                </a:cubicBezTo>
                <a:cubicBezTo>
                  <a:pt x="1138" y="515"/>
                  <a:pt x="1190" y="477"/>
                  <a:pt x="1200" y="464"/>
                </a:cubicBezTo>
                <a:cubicBezTo>
                  <a:pt x="1211" y="451"/>
                  <a:pt x="1225" y="412"/>
                  <a:pt x="1234" y="399"/>
                </a:cubicBezTo>
                <a:cubicBezTo>
                  <a:pt x="1242" y="387"/>
                  <a:pt x="1272" y="347"/>
                  <a:pt x="1285" y="337"/>
                </a:cubicBezTo>
                <a:cubicBezTo>
                  <a:pt x="1299" y="328"/>
                  <a:pt x="1309" y="327"/>
                  <a:pt x="1317" y="317"/>
                </a:cubicBezTo>
                <a:cubicBezTo>
                  <a:pt x="1325" y="306"/>
                  <a:pt x="1330" y="295"/>
                  <a:pt x="1329" y="284"/>
                </a:cubicBezTo>
                <a:cubicBezTo>
                  <a:pt x="1329" y="273"/>
                  <a:pt x="1323" y="263"/>
                  <a:pt x="1323" y="263"/>
                </a:cubicBezTo>
                <a:cubicBezTo>
                  <a:pt x="1323" y="263"/>
                  <a:pt x="1341" y="253"/>
                  <a:pt x="1347" y="250"/>
                </a:cubicBezTo>
                <a:cubicBezTo>
                  <a:pt x="1352" y="246"/>
                  <a:pt x="1363" y="243"/>
                  <a:pt x="1377" y="241"/>
                </a:cubicBezTo>
                <a:cubicBezTo>
                  <a:pt x="1392" y="239"/>
                  <a:pt x="1402" y="236"/>
                  <a:pt x="1415" y="235"/>
                </a:cubicBezTo>
                <a:cubicBezTo>
                  <a:pt x="1428" y="233"/>
                  <a:pt x="1436" y="232"/>
                  <a:pt x="1449" y="227"/>
                </a:cubicBezTo>
                <a:cubicBezTo>
                  <a:pt x="1463" y="222"/>
                  <a:pt x="1473" y="219"/>
                  <a:pt x="1489" y="217"/>
                </a:cubicBezTo>
                <a:cubicBezTo>
                  <a:pt x="1505" y="215"/>
                  <a:pt x="1516" y="199"/>
                  <a:pt x="1513" y="189"/>
                </a:cubicBezTo>
                <a:cubicBezTo>
                  <a:pt x="1510" y="178"/>
                  <a:pt x="1501" y="181"/>
                  <a:pt x="1501" y="181"/>
                </a:cubicBezTo>
                <a:cubicBezTo>
                  <a:pt x="1501" y="181"/>
                  <a:pt x="1494" y="169"/>
                  <a:pt x="1491" y="168"/>
                </a:cubicBezTo>
                <a:cubicBezTo>
                  <a:pt x="1487" y="166"/>
                  <a:pt x="1483" y="170"/>
                  <a:pt x="1483" y="170"/>
                </a:cubicBezTo>
                <a:cubicBezTo>
                  <a:pt x="1483" y="170"/>
                  <a:pt x="1480" y="164"/>
                  <a:pt x="1476" y="163"/>
                </a:cubicBezTo>
                <a:cubicBezTo>
                  <a:pt x="1473" y="161"/>
                  <a:pt x="1473" y="161"/>
                  <a:pt x="1473" y="161"/>
                </a:cubicBezTo>
                <a:cubicBezTo>
                  <a:pt x="1473" y="161"/>
                  <a:pt x="1466" y="156"/>
                  <a:pt x="1463" y="156"/>
                </a:cubicBezTo>
                <a:cubicBezTo>
                  <a:pt x="1461" y="156"/>
                  <a:pt x="1461" y="156"/>
                  <a:pt x="1461" y="156"/>
                </a:cubicBezTo>
                <a:cubicBezTo>
                  <a:pt x="1461" y="156"/>
                  <a:pt x="1457" y="148"/>
                  <a:pt x="1452" y="146"/>
                </a:cubicBezTo>
                <a:cubicBezTo>
                  <a:pt x="1447" y="144"/>
                  <a:pt x="1441" y="144"/>
                  <a:pt x="1434" y="146"/>
                </a:cubicBezTo>
                <a:cubicBezTo>
                  <a:pt x="1427" y="148"/>
                  <a:pt x="1411" y="148"/>
                  <a:pt x="1401" y="152"/>
                </a:cubicBezTo>
                <a:cubicBezTo>
                  <a:pt x="1390" y="156"/>
                  <a:pt x="1357" y="170"/>
                  <a:pt x="1347" y="176"/>
                </a:cubicBezTo>
                <a:cubicBezTo>
                  <a:pt x="1338" y="183"/>
                  <a:pt x="1324" y="193"/>
                  <a:pt x="1317" y="193"/>
                </a:cubicBezTo>
                <a:cubicBezTo>
                  <a:pt x="1310" y="193"/>
                  <a:pt x="1302" y="193"/>
                  <a:pt x="1294" y="198"/>
                </a:cubicBezTo>
                <a:cubicBezTo>
                  <a:pt x="1286" y="203"/>
                  <a:pt x="1281" y="206"/>
                  <a:pt x="1281" y="206"/>
                </a:cubicBezTo>
                <a:cubicBezTo>
                  <a:pt x="1281" y="206"/>
                  <a:pt x="1277" y="205"/>
                  <a:pt x="1265" y="207"/>
                </a:cubicBezTo>
                <a:cubicBezTo>
                  <a:pt x="1254" y="209"/>
                  <a:pt x="1229" y="220"/>
                  <a:pt x="1217" y="221"/>
                </a:cubicBezTo>
                <a:cubicBezTo>
                  <a:pt x="1205" y="221"/>
                  <a:pt x="1156" y="241"/>
                  <a:pt x="1140" y="246"/>
                </a:cubicBezTo>
                <a:cubicBezTo>
                  <a:pt x="1123" y="251"/>
                  <a:pt x="1070" y="267"/>
                  <a:pt x="1057" y="272"/>
                </a:cubicBezTo>
                <a:cubicBezTo>
                  <a:pt x="1044" y="277"/>
                  <a:pt x="1027" y="281"/>
                  <a:pt x="1017" y="281"/>
                </a:cubicBezTo>
                <a:cubicBezTo>
                  <a:pt x="1007" y="282"/>
                  <a:pt x="996" y="289"/>
                  <a:pt x="993" y="300"/>
                </a:cubicBezTo>
                <a:cubicBezTo>
                  <a:pt x="990" y="311"/>
                  <a:pt x="995" y="320"/>
                  <a:pt x="974" y="323"/>
                </a:cubicBezTo>
                <a:cubicBezTo>
                  <a:pt x="953" y="327"/>
                  <a:pt x="940" y="334"/>
                  <a:pt x="934" y="339"/>
                </a:cubicBezTo>
                <a:cubicBezTo>
                  <a:pt x="928" y="344"/>
                  <a:pt x="900" y="341"/>
                  <a:pt x="878" y="346"/>
                </a:cubicBezTo>
                <a:cubicBezTo>
                  <a:pt x="855" y="351"/>
                  <a:pt x="825" y="377"/>
                  <a:pt x="816" y="380"/>
                </a:cubicBezTo>
                <a:cubicBezTo>
                  <a:pt x="805" y="383"/>
                  <a:pt x="755" y="402"/>
                  <a:pt x="740" y="405"/>
                </a:cubicBezTo>
                <a:cubicBezTo>
                  <a:pt x="725" y="408"/>
                  <a:pt x="705" y="407"/>
                  <a:pt x="693" y="408"/>
                </a:cubicBezTo>
                <a:cubicBezTo>
                  <a:pt x="680" y="410"/>
                  <a:pt x="678" y="412"/>
                  <a:pt x="660" y="408"/>
                </a:cubicBezTo>
                <a:cubicBezTo>
                  <a:pt x="641" y="405"/>
                  <a:pt x="631" y="404"/>
                  <a:pt x="619" y="405"/>
                </a:cubicBezTo>
                <a:cubicBezTo>
                  <a:pt x="607" y="407"/>
                  <a:pt x="599" y="415"/>
                  <a:pt x="596" y="417"/>
                </a:cubicBezTo>
                <a:cubicBezTo>
                  <a:pt x="593" y="420"/>
                  <a:pt x="592" y="424"/>
                  <a:pt x="592" y="424"/>
                </a:cubicBezTo>
                <a:lnTo>
                  <a:pt x="585" y="4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8907299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 bwMode="auto">
          <a:xfrm>
            <a:off x="2411760" y="3140968"/>
            <a:ext cx="7215238" cy="5715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  <a:scene3d>
            <a:camera prst="isometricOffAxis2Top">
              <a:rot lat="20760512" lon="4881113" rev="16322724"/>
            </a:camera>
            <a:lightRig rig="flat" dir="t">
              <a:rot lat="0" lon="0" rev="1200000"/>
            </a:lightRig>
          </a:scene3d>
          <a:sp3d extrusionH="2565400" prstMaterial="dkEdge">
            <a:bevelT w="203200" h="146050"/>
            <a:bevelB w="127000" h="82550" prst="angle"/>
            <a:extrusionClr>
              <a:schemeClr val="accent6"/>
            </a:extrusionClr>
            <a:contourClr>
              <a:schemeClr val="bg1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323528" y="3709478"/>
            <a:ext cx="6453368" cy="1859737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800" b="1" dirty="0" smtClean="0"/>
              <a:t>Your Text</a:t>
            </a:r>
            <a:endParaRPr lang="de-DE" sz="4000" b="1" dirty="0"/>
          </a:p>
        </p:txBody>
      </p:sp>
      <p:sp>
        <p:nvSpPr>
          <p:cNvPr id="5" name="Freeform 110"/>
          <p:cNvSpPr>
            <a:spLocks/>
          </p:cNvSpPr>
          <p:nvPr/>
        </p:nvSpPr>
        <p:spPr bwMode="auto">
          <a:xfrm>
            <a:off x="4300407" y="1417530"/>
            <a:ext cx="3914931" cy="1941464"/>
          </a:xfrm>
          <a:custGeom>
            <a:avLst/>
            <a:gdLst>
              <a:gd name="T0" fmla="*/ 1940 w 2137"/>
              <a:gd name="T1" fmla="*/ 635 h 1062"/>
              <a:gd name="T2" fmla="*/ 1838 w 2137"/>
              <a:gd name="T3" fmla="*/ 725 h 1062"/>
              <a:gd name="T4" fmla="*/ 1573 w 2137"/>
              <a:gd name="T5" fmla="*/ 870 h 1062"/>
              <a:gd name="T6" fmla="*/ 1478 w 2137"/>
              <a:gd name="T7" fmla="*/ 688 h 1062"/>
              <a:gd name="T8" fmla="*/ 1397 w 2137"/>
              <a:gd name="T9" fmla="*/ 482 h 1062"/>
              <a:gd name="T10" fmla="*/ 1261 w 2137"/>
              <a:gd name="T11" fmla="*/ 389 h 1062"/>
              <a:gd name="T12" fmla="*/ 1204 w 2137"/>
              <a:gd name="T13" fmla="*/ 355 h 1062"/>
              <a:gd name="T14" fmla="*/ 1054 w 2137"/>
              <a:gd name="T15" fmla="*/ 262 h 1062"/>
              <a:gd name="T16" fmla="*/ 904 w 2137"/>
              <a:gd name="T17" fmla="*/ 201 h 1062"/>
              <a:gd name="T18" fmla="*/ 740 w 2137"/>
              <a:gd name="T19" fmla="*/ 177 h 1062"/>
              <a:gd name="T20" fmla="*/ 597 w 2137"/>
              <a:gd name="T21" fmla="*/ 153 h 1062"/>
              <a:gd name="T22" fmla="*/ 563 w 2137"/>
              <a:gd name="T23" fmla="*/ 154 h 1062"/>
              <a:gd name="T24" fmla="*/ 551 w 2137"/>
              <a:gd name="T25" fmla="*/ 148 h 1062"/>
              <a:gd name="T26" fmla="*/ 465 w 2137"/>
              <a:gd name="T27" fmla="*/ 146 h 1062"/>
              <a:gd name="T28" fmla="*/ 149 w 2137"/>
              <a:gd name="T29" fmla="*/ 51 h 1062"/>
              <a:gd name="T30" fmla="*/ 84 w 2137"/>
              <a:gd name="T31" fmla="*/ 16 h 1062"/>
              <a:gd name="T32" fmla="*/ 22 w 2137"/>
              <a:gd name="T33" fmla="*/ 25 h 1062"/>
              <a:gd name="T34" fmla="*/ 18 w 2137"/>
              <a:gd name="T35" fmla="*/ 66 h 1062"/>
              <a:gd name="T36" fmla="*/ 54 w 2137"/>
              <a:gd name="T37" fmla="*/ 90 h 1062"/>
              <a:gd name="T38" fmla="*/ 131 w 2137"/>
              <a:gd name="T39" fmla="*/ 114 h 1062"/>
              <a:gd name="T40" fmla="*/ 283 w 2137"/>
              <a:gd name="T41" fmla="*/ 181 h 1062"/>
              <a:gd name="T42" fmla="*/ 413 w 2137"/>
              <a:gd name="T43" fmla="*/ 286 h 1062"/>
              <a:gd name="T44" fmla="*/ 438 w 2137"/>
              <a:gd name="T45" fmla="*/ 313 h 1062"/>
              <a:gd name="T46" fmla="*/ 323 w 2137"/>
              <a:gd name="T47" fmla="*/ 306 h 1062"/>
              <a:gd name="T48" fmla="*/ 191 w 2137"/>
              <a:gd name="T49" fmla="*/ 298 h 1062"/>
              <a:gd name="T50" fmla="*/ 146 w 2137"/>
              <a:gd name="T51" fmla="*/ 284 h 1062"/>
              <a:gd name="T52" fmla="*/ 131 w 2137"/>
              <a:gd name="T53" fmla="*/ 281 h 1062"/>
              <a:gd name="T54" fmla="*/ 84 w 2137"/>
              <a:gd name="T55" fmla="*/ 239 h 1062"/>
              <a:gd name="T56" fmla="*/ 36 w 2137"/>
              <a:gd name="T57" fmla="*/ 262 h 1062"/>
              <a:gd name="T58" fmla="*/ 28 w 2137"/>
              <a:gd name="T59" fmla="*/ 303 h 1062"/>
              <a:gd name="T60" fmla="*/ 76 w 2137"/>
              <a:gd name="T61" fmla="*/ 349 h 1062"/>
              <a:gd name="T62" fmla="*/ 122 w 2137"/>
              <a:gd name="T63" fmla="*/ 366 h 1062"/>
              <a:gd name="T64" fmla="*/ 436 w 2137"/>
              <a:gd name="T65" fmla="*/ 421 h 1062"/>
              <a:gd name="T66" fmla="*/ 466 w 2137"/>
              <a:gd name="T67" fmla="*/ 441 h 1062"/>
              <a:gd name="T68" fmla="*/ 468 w 2137"/>
              <a:gd name="T69" fmla="*/ 448 h 1062"/>
              <a:gd name="T70" fmla="*/ 503 w 2137"/>
              <a:gd name="T71" fmla="*/ 440 h 1062"/>
              <a:gd name="T72" fmla="*/ 529 w 2137"/>
              <a:gd name="T73" fmla="*/ 421 h 1062"/>
              <a:gd name="T74" fmla="*/ 533 w 2137"/>
              <a:gd name="T75" fmla="*/ 421 h 1062"/>
              <a:gd name="T76" fmla="*/ 565 w 2137"/>
              <a:gd name="T77" fmla="*/ 422 h 1062"/>
              <a:gd name="T78" fmla="*/ 581 w 2137"/>
              <a:gd name="T79" fmla="*/ 432 h 1062"/>
              <a:gd name="T80" fmla="*/ 615 w 2137"/>
              <a:gd name="T81" fmla="*/ 444 h 1062"/>
              <a:gd name="T82" fmla="*/ 693 w 2137"/>
              <a:gd name="T83" fmla="*/ 415 h 1062"/>
              <a:gd name="T84" fmla="*/ 707 w 2137"/>
              <a:gd name="T85" fmla="*/ 477 h 1062"/>
              <a:gd name="T86" fmla="*/ 816 w 2137"/>
              <a:gd name="T87" fmla="*/ 559 h 1062"/>
              <a:gd name="T88" fmla="*/ 917 w 2137"/>
              <a:gd name="T89" fmla="*/ 573 h 1062"/>
              <a:gd name="T90" fmla="*/ 971 w 2137"/>
              <a:gd name="T91" fmla="*/ 586 h 1062"/>
              <a:gd name="T92" fmla="*/ 810 w 2137"/>
              <a:gd name="T93" fmla="*/ 615 h 1062"/>
              <a:gd name="T94" fmla="*/ 483 w 2137"/>
              <a:gd name="T95" fmla="*/ 640 h 1062"/>
              <a:gd name="T96" fmla="*/ 337 w 2137"/>
              <a:gd name="T97" fmla="*/ 597 h 1062"/>
              <a:gd name="T98" fmla="*/ 190 w 2137"/>
              <a:gd name="T99" fmla="*/ 416 h 1062"/>
              <a:gd name="T100" fmla="*/ 194 w 2137"/>
              <a:gd name="T101" fmla="*/ 708 h 1062"/>
              <a:gd name="T102" fmla="*/ 317 w 2137"/>
              <a:gd name="T103" fmla="*/ 735 h 1062"/>
              <a:gd name="T104" fmla="*/ 523 w 2137"/>
              <a:gd name="T105" fmla="*/ 763 h 1062"/>
              <a:gd name="T106" fmla="*/ 820 w 2137"/>
              <a:gd name="T107" fmla="*/ 767 h 1062"/>
              <a:gd name="T108" fmla="*/ 1121 w 2137"/>
              <a:gd name="T109" fmla="*/ 806 h 1062"/>
              <a:gd name="T110" fmla="*/ 1481 w 2137"/>
              <a:gd name="T111" fmla="*/ 1029 h 1062"/>
              <a:gd name="T112" fmla="*/ 1800 w 2137"/>
              <a:gd name="T113" fmla="*/ 869 h 1062"/>
              <a:gd name="T114" fmla="*/ 1988 w 2137"/>
              <a:gd name="T115" fmla="*/ 820 h 1062"/>
              <a:gd name="T116" fmla="*/ 2039 w 2137"/>
              <a:gd name="T117" fmla="*/ 69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37" h="1062">
                <a:moveTo>
                  <a:pt x="2039" y="691"/>
                </a:moveTo>
                <a:cubicBezTo>
                  <a:pt x="1995" y="672"/>
                  <a:pt x="1960" y="649"/>
                  <a:pt x="1940" y="635"/>
                </a:cubicBezTo>
                <a:cubicBezTo>
                  <a:pt x="1920" y="622"/>
                  <a:pt x="1904" y="636"/>
                  <a:pt x="1893" y="655"/>
                </a:cubicBezTo>
                <a:cubicBezTo>
                  <a:pt x="1842" y="683"/>
                  <a:pt x="1830" y="716"/>
                  <a:pt x="1838" y="725"/>
                </a:cubicBezTo>
                <a:cubicBezTo>
                  <a:pt x="1823" y="740"/>
                  <a:pt x="1751" y="761"/>
                  <a:pt x="1667" y="791"/>
                </a:cubicBezTo>
                <a:cubicBezTo>
                  <a:pt x="1583" y="821"/>
                  <a:pt x="1573" y="870"/>
                  <a:pt x="1573" y="870"/>
                </a:cubicBezTo>
                <a:cubicBezTo>
                  <a:pt x="1573" y="870"/>
                  <a:pt x="1536" y="783"/>
                  <a:pt x="1512" y="748"/>
                </a:cubicBezTo>
                <a:cubicBezTo>
                  <a:pt x="1488" y="713"/>
                  <a:pt x="1481" y="702"/>
                  <a:pt x="1478" y="688"/>
                </a:cubicBezTo>
                <a:cubicBezTo>
                  <a:pt x="1475" y="674"/>
                  <a:pt x="1476" y="616"/>
                  <a:pt x="1457" y="565"/>
                </a:cubicBezTo>
                <a:cubicBezTo>
                  <a:pt x="1438" y="514"/>
                  <a:pt x="1416" y="494"/>
                  <a:pt x="1397" y="482"/>
                </a:cubicBezTo>
                <a:cubicBezTo>
                  <a:pt x="1379" y="471"/>
                  <a:pt x="1370" y="454"/>
                  <a:pt x="1334" y="433"/>
                </a:cubicBezTo>
                <a:cubicBezTo>
                  <a:pt x="1298" y="411"/>
                  <a:pt x="1278" y="400"/>
                  <a:pt x="1261" y="389"/>
                </a:cubicBezTo>
                <a:cubicBezTo>
                  <a:pt x="1244" y="378"/>
                  <a:pt x="1235" y="381"/>
                  <a:pt x="1235" y="381"/>
                </a:cubicBezTo>
                <a:cubicBezTo>
                  <a:pt x="1235" y="381"/>
                  <a:pt x="1235" y="365"/>
                  <a:pt x="1204" y="355"/>
                </a:cubicBezTo>
                <a:cubicBezTo>
                  <a:pt x="1174" y="345"/>
                  <a:pt x="1121" y="305"/>
                  <a:pt x="1099" y="293"/>
                </a:cubicBezTo>
                <a:cubicBezTo>
                  <a:pt x="1077" y="282"/>
                  <a:pt x="1081" y="272"/>
                  <a:pt x="1054" y="262"/>
                </a:cubicBezTo>
                <a:cubicBezTo>
                  <a:pt x="1028" y="253"/>
                  <a:pt x="994" y="236"/>
                  <a:pt x="970" y="227"/>
                </a:cubicBezTo>
                <a:cubicBezTo>
                  <a:pt x="946" y="217"/>
                  <a:pt x="930" y="210"/>
                  <a:pt x="904" y="201"/>
                </a:cubicBezTo>
                <a:cubicBezTo>
                  <a:pt x="878" y="192"/>
                  <a:pt x="835" y="180"/>
                  <a:pt x="823" y="172"/>
                </a:cubicBezTo>
                <a:cubicBezTo>
                  <a:pt x="811" y="164"/>
                  <a:pt x="780" y="176"/>
                  <a:pt x="740" y="177"/>
                </a:cubicBezTo>
                <a:cubicBezTo>
                  <a:pt x="701" y="177"/>
                  <a:pt x="654" y="173"/>
                  <a:pt x="654" y="173"/>
                </a:cubicBezTo>
                <a:cubicBezTo>
                  <a:pt x="654" y="173"/>
                  <a:pt x="613" y="144"/>
                  <a:pt x="597" y="153"/>
                </a:cubicBezTo>
                <a:cubicBezTo>
                  <a:pt x="582" y="162"/>
                  <a:pt x="570" y="158"/>
                  <a:pt x="567" y="159"/>
                </a:cubicBezTo>
                <a:cubicBezTo>
                  <a:pt x="564" y="160"/>
                  <a:pt x="563" y="158"/>
                  <a:pt x="563" y="154"/>
                </a:cubicBezTo>
                <a:cubicBezTo>
                  <a:pt x="563" y="151"/>
                  <a:pt x="562" y="150"/>
                  <a:pt x="558" y="147"/>
                </a:cubicBezTo>
                <a:cubicBezTo>
                  <a:pt x="554" y="144"/>
                  <a:pt x="551" y="148"/>
                  <a:pt x="551" y="148"/>
                </a:cubicBezTo>
                <a:cubicBezTo>
                  <a:pt x="551" y="148"/>
                  <a:pt x="543" y="143"/>
                  <a:pt x="525" y="133"/>
                </a:cubicBezTo>
                <a:cubicBezTo>
                  <a:pt x="507" y="123"/>
                  <a:pt x="481" y="138"/>
                  <a:pt x="465" y="146"/>
                </a:cubicBezTo>
                <a:cubicBezTo>
                  <a:pt x="463" y="145"/>
                  <a:pt x="170" y="50"/>
                  <a:pt x="160" y="46"/>
                </a:cubicBezTo>
                <a:cubicBezTo>
                  <a:pt x="151" y="43"/>
                  <a:pt x="149" y="51"/>
                  <a:pt x="149" y="51"/>
                </a:cubicBezTo>
                <a:cubicBezTo>
                  <a:pt x="149" y="51"/>
                  <a:pt x="137" y="48"/>
                  <a:pt x="121" y="40"/>
                </a:cubicBezTo>
                <a:cubicBezTo>
                  <a:pt x="105" y="33"/>
                  <a:pt x="99" y="18"/>
                  <a:pt x="84" y="16"/>
                </a:cubicBezTo>
                <a:cubicBezTo>
                  <a:pt x="70" y="14"/>
                  <a:pt x="62" y="12"/>
                  <a:pt x="45" y="6"/>
                </a:cubicBezTo>
                <a:cubicBezTo>
                  <a:pt x="28" y="0"/>
                  <a:pt x="11" y="10"/>
                  <a:pt x="22" y="25"/>
                </a:cubicBezTo>
                <a:cubicBezTo>
                  <a:pt x="8" y="30"/>
                  <a:pt x="0" y="40"/>
                  <a:pt x="13" y="48"/>
                </a:cubicBezTo>
                <a:cubicBezTo>
                  <a:pt x="6" y="61"/>
                  <a:pt x="18" y="66"/>
                  <a:pt x="18" y="66"/>
                </a:cubicBezTo>
                <a:cubicBezTo>
                  <a:pt x="18" y="66"/>
                  <a:pt x="20" y="93"/>
                  <a:pt x="31" y="94"/>
                </a:cubicBezTo>
                <a:cubicBezTo>
                  <a:pt x="42" y="95"/>
                  <a:pt x="54" y="90"/>
                  <a:pt x="54" y="90"/>
                </a:cubicBezTo>
                <a:cubicBezTo>
                  <a:pt x="54" y="90"/>
                  <a:pt x="83" y="107"/>
                  <a:pt x="102" y="108"/>
                </a:cubicBezTo>
                <a:cubicBezTo>
                  <a:pt x="121" y="109"/>
                  <a:pt x="131" y="114"/>
                  <a:pt x="131" y="114"/>
                </a:cubicBezTo>
                <a:cubicBezTo>
                  <a:pt x="131" y="114"/>
                  <a:pt x="127" y="122"/>
                  <a:pt x="147" y="127"/>
                </a:cubicBezTo>
                <a:cubicBezTo>
                  <a:pt x="166" y="132"/>
                  <a:pt x="240" y="159"/>
                  <a:pt x="283" y="181"/>
                </a:cubicBezTo>
                <a:cubicBezTo>
                  <a:pt x="327" y="203"/>
                  <a:pt x="413" y="239"/>
                  <a:pt x="433" y="249"/>
                </a:cubicBezTo>
                <a:cubicBezTo>
                  <a:pt x="435" y="266"/>
                  <a:pt x="413" y="286"/>
                  <a:pt x="413" y="286"/>
                </a:cubicBezTo>
                <a:cubicBezTo>
                  <a:pt x="413" y="286"/>
                  <a:pt x="420" y="290"/>
                  <a:pt x="435" y="266"/>
                </a:cubicBezTo>
                <a:cubicBezTo>
                  <a:pt x="431" y="276"/>
                  <a:pt x="428" y="289"/>
                  <a:pt x="438" y="313"/>
                </a:cubicBezTo>
                <a:cubicBezTo>
                  <a:pt x="438" y="313"/>
                  <a:pt x="438" y="313"/>
                  <a:pt x="438" y="314"/>
                </a:cubicBezTo>
                <a:cubicBezTo>
                  <a:pt x="406" y="307"/>
                  <a:pt x="357" y="300"/>
                  <a:pt x="323" y="306"/>
                </a:cubicBezTo>
                <a:cubicBezTo>
                  <a:pt x="272" y="314"/>
                  <a:pt x="207" y="303"/>
                  <a:pt x="203" y="302"/>
                </a:cubicBezTo>
                <a:cubicBezTo>
                  <a:pt x="200" y="301"/>
                  <a:pt x="197" y="296"/>
                  <a:pt x="191" y="298"/>
                </a:cubicBezTo>
                <a:cubicBezTo>
                  <a:pt x="186" y="301"/>
                  <a:pt x="161" y="293"/>
                  <a:pt x="154" y="292"/>
                </a:cubicBezTo>
                <a:cubicBezTo>
                  <a:pt x="147" y="291"/>
                  <a:pt x="149" y="290"/>
                  <a:pt x="146" y="284"/>
                </a:cubicBezTo>
                <a:cubicBezTo>
                  <a:pt x="143" y="278"/>
                  <a:pt x="143" y="285"/>
                  <a:pt x="138" y="289"/>
                </a:cubicBezTo>
                <a:cubicBezTo>
                  <a:pt x="133" y="292"/>
                  <a:pt x="134" y="284"/>
                  <a:pt x="131" y="281"/>
                </a:cubicBezTo>
                <a:cubicBezTo>
                  <a:pt x="128" y="278"/>
                  <a:pt x="124" y="281"/>
                  <a:pt x="124" y="281"/>
                </a:cubicBezTo>
                <a:cubicBezTo>
                  <a:pt x="124" y="281"/>
                  <a:pt x="99" y="236"/>
                  <a:pt x="84" y="239"/>
                </a:cubicBezTo>
                <a:cubicBezTo>
                  <a:pt x="70" y="242"/>
                  <a:pt x="74" y="232"/>
                  <a:pt x="49" y="236"/>
                </a:cubicBezTo>
                <a:cubicBezTo>
                  <a:pt x="24" y="239"/>
                  <a:pt x="36" y="262"/>
                  <a:pt x="36" y="262"/>
                </a:cubicBezTo>
                <a:cubicBezTo>
                  <a:pt x="24" y="269"/>
                  <a:pt x="32" y="280"/>
                  <a:pt x="32" y="280"/>
                </a:cubicBezTo>
                <a:cubicBezTo>
                  <a:pt x="32" y="280"/>
                  <a:pt x="15" y="290"/>
                  <a:pt x="28" y="303"/>
                </a:cubicBezTo>
                <a:cubicBezTo>
                  <a:pt x="16" y="312"/>
                  <a:pt x="30" y="327"/>
                  <a:pt x="41" y="332"/>
                </a:cubicBezTo>
                <a:cubicBezTo>
                  <a:pt x="52" y="336"/>
                  <a:pt x="55" y="341"/>
                  <a:pt x="76" y="349"/>
                </a:cubicBezTo>
                <a:cubicBezTo>
                  <a:pt x="98" y="357"/>
                  <a:pt x="107" y="357"/>
                  <a:pt x="107" y="357"/>
                </a:cubicBezTo>
                <a:cubicBezTo>
                  <a:pt x="107" y="357"/>
                  <a:pt x="96" y="367"/>
                  <a:pt x="122" y="366"/>
                </a:cubicBezTo>
                <a:cubicBezTo>
                  <a:pt x="148" y="364"/>
                  <a:pt x="211" y="381"/>
                  <a:pt x="263" y="396"/>
                </a:cubicBezTo>
                <a:cubicBezTo>
                  <a:pt x="315" y="412"/>
                  <a:pt x="391" y="423"/>
                  <a:pt x="436" y="421"/>
                </a:cubicBezTo>
                <a:cubicBezTo>
                  <a:pt x="449" y="421"/>
                  <a:pt x="468" y="420"/>
                  <a:pt x="488" y="421"/>
                </a:cubicBezTo>
                <a:cubicBezTo>
                  <a:pt x="478" y="433"/>
                  <a:pt x="466" y="441"/>
                  <a:pt x="466" y="441"/>
                </a:cubicBezTo>
                <a:lnTo>
                  <a:pt x="477" y="439"/>
                </a:lnTo>
                <a:cubicBezTo>
                  <a:pt x="477" y="439"/>
                  <a:pt x="477" y="439"/>
                  <a:pt x="468" y="448"/>
                </a:cubicBezTo>
                <a:cubicBezTo>
                  <a:pt x="488" y="440"/>
                  <a:pt x="503" y="422"/>
                  <a:pt x="503" y="422"/>
                </a:cubicBezTo>
                <a:cubicBezTo>
                  <a:pt x="503" y="422"/>
                  <a:pt x="501" y="431"/>
                  <a:pt x="503" y="440"/>
                </a:cubicBezTo>
                <a:cubicBezTo>
                  <a:pt x="505" y="437"/>
                  <a:pt x="511" y="431"/>
                  <a:pt x="517" y="421"/>
                </a:cubicBezTo>
                <a:cubicBezTo>
                  <a:pt x="521" y="421"/>
                  <a:pt x="525" y="421"/>
                  <a:pt x="529" y="421"/>
                </a:cubicBezTo>
                <a:cubicBezTo>
                  <a:pt x="527" y="427"/>
                  <a:pt x="524" y="431"/>
                  <a:pt x="524" y="431"/>
                </a:cubicBezTo>
                <a:cubicBezTo>
                  <a:pt x="524" y="431"/>
                  <a:pt x="528" y="428"/>
                  <a:pt x="533" y="421"/>
                </a:cubicBezTo>
                <a:cubicBezTo>
                  <a:pt x="541" y="421"/>
                  <a:pt x="549" y="422"/>
                  <a:pt x="557" y="422"/>
                </a:cubicBezTo>
                <a:cubicBezTo>
                  <a:pt x="559" y="423"/>
                  <a:pt x="562" y="423"/>
                  <a:pt x="565" y="422"/>
                </a:cubicBezTo>
                <a:cubicBezTo>
                  <a:pt x="570" y="422"/>
                  <a:pt x="575" y="422"/>
                  <a:pt x="579" y="422"/>
                </a:cubicBezTo>
                <a:cubicBezTo>
                  <a:pt x="580" y="425"/>
                  <a:pt x="580" y="428"/>
                  <a:pt x="581" y="432"/>
                </a:cubicBezTo>
                <a:cubicBezTo>
                  <a:pt x="582" y="439"/>
                  <a:pt x="606" y="436"/>
                  <a:pt x="606" y="436"/>
                </a:cubicBezTo>
                <a:cubicBezTo>
                  <a:pt x="606" y="436"/>
                  <a:pt x="605" y="451"/>
                  <a:pt x="615" y="444"/>
                </a:cubicBezTo>
                <a:cubicBezTo>
                  <a:pt x="625" y="437"/>
                  <a:pt x="628" y="440"/>
                  <a:pt x="645" y="453"/>
                </a:cubicBezTo>
                <a:cubicBezTo>
                  <a:pt x="661" y="465"/>
                  <a:pt x="683" y="438"/>
                  <a:pt x="693" y="415"/>
                </a:cubicBezTo>
                <a:cubicBezTo>
                  <a:pt x="704" y="428"/>
                  <a:pt x="722" y="443"/>
                  <a:pt x="722" y="443"/>
                </a:cubicBezTo>
                <a:cubicBezTo>
                  <a:pt x="722" y="443"/>
                  <a:pt x="717" y="462"/>
                  <a:pt x="707" y="477"/>
                </a:cubicBezTo>
                <a:cubicBezTo>
                  <a:pt x="697" y="491"/>
                  <a:pt x="702" y="496"/>
                  <a:pt x="720" y="505"/>
                </a:cubicBezTo>
                <a:cubicBezTo>
                  <a:pt x="738" y="513"/>
                  <a:pt x="797" y="548"/>
                  <a:pt x="816" y="559"/>
                </a:cubicBezTo>
                <a:cubicBezTo>
                  <a:pt x="834" y="571"/>
                  <a:pt x="866" y="584"/>
                  <a:pt x="877" y="578"/>
                </a:cubicBezTo>
                <a:cubicBezTo>
                  <a:pt x="889" y="572"/>
                  <a:pt x="910" y="573"/>
                  <a:pt x="917" y="573"/>
                </a:cubicBezTo>
                <a:cubicBezTo>
                  <a:pt x="925" y="574"/>
                  <a:pt x="948" y="570"/>
                  <a:pt x="957" y="566"/>
                </a:cubicBezTo>
                <a:cubicBezTo>
                  <a:pt x="960" y="577"/>
                  <a:pt x="971" y="586"/>
                  <a:pt x="971" y="586"/>
                </a:cubicBezTo>
                <a:cubicBezTo>
                  <a:pt x="893" y="592"/>
                  <a:pt x="876" y="608"/>
                  <a:pt x="863" y="613"/>
                </a:cubicBezTo>
                <a:cubicBezTo>
                  <a:pt x="849" y="619"/>
                  <a:pt x="831" y="611"/>
                  <a:pt x="810" y="615"/>
                </a:cubicBezTo>
                <a:cubicBezTo>
                  <a:pt x="787" y="620"/>
                  <a:pt x="782" y="622"/>
                  <a:pt x="740" y="639"/>
                </a:cubicBezTo>
                <a:cubicBezTo>
                  <a:pt x="714" y="635"/>
                  <a:pt x="587" y="638"/>
                  <a:pt x="483" y="640"/>
                </a:cubicBezTo>
                <a:cubicBezTo>
                  <a:pt x="379" y="642"/>
                  <a:pt x="330" y="603"/>
                  <a:pt x="330" y="603"/>
                </a:cubicBezTo>
                <a:cubicBezTo>
                  <a:pt x="330" y="603"/>
                  <a:pt x="330" y="603"/>
                  <a:pt x="337" y="597"/>
                </a:cubicBezTo>
                <a:cubicBezTo>
                  <a:pt x="343" y="590"/>
                  <a:pt x="315" y="574"/>
                  <a:pt x="279" y="538"/>
                </a:cubicBezTo>
                <a:cubicBezTo>
                  <a:pt x="242" y="502"/>
                  <a:pt x="226" y="412"/>
                  <a:pt x="190" y="416"/>
                </a:cubicBezTo>
                <a:cubicBezTo>
                  <a:pt x="160" y="420"/>
                  <a:pt x="141" y="509"/>
                  <a:pt x="157" y="558"/>
                </a:cubicBezTo>
                <a:cubicBezTo>
                  <a:pt x="173" y="607"/>
                  <a:pt x="181" y="656"/>
                  <a:pt x="194" y="708"/>
                </a:cubicBezTo>
                <a:cubicBezTo>
                  <a:pt x="206" y="759"/>
                  <a:pt x="230" y="753"/>
                  <a:pt x="245" y="748"/>
                </a:cubicBezTo>
                <a:cubicBezTo>
                  <a:pt x="255" y="752"/>
                  <a:pt x="302" y="736"/>
                  <a:pt x="317" y="735"/>
                </a:cubicBezTo>
                <a:cubicBezTo>
                  <a:pt x="333" y="734"/>
                  <a:pt x="329" y="722"/>
                  <a:pt x="329" y="722"/>
                </a:cubicBezTo>
                <a:cubicBezTo>
                  <a:pt x="329" y="722"/>
                  <a:pt x="418" y="722"/>
                  <a:pt x="523" y="763"/>
                </a:cubicBezTo>
                <a:cubicBezTo>
                  <a:pt x="628" y="804"/>
                  <a:pt x="724" y="782"/>
                  <a:pt x="743" y="776"/>
                </a:cubicBezTo>
                <a:cubicBezTo>
                  <a:pt x="762" y="770"/>
                  <a:pt x="791" y="772"/>
                  <a:pt x="820" y="767"/>
                </a:cubicBezTo>
                <a:cubicBezTo>
                  <a:pt x="848" y="762"/>
                  <a:pt x="889" y="779"/>
                  <a:pt x="952" y="793"/>
                </a:cubicBezTo>
                <a:cubicBezTo>
                  <a:pt x="1014" y="807"/>
                  <a:pt x="1075" y="805"/>
                  <a:pt x="1121" y="806"/>
                </a:cubicBezTo>
                <a:cubicBezTo>
                  <a:pt x="1167" y="807"/>
                  <a:pt x="1178" y="836"/>
                  <a:pt x="1279" y="816"/>
                </a:cubicBezTo>
                <a:cubicBezTo>
                  <a:pt x="1314" y="872"/>
                  <a:pt x="1433" y="995"/>
                  <a:pt x="1481" y="1029"/>
                </a:cubicBezTo>
                <a:cubicBezTo>
                  <a:pt x="1529" y="1062"/>
                  <a:pt x="1579" y="1055"/>
                  <a:pt x="1633" y="1020"/>
                </a:cubicBezTo>
                <a:cubicBezTo>
                  <a:pt x="1687" y="984"/>
                  <a:pt x="1761" y="908"/>
                  <a:pt x="1800" y="869"/>
                </a:cubicBezTo>
                <a:cubicBezTo>
                  <a:pt x="1838" y="831"/>
                  <a:pt x="1885" y="812"/>
                  <a:pt x="1909" y="810"/>
                </a:cubicBezTo>
                <a:cubicBezTo>
                  <a:pt x="1912" y="818"/>
                  <a:pt x="1936" y="811"/>
                  <a:pt x="1988" y="820"/>
                </a:cubicBezTo>
                <a:cubicBezTo>
                  <a:pt x="2040" y="828"/>
                  <a:pt x="2127" y="867"/>
                  <a:pt x="2132" y="823"/>
                </a:cubicBezTo>
                <a:cubicBezTo>
                  <a:pt x="2137" y="780"/>
                  <a:pt x="2084" y="710"/>
                  <a:pt x="2039" y="691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4"/>
          <p:cNvGrpSpPr/>
          <p:nvPr/>
        </p:nvGrpSpPr>
        <p:grpSpPr>
          <a:xfrm>
            <a:off x="500034" y="4363230"/>
            <a:ext cx="2496882" cy="2494770"/>
            <a:chOff x="2706688" y="2114550"/>
            <a:chExt cx="3751262" cy="3748088"/>
          </a:xfrm>
          <a:scene3d>
            <a:camera prst="isometricOffAxis1Top"/>
            <a:lightRig rig="flat" dir="t"/>
          </a:scene3d>
        </p:grpSpPr>
        <p:sp>
          <p:nvSpPr>
            <p:cNvPr id="6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708280" y="2170112"/>
              <a:ext cx="3749675" cy="3679824"/>
              <a:chOff x="1967" y="1569"/>
              <a:chExt cx="1812" cy="1751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solidFill>
              <a:schemeClr val="bg2"/>
            </a:soli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7" name="Bogen 26"/>
          <p:cNvSpPr/>
          <p:nvPr/>
        </p:nvSpPr>
        <p:spPr bwMode="auto">
          <a:xfrm rot="20397667">
            <a:off x="1956791" y="4583481"/>
            <a:ext cx="1466167" cy="839407"/>
          </a:xfrm>
          <a:prstGeom prst="arc">
            <a:avLst>
              <a:gd name="adj1" fmla="val 11716462"/>
              <a:gd name="adj2" fmla="val 20487816"/>
            </a:avLst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Ellipse 4"/>
          <p:cNvSpPr>
            <a:spLocks/>
          </p:cNvSpPr>
          <p:nvPr/>
        </p:nvSpPr>
        <p:spPr>
          <a:xfrm>
            <a:off x="1071538" y="2214555"/>
            <a:ext cx="3651987" cy="120888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  <p:sp>
        <p:nvSpPr>
          <p:cNvPr id="32" name="Ellipse 4"/>
          <p:cNvSpPr>
            <a:spLocks/>
          </p:cNvSpPr>
          <p:nvPr/>
        </p:nvSpPr>
        <p:spPr>
          <a:xfrm>
            <a:off x="500034" y="5338784"/>
            <a:ext cx="2496882" cy="82652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  <p:grpSp>
        <p:nvGrpSpPr>
          <p:cNvPr id="30" name="Gruppieren 4"/>
          <p:cNvGrpSpPr/>
          <p:nvPr/>
        </p:nvGrpSpPr>
        <p:grpSpPr>
          <a:xfrm>
            <a:off x="3286116" y="3467487"/>
            <a:ext cx="2496882" cy="2494770"/>
            <a:chOff x="2706688" y="2114550"/>
            <a:chExt cx="3751262" cy="3748088"/>
          </a:xfrm>
          <a:scene3d>
            <a:camera prst="isometricOffAxis1Top"/>
            <a:lightRig rig="flat" dir="t"/>
          </a:scene3d>
        </p:grpSpPr>
        <p:sp>
          <p:nvSpPr>
            <p:cNvPr id="33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2708281" y="2170112"/>
              <a:ext cx="3749675" cy="3679824"/>
              <a:chOff x="1967" y="1569"/>
              <a:chExt cx="1812" cy="1751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solidFill>
              <a:schemeClr val="bg2"/>
            </a:soli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9" name="Ellipse 4"/>
          <p:cNvSpPr>
            <a:spLocks/>
          </p:cNvSpPr>
          <p:nvPr/>
        </p:nvSpPr>
        <p:spPr>
          <a:xfrm>
            <a:off x="3286116" y="4402680"/>
            <a:ext cx="2496882" cy="82652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  <p:grpSp>
        <p:nvGrpSpPr>
          <p:cNvPr id="41" name="Gruppieren 4"/>
          <p:cNvGrpSpPr/>
          <p:nvPr/>
        </p:nvGrpSpPr>
        <p:grpSpPr>
          <a:xfrm>
            <a:off x="6072198" y="2571745"/>
            <a:ext cx="2496882" cy="2494770"/>
            <a:chOff x="2706688" y="2114550"/>
            <a:chExt cx="3751262" cy="3748088"/>
          </a:xfrm>
          <a:scene3d>
            <a:camera prst="isometricOffAxis1Top"/>
            <a:lightRig rig="flat" dir="t"/>
          </a:scene3d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744788" y="2170113"/>
              <a:ext cx="3656012" cy="365601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43" name="Group 4"/>
            <p:cNvGrpSpPr>
              <a:grpSpLocks/>
            </p:cNvGrpSpPr>
            <p:nvPr/>
          </p:nvGrpSpPr>
          <p:grpSpPr bwMode="auto">
            <a:xfrm>
              <a:off x="2708282" y="2170112"/>
              <a:ext cx="3749675" cy="3679824"/>
              <a:chOff x="1967" y="1569"/>
              <a:chExt cx="1812" cy="1751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2872" y="1569"/>
                <a:ext cx="907" cy="1297"/>
              </a:xfrm>
              <a:custGeom>
                <a:avLst/>
                <a:gdLst>
                  <a:gd name="T0" fmla="*/ 324 w 384"/>
                  <a:gd name="T1" fmla="*/ 185 h 549"/>
                  <a:gd name="T2" fmla="*/ 156 w 384"/>
                  <a:gd name="T3" fmla="*/ 33 h 549"/>
                  <a:gd name="T4" fmla="*/ 1 w 384"/>
                  <a:gd name="T5" fmla="*/ 0 h 549"/>
                  <a:gd name="T6" fmla="*/ 1 w 384"/>
                  <a:gd name="T7" fmla="*/ 363 h 549"/>
                  <a:gd name="T8" fmla="*/ 3 w 384"/>
                  <a:gd name="T9" fmla="*/ 367 h 549"/>
                  <a:gd name="T10" fmla="*/ 321 w 384"/>
                  <a:gd name="T11" fmla="*/ 548 h 549"/>
                  <a:gd name="T12" fmla="*/ 323 w 384"/>
                  <a:gd name="T13" fmla="*/ 549 h 549"/>
                  <a:gd name="T14" fmla="*/ 335 w 384"/>
                  <a:gd name="T15" fmla="*/ 527 h 549"/>
                  <a:gd name="T16" fmla="*/ 356 w 384"/>
                  <a:gd name="T17" fmla="*/ 256 h 549"/>
                  <a:gd name="T18" fmla="*/ 324 w 384"/>
                  <a:gd name="T19" fmla="*/ 185 h 5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"/>
                  <a:gd name="T31" fmla="*/ 0 h 549"/>
                  <a:gd name="T32" fmla="*/ 384 w 384"/>
                  <a:gd name="T33" fmla="*/ 549 h 5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" h="549">
                    <a:moveTo>
                      <a:pt x="324" y="185"/>
                    </a:moveTo>
                    <a:cubicBezTo>
                      <a:pt x="286" y="118"/>
                      <a:pt x="226" y="65"/>
                      <a:pt x="156" y="33"/>
                    </a:cubicBezTo>
                    <a:cubicBezTo>
                      <a:pt x="107" y="11"/>
                      <a:pt x="54" y="0"/>
                      <a:pt x="1" y="0"/>
                    </a:cubicBezTo>
                    <a:cubicBezTo>
                      <a:pt x="1" y="25"/>
                      <a:pt x="1" y="359"/>
                      <a:pt x="1" y="363"/>
                    </a:cubicBezTo>
                    <a:cubicBezTo>
                      <a:pt x="1" y="366"/>
                      <a:pt x="0" y="366"/>
                      <a:pt x="3" y="367"/>
                    </a:cubicBezTo>
                    <a:cubicBezTo>
                      <a:pt x="10" y="371"/>
                      <a:pt x="318" y="546"/>
                      <a:pt x="321" y="548"/>
                    </a:cubicBezTo>
                    <a:cubicBezTo>
                      <a:pt x="322" y="548"/>
                      <a:pt x="323" y="548"/>
                      <a:pt x="323" y="549"/>
                    </a:cubicBezTo>
                    <a:cubicBezTo>
                      <a:pt x="324" y="549"/>
                      <a:pt x="334" y="529"/>
                      <a:pt x="335" y="527"/>
                    </a:cubicBezTo>
                    <a:cubicBezTo>
                      <a:pt x="377" y="444"/>
                      <a:pt x="384" y="345"/>
                      <a:pt x="356" y="256"/>
                    </a:cubicBezTo>
                    <a:cubicBezTo>
                      <a:pt x="348" y="231"/>
                      <a:pt x="337" y="207"/>
                      <a:pt x="324" y="185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2113" y="2436"/>
                <a:ext cx="1522" cy="884"/>
              </a:xfrm>
              <a:custGeom>
                <a:avLst/>
                <a:gdLst>
                  <a:gd name="T0" fmla="*/ 323 w 644"/>
                  <a:gd name="T1" fmla="*/ 0 h 374"/>
                  <a:gd name="T2" fmla="*/ 0 w 644"/>
                  <a:gd name="T3" fmla="*/ 184 h 374"/>
                  <a:gd name="T4" fmla="*/ 170 w 644"/>
                  <a:gd name="T5" fmla="*/ 334 h 374"/>
                  <a:gd name="T6" fmla="*/ 407 w 644"/>
                  <a:gd name="T7" fmla="*/ 356 h 374"/>
                  <a:gd name="T8" fmla="*/ 604 w 644"/>
                  <a:gd name="T9" fmla="*/ 238 h 374"/>
                  <a:gd name="T10" fmla="*/ 644 w 644"/>
                  <a:gd name="T11" fmla="*/ 182 h 374"/>
                  <a:gd name="T12" fmla="*/ 323 w 644"/>
                  <a:gd name="T13" fmla="*/ 0 h 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4"/>
                  <a:gd name="T22" fmla="*/ 0 h 374"/>
                  <a:gd name="T23" fmla="*/ 644 w 644"/>
                  <a:gd name="T24" fmla="*/ 374 h 3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4" h="374">
                    <a:moveTo>
                      <a:pt x="323" y="0"/>
                    </a:moveTo>
                    <a:cubicBezTo>
                      <a:pt x="302" y="12"/>
                      <a:pt x="6" y="180"/>
                      <a:pt x="0" y="184"/>
                    </a:cubicBezTo>
                    <a:cubicBezTo>
                      <a:pt x="39" y="250"/>
                      <a:pt x="100" y="303"/>
                      <a:pt x="170" y="334"/>
                    </a:cubicBezTo>
                    <a:cubicBezTo>
                      <a:pt x="244" y="367"/>
                      <a:pt x="328" y="374"/>
                      <a:pt x="407" y="356"/>
                    </a:cubicBezTo>
                    <a:cubicBezTo>
                      <a:pt x="483" y="339"/>
                      <a:pt x="552" y="297"/>
                      <a:pt x="604" y="238"/>
                    </a:cubicBezTo>
                    <a:cubicBezTo>
                      <a:pt x="619" y="221"/>
                      <a:pt x="632" y="202"/>
                      <a:pt x="644" y="182"/>
                    </a:cubicBezTo>
                    <a:cubicBezTo>
                      <a:pt x="622" y="170"/>
                      <a:pt x="329" y="3"/>
                      <a:pt x="323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1967" y="1569"/>
                <a:ext cx="907" cy="1300"/>
              </a:xfrm>
              <a:custGeom>
                <a:avLst/>
                <a:gdLst>
                  <a:gd name="T0" fmla="*/ 384 w 384"/>
                  <a:gd name="T1" fmla="*/ 0 h 550"/>
                  <a:gd name="T2" fmla="*/ 161 w 384"/>
                  <a:gd name="T3" fmla="*/ 73 h 550"/>
                  <a:gd name="T4" fmla="*/ 24 w 384"/>
                  <a:gd name="T5" fmla="*/ 271 h 550"/>
                  <a:gd name="T6" fmla="*/ 56 w 384"/>
                  <a:gd name="T7" fmla="*/ 540 h 550"/>
                  <a:gd name="T8" fmla="*/ 62 w 384"/>
                  <a:gd name="T9" fmla="*/ 549 h 550"/>
                  <a:gd name="T10" fmla="*/ 65 w 384"/>
                  <a:gd name="T11" fmla="*/ 548 h 550"/>
                  <a:gd name="T12" fmla="*/ 384 w 384"/>
                  <a:gd name="T13" fmla="*/ 366 h 550"/>
                  <a:gd name="T14" fmla="*/ 384 w 384"/>
                  <a:gd name="T15" fmla="*/ 0 h 5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4"/>
                  <a:gd name="T25" fmla="*/ 0 h 550"/>
                  <a:gd name="T26" fmla="*/ 384 w 384"/>
                  <a:gd name="T27" fmla="*/ 550 h 5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4" h="550">
                    <a:moveTo>
                      <a:pt x="384" y="0"/>
                    </a:moveTo>
                    <a:cubicBezTo>
                      <a:pt x="304" y="0"/>
                      <a:pt x="225" y="25"/>
                      <a:pt x="161" y="73"/>
                    </a:cubicBezTo>
                    <a:cubicBezTo>
                      <a:pt x="95" y="121"/>
                      <a:pt x="46" y="191"/>
                      <a:pt x="24" y="271"/>
                    </a:cubicBezTo>
                    <a:cubicBezTo>
                      <a:pt x="0" y="361"/>
                      <a:pt x="11" y="458"/>
                      <a:pt x="56" y="540"/>
                    </a:cubicBezTo>
                    <a:cubicBezTo>
                      <a:pt x="57" y="542"/>
                      <a:pt x="60" y="550"/>
                      <a:pt x="62" y="549"/>
                    </a:cubicBezTo>
                    <a:cubicBezTo>
                      <a:pt x="63" y="549"/>
                      <a:pt x="64" y="548"/>
                      <a:pt x="65" y="548"/>
                    </a:cubicBezTo>
                    <a:cubicBezTo>
                      <a:pt x="69" y="545"/>
                      <a:pt x="377" y="370"/>
                      <a:pt x="384" y="366"/>
                    </a:cubicBezTo>
                    <a:cubicBezTo>
                      <a:pt x="384" y="366"/>
                      <a:pt x="384" y="23"/>
                      <a:pt x="384" y="0"/>
                    </a:cubicBezTo>
                  </a:path>
                </a:pathLst>
              </a:custGeom>
              <a:noFill/>
              <a:ln w="12700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sp3d>
                <a:bevelT w="57150" h="120650" prst="riblet"/>
                <a:bevelB w="31750"/>
              </a:sp3d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4" name="AutoShape 11"/>
            <p:cNvSpPr>
              <a:spLocks noChangeArrowheads="1"/>
            </p:cNvSpPr>
            <p:nvPr/>
          </p:nvSpPr>
          <p:spPr bwMode="auto">
            <a:xfrm>
              <a:off x="2706688" y="2114550"/>
              <a:ext cx="3748087" cy="3748088"/>
            </a:xfrm>
            <a:custGeom>
              <a:avLst/>
              <a:gdLst>
                <a:gd name="T0" fmla="*/ 1874044 w 21600"/>
                <a:gd name="T1" fmla="*/ 0 h 21600"/>
                <a:gd name="T2" fmla="*/ 548852 w 21600"/>
                <a:gd name="T3" fmla="*/ 548852 h 21600"/>
                <a:gd name="T4" fmla="*/ 0 w 21600"/>
                <a:gd name="T5" fmla="*/ 1874044 h 21600"/>
                <a:gd name="T6" fmla="*/ 548852 w 21600"/>
                <a:gd name="T7" fmla="*/ 3199236 h 21600"/>
                <a:gd name="T8" fmla="*/ 1874044 w 21600"/>
                <a:gd name="T9" fmla="*/ 3748088 h 21600"/>
                <a:gd name="T10" fmla="*/ 3199235 w 21600"/>
                <a:gd name="T11" fmla="*/ 3199236 h 21600"/>
                <a:gd name="T12" fmla="*/ 3748087 w 21600"/>
                <a:gd name="T13" fmla="*/ 1874044 h 21600"/>
                <a:gd name="T14" fmla="*/ 3199235 w 21600"/>
                <a:gd name="T15" fmla="*/ 54885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63" y="10800"/>
                  </a:moveTo>
                  <a:cubicBezTo>
                    <a:pt x="563" y="16454"/>
                    <a:pt x="5146" y="21037"/>
                    <a:pt x="10800" y="21037"/>
                  </a:cubicBezTo>
                  <a:cubicBezTo>
                    <a:pt x="16454" y="21037"/>
                    <a:pt x="21037" y="16454"/>
                    <a:pt x="21037" y="10800"/>
                  </a:cubicBezTo>
                  <a:cubicBezTo>
                    <a:pt x="21037" y="5146"/>
                    <a:pt x="16454" y="563"/>
                    <a:pt x="10800" y="563"/>
                  </a:cubicBezTo>
                  <a:cubicBezTo>
                    <a:pt x="5146" y="563"/>
                    <a:pt x="563" y="5146"/>
                    <a:pt x="563" y="10800"/>
                  </a:cubicBezTo>
                  <a:close/>
                </a:path>
              </a:pathLst>
            </a:custGeom>
            <a:solidFill>
              <a:schemeClr val="bg2"/>
            </a:solidFill>
            <a:ln w="9525" algn="ctr">
              <a:noFill/>
              <a:round/>
              <a:headEnd/>
              <a:tailEnd/>
            </a:ln>
            <a:sp3d>
              <a:bevelT w="57150" h="120650" prst="riblet"/>
              <a:bevelB w="31750"/>
            </a:sp3d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48" name="Ellipse 4"/>
          <p:cNvSpPr>
            <a:spLocks/>
          </p:cNvSpPr>
          <p:nvPr/>
        </p:nvSpPr>
        <p:spPr>
          <a:xfrm>
            <a:off x="6072198" y="3538584"/>
            <a:ext cx="2496882" cy="82652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>
                <a:solidFill>
                  <a:schemeClr val="bg1"/>
                </a:solidFill>
              </a:rPr>
              <a:t>Your Text</a:t>
            </a:r>
            <a:endParaRPr lang="de-DE" sz="2400" kern="1200" dirty="0">
              <a:solidFill>
                <a:schemeClr val="bg1"/>
              </a:solidFill>
            </a:endParaRPr>
          </a:p>
        </p:txBody>
      </p:sp>
      <p:sp>
        <p:nvSpPr>
          <p:cNvPr id="49" name="Bogen 48"/>
          <p:cNvSpPr/>
          <p:nvPr/>
        </p:nvSpPr>
        <p:spPr bwMode="auto">
          <a:xfrm rot="20397667">
            <a:off x="4814309" y="3654787"/>
            <a:ext cx="1466167" cy="839407"/>
          </a:xfrm>
          <a:prstGeom prst="arc">
            <a:avLst>
              <a:gd name="adj1" fmla="val 11716462"/>
              <a:gd name="adj2" fmla="val 20487816"/>
            </a:avLst>
          </a:prstGeom>
          <a:noFill/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339490" y="3136210"/>
            <a:ext cx="702225" cy="2457787"/>
            <a:chOff x="783134" y="3198881"/>
            <a:chExt cx="469900" cy="1644650"/>
          </a:xfrm>
        </p:grpSpPr>
        <p:sp>
          <p:nvSpPr>
            <p:cNvPr id="52" name="Freeform 7221"/>
            <p:cNvSpPr>
              <a:spLocks noEditPoints="1"/>
            </p:cNvSpPr>
            <p:nvPr/>
          </p:nvSpPr>
          <p:spPr bwMode="auto">
            <a:xfrm>
              <a:off x="783134" y="3198881"/>
              <a:ext cx="469900" cy="1644650"/>
            </a:xfrm>
            <a:custGeom>
              <a:avLst/>
              <a:gdLst>
                <a:gd name="T0" fmla="*/ 158 w 296"/>
                <a:gd name="T1" fmla="*/ 212 h 1036"/>
                <a:gd name="T2" fmla="*/ 170 w 296"/>
                <a:gd name="T3" fmla="*/ 316 h 1036"/>
                <a:gd name="T4" fmla="*/ 112 w 296"/>
                <a:gd name="T5" fmla="*/ 450 h 1036"/>
                <a:gd name="T6" fmla="*/ 220 w 296"/>
                <a:gd name="T7" fmla="*/ 482 h 1036"/>
                <a:gd name="T8" fmla="*/ 116 w 296"/>
                <a:gd name="T9" fmla="*/ 490 h 1036"/>
                <a:gd name="T10" fmla="*/ 184 w 296"/>
                <a:gd name="T11" fmla="*/ 498 h 1036"/>
                <a:gd name="T12" fmla="*/ 240 w 296"/>
                <a:gd name="T13" fmla="*/ 496 h 1036"/>
                <a:gd name="T14" fmla="*/ 230 w 296"/>
                <a:gd name="T15" fmla="*/ 768 h 1036"/>
                <a:gd name="T16" fmla="*/ 222 w 296"/>
                <a:gd name="T17" fmla="*/ 822 h 1036"/>
                <a:gd name="T18" fmla="*/ 216 w 296"/>
                <a:gd name="T19" fmla="*/ 862 h 1036"/>
                <a:gd name="T20" fmla="*/ 228 w 296"/>
                <a:gd name="T21" fmla="*/ 898 h 1036"/>
                <a:gd name="T22" fmla="*/ 278 w 296"/>
                <a:gd name="T23" fmla="*/ 956 h 1036"/>
                <a:gd name="T24" fmla="*/ 222 w 296"/>
                <a:gd name="T25" fmla="*/ 952 h 1036"/>
                <a:gd name="T26" fmla="*/ 186 w 296"/>
                <a:gd name="T27" fmla="*/ 920 h 1036"/>
                <a:gd name="T28" fmla="*/ 170 w 296"/>
                <a:gd name="T29" fmla="*/ 840 h 1036"/>
                <a:gd name="T30" fmla="*/ 184 w 296"/>
                <a:gd name="T31" fmla="*/ 540 h 1036"/>
                <a:gd name="T32" fmla="*/ 106 w 296"/>
                <a:gd name="T33" fmla="*/ 806 h 1036"/>
                <a:gd name="T34" fmla="*/ 98 w 296"/>
                <a:gd name="T35" fmla="*/ 890 h 1036"/>
                <a:gd name="T36" fmla="*/ 110 w 296"/>
                <a:gd name="T37" fmla="*/ 950 h 1036"/>
                <a:gd name="T38" fmla="*/ 88 w 296"/>
                <a:gd name="T39" fmla="*/ 1032 h 1036"/>
                <a:gd name="T40" fmla="*/ 56 w 296"/>
                <a:gd name="T41" fmla="*/ 1014 h 1036"/>
                <a:gd name="T42" fmla="*/ 58 w 296"/>
                <a:gd name="T43" fmla="*/ 888 h 1036"/>
                <a:gd name="T44" fmla="*/ 70 w 296"/>
                <a:gd name="T45" fmla="*/ 568 h 1036"/>
                <a:gd name="T46" fmla="*/ 32 w 296"/>
                <a:gd name="T47" fmla="*/ 540 h 1036"/>
                <a:gd name="T48" fmla="*/ 4 w 296"/>
                <a:gd name="T49" fmla="*/ 358 h 1036"/>
                <a:gd name="T50" fmla="*/ 34 w 296"/>
                <a:gd name="T51" fmla="*/ 198 h 1036"/>
                <a:gd name="T52" fmla="*/ 222 w 296"/>
                <a:gd name="T53" fmla="*/ 494 h 1036"/>
                <a:gd name="T54" fmla="*/ 70 w 296"/>
                <a:gd name="T55" fmla="*/ 566 h 1036"/>
                <a:gd name="T56" fmla="*/ 176 w 296"/>
                <a:gd name="T57" fmla="*/ 496 h 1036"/>
                <a:gd name="T58" fmla="*/ 158 w 296"/>
                <a:gd name="T59" fmla="*/ 212 h 1036"/>
                <a:gd name="T60" fmla="*/ 132 w 296"/>
                <a:gd name="T61" fmla="*/ 86 h 1036"/>
                <a:gd name="T62" fmla="*/ 130 w 296"/>
                <a:gd name="T63" fmla="*/ 46 h 1036"/>
                <a:gd name="T64" fmla="*/ 160 w 296"/>
                <a:gd name="T65" fmla="*/ 0 h 1036"/>
                <a:gd name="T66" fmla="*/ 208 w 296"/>
                <a:gd name="T67" fmla="*/ 4 h 1036"/>
                <a:gd name="T68" fmla="*/ 234 w 296"/>
                <a:gd name="T69" fmla="*/ 62 h 1036"/>
                <a:gd name="T70" fmla="*/ 232 w 296"/>
                <a:gd name="T71" fmla="*/ 102 h 1036"/>
                <a:gd name="T72" fmla="*/ 204 w 296"/>
                <a:gd name="T73" fmla="*/ 160 h 1036"/>
                <a:gd name="T74" fmla="*/ 224 w 296"/>
                <a:gd name="T75" fmla="*/ 272 h 1036"/>
                <a:gd name="T76" fmla="*/ 174 w 296"/>
                <a:gd name="T77" fmla="*/ 194 h 1036"/>
                <a:gd name="T78" fmla="*/ 234 w 296"/>
                <a:gd name="T79" fmla="*/ 76 h 1036"/>
                <a:gd name="T80" fmla="*/ 206 w 296"/>
                <a:gd name="T81" fmla="*/ 162 h 1036"/>
                <a:gd name="T82" fmla="*/ 276 w 296"/>
                <a:gd name="T83" fmla="*/ 230 h 1036"/>
                <a:gd name="T84" fmla="*/ 276 w 296"/>
                <a:gd name="T85" fmla="*/ 464 h 1036"/>
                <a:gd name="T86" fmla="*/ 296 w 296"/>
                <a:gd name="T87" fmla="*/ 556 h 1036"/>
                <a:gd name="T88" fmla="*/ 252 w 296"/>
                <a:gd name="T89" fmla="*/ 478 h 1036"/>
                <a:gd name="T90" fmla="*/ 250 w 296"/>
                <a:gd name="T91" fmla="*/ 418 h 1036"/>
                <a:gd name="T92" fmla="*/ 246 w 296"/>
                <a:gd name="T93" fmla="*/ 310 h 1036"/>
                <a:gd name="T94" fmla="*/ 226 w 296"/>
                <a:gd name="T95" fmla="*/ 190 h 1036"/>
                <a:gd name="T96" fmla="*/ 258 w 296"/>
                <a:gd name="T97" fmla="*/ 458 h 1036"/>
                <a:gd name="T98" fmla="*/ 224 w 296"/>
                <a:gd name="T99" fmla="*/ 186 h 1036"/>
                <a:gd name="T100" fmla="*/ 68 w 296"/>
                <a:gd name="T101" fmla="*/ 372 h 1036"/>
                <a:gd name="T102" fmla="*/ 82 w 296"/>
                <a:gd name="T103" fmla="*/ 298 h 1036"/>
                <a:gd name="T104" fmla="*/ 64 w 296"/>
                <a:gd name="T105" fmla="*/ 370 h 1036"/>
                <a:gd name="T106" fmla="*/ 40 w 296"/>
                <a:gd name="T107" fmla="*/ 370 h 1036"/>
                <a:gd name="T108" fmla="*/ 32 w 296"/>
                <a:gd name="T109" fmla="*/ 384 h 1036"/>
                <a:gd name="T110" fmla="*/ 72 w 296"/>
                <a:gd name="T111" fmla="*/ 456 h 1036"/>
                <a:gd name="T112" fmla="*/ 76 w 296"/>
                <a:gd name="T113" fmla="*/ 460 h 1036"/>
                <a:gd name="T114" fmla="*/ 76 w 296"/>
                <a:gd name="T115" fmla="*/ 418 h 1036"/>
                <a:gd name="T116" fmla="*/ 30 w 296"/>
                <a:gd name="T117" fmla="*/ 372 h 1036"/>
                <a:gd name="T118" fmla="*/ 108 w 296"/>
                <a:gd name="T119" fmla="*/ 482 h 1036"/>
                <a:gd name="T120" fmla="*/ 108 w 296"/>
                <a:gd name="T121" fmla="*/ 482 h 1036"/>
                <a:gd name="T122" fmla="*/ 120 w 296"/>
                <a:gd name="T123" fmla="*/ 55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036">
                  <a:moveTo>
                    <a:pt x="134" y="148"/>
                  </a:moveTo>
                  <a:lnTo>
                    <a:pt x="134" y="152"/>
                  </a:lnTo>
                  <a:lnTo>
                    <a:pt x="136" y="158"/>
                  </a:lnTo>
                  <a:lnTo>
                    <a:pt x="140" y="164"/>
                  </a:lnTo>
                  <a:lnTo>
                    <a:pt x="144" y="172"/>
                  </a:lnTo>
                  <a:lnTo>
                    <a:pt x="150" y="184"/>
                  </a:lnTo>
                  <a:lnTo>
                    <a:pt x="156" y="204"/>
                  </a:lnTo>
                  <a:lnTo>
                    <a:pt x="158" y="212"/>
                  </a:lnTo>
                  <a:lnTo>
                    <a:pt x="158" y="214"/>
                  </a:lnTo>
                  <a:lnTo>
                    <a:pt x="160" y="218"/>
                  </a:lnTo>
                  <a:lnTo>
                    <a:pt x="162" y="226"/>
                  </a:lnTo>
                  <a:lnTo>
                    <a:pt x="168" y="264"/>
                  </a:lnTo>
                  <a:lnTo>
                    <a:pt x="172" y="292"/>
                  </a:lnTo>
                  <a:lnTo>
                    <a:pt x="172" y="300"/>
                  </a:lnTo>
                  <a:lnTo>
                    <a:pt x="172" y="300"/>
                  </a:lnTo>
                  <a:lnTo>
                    <a:pt x="170" y="316"/>
                  </a:lnTo>
                  <a:lnTo>
                    <a:pt x="162" y="346"/>
                  </a:lnTo>
                  <a:lnTo>
                    <a:pt x="150" y="384"/>
                  </a:lnTo>
                  <a:lnTo>
                    <a:pt x="150" y="384"/>
                  </a:lnTo>
                  <a:lnTo>
                    <a:pt x="148" y="392"/>
                  </a:lnTo>
                  <a:lnTo>
                    <a:pt x="144" y="400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12" y="450"/>
                  </a:lnTo>
                  <a:lnTo>
                    <a:pt x="104" y="466"/>
                  </a:lnTo>
                  <a:lnTo>
                    <a:pt x="144" y="478"/>
                  </a:lnTo>
                  <a:lnTo>
                    <a:pt x="184" y="484"/>
                  </a:lnTo>
                  <a:lnTo>
                    <a:pt x="196" y="482"/>
                  </a:lnTo>
                  <a:lnTo>
                    <a:pt x="206" y="480"/>
                  </a:lnTo>
                  <a:lnTo>
                    <a:pt x="212" y="482"/>
                  </a:lnTo>
                  <a:lnTo>
                    <a:pt x="216" y="482"/>
                  </a:lnTo>
                  <a:lnTo>
                    <a:pt x="220" y="482"/>
                  </a:lnTo>
                  <a:lnTo>
                    <a:pt x="222" y="484"/>
                  </a:lnTo>
                  <a:lnTo>
                    <a:pt x="184" y="486"/>
                  </a:lnTo>
                  <a:lnTo>
                    <a:pt x="184" y="496"/>
                  </a:lnTo>
                  <a:lnTo>
                    <a:pt x="182" y="496"/>
                  </a:lnTo>
                  <a:lnTo>
                    <a:pt x="176" y="496"/>
                  </a:lnTo>
                  <a:lnTo>
                    <a:pt x="176" y="496"/>
                  </a:lnTo>
                  <a:lnTo>
                    <a:pt x="130" y="492"/>
                  </a:lnTo>
                  <a:lnTo>
                    <a:pt x="116" y="490"/>
                  </a:lnTo>
                  <a:lnTo>
                    <a:pt x="124" y="492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40" y="498"/>
                  </a:lnTo>
                  <a:lnTo>
                    <a:pt x="162" y="500"/>
                  </a:lnTo>
                  <a:lnTo>
                    <a:pt x="174" y="502"/>
                  </a:lnTo>
                  <a:lnTo>
                    <a:pt x="132" y="528"/>
                  </a:lnTo>
                  <a:lnTo>
                    <a:pt x="184" y="498"/>
                  </a:lnTo>
                  <a:lnTo>
                    <a:pt x="188" y="498"/>
                  </a:lnTo>
                  <a:lnTo>
                    <a:pt x="216" y="496"/>
                  </a:lnTo>
                  <a:lnTo>
                    <a:pt x="212" y="542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236" y="494"/>
                  </a:lnTo>
                  <a:lnTo>
                    <a:pt x="238" y="494"/>
                  </a:lnTo>
                  <a:lnTo>
                    <a:pt x="240" y="496"/>
                  </a:lnTo>
                  <a:lnTo>
                    <a:pt x="228" y="544"/>
                  </a:lnTo>
                  <a:lnTo>
                    <a:pt x="244" y="530"/>
                  </a:lnTo>
                  <a:lnTo>
                    <a:pt x="238" y="686"/>
                  </a:lnTo>
                  <a:lnTo>
                    <a:pt x="238" y="686"/>
                  </a:lnTo>
                  <a:lnTo>
                    <a:pt x="230" y="738"/>
                  </a:lnTo>
                  <a:lnTo>
                    <a:pt x="226" y="758"/>
                  </a:lnTo>
                  <a:lnTo>
                    <a:pt x="222" y="772"/>
                  </a:lnTo>
                  <a:lnTo>
                    <a:pt x="230" y="768"/>
                  </a:lnTo>
                  <a:lnTo>
                    <a:pt x="230" y="768"/>
                  </a:lnTo>
                  <a:lnTo>
                    <a:pt x="236" y="762"/>
                  </a:lnTo>
                  <a:lnTo>
                    <a:pt x="238" y="760"/>
                  </a:lnTo>
                  <a:lnTo>
                    <a:pt x="238" y="762"/>
                  </a:lnTo>
                  <a:lnTo>
                    <a:pt x="238" y="766"/>
                  </a:lnTo>
                  <a:lnTo>
                    <a:pt x="232" y="778"/>
                  </a:lnTo>
                  <a:lnTo>
                    <a:pt x="214" y="812"/>
                  </a:lnTo>
                  <a:lnTo>
                    <a:pt x="222" y="822"/>
                  </a:lnTo>
                  <a:lnTo>
                    <a:pt x="216" y="834"/>
                  </a:lnTo>
                  <a:lnTo>
                    <a:pt x="216" y="834"/>
                  </a:lnTo>
                  <a:lnTo>
                    <a:pt x="206" y="846"/>
                  </a:lnTo>
                  <a:lnTo>
                    <a:pt x="192" y="856"/>
                  </a:lnTo>
                  <a:lnTo>
                    <a:pt x="224" y="842"/>
                  </a:lnTo>
                  <a:lnTo>
                    <a:pt x="224" y="842"/>
                  </a:lnTo>
                  <a:lnTo>
                    <a:pt x="210" y="858"/>
                  </a:lnTo>
                  <a:lnTo>
                    <a:pt x="216" y="862"/>
                  </a:lnTo>
                  <a:lnTo>
                    <a:pt x="202" y="870"/>
                  </a:lnTo>
                  <a:lnTo>
                    <a:pt x="218" y="868"/>
                  </a:lnTo>
                  <a:lnTo>
                    <a:pt x="222" y="888"/>
                  </a:lnTo>
                  <a:lnTo>
                    <a:pt x="222" y="888"/>
                  </a:lnTo>
                  <a:lnTo>
                    <a:pt x="230" y="888"/>
                  </a:lnTo>
                  <a:lnTo>
                    <a:pt x="232" y="890"/>
                  </a:lnTo>
                  <a:lnTo>
                    <a:pt x="232" y="892"/>
                  </a:lnTo>
                  <a:lnTo>
                    <a:pt x="228" y="898"/>
                  </a:lnTo>
                  <a:lnTo>
                    <a:pt x="220" y="908"/>
                  </a:lnTo>
                  <a:lnTo>
                    <a:pt x="236" y="898"/>
                  </a:lnTo>
                  <a:lnTo>
                    <a:pt x="240" y="904"/>
                  </a:lnTo>
                  <a:lnTo>
                    <a:pt x="260" y="920"/>
                  </a:lnTo>
                  <a:lnTo>
                    <a:pt x="272" y="936"/>
                  </a:lnTo>
                  <a:lnTo>
                    <a:pt x="272" y="936"/>
                  </a:lnTo>
                  <a:lnTo>
                    <a:pt x="276" y="946"/>
                  </a:lnTo>
                  <a:lnTo>
                    <a:pt x="278" y="956"/>
                  </a:lnTo>
                  <a:lnTo>
                    <a:pt x="276" y="962"/>
                  </a:lnTo>
                  <a:lnTo>
                    <a:pt x="274" y="964"/>
                  </a:lnTo>
                  <a:lnTo>
                    <a:pt x="272" y="966"/>
                  </a:lnTo>
                  <a:lnTo>
                    <a:pt x="240" y="964"/>
                  </a:lnTo>
                  <a:lnTo>
                    <a:pt x="240" y="964"/>
                  </a:lnTo>
                  <a:lnTo>
                    <a:pt x="232" y="960"/>
                  </a:lnTo>
                  <a:lnTo>
                    <a:pt x="226" y="956"/>
                  </a:lnTo>
                  <a:lnTo>
                    <a:pt x="222" y="952"/>
                  </a:lnTo>
                  <a:lnTo>
                    <a:pt x="218" y="946"/>
                  </a:lnTo>
                  <a:lnTo>
                    <a:pt x="218" y="944"/>
                  </a:lnTo>
                  <a:lnTo>
                    <a:pt x="204" y="922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0" y="924"/>
                  </a:lnTo>
                  <a:lnTo>
                    <a:pt x="186" y="920"/>
                  </a:lnTo>
                  <a:lnTo>
                    <a:pt x="180" y="912"/>
                  </a:lnTo>
                  <a:lnTo>
                    <a:pt x="180" y="912"/>
                  </a:lnTo>
                  <a:lnTo>
                    <a:pt x="176" y="900"/>
                  </a:lnTo>
                  <a:lnTo>
                    <a:pt x="178" y="896"/>
                  </a:lnTo>
                  <a:lnTo>
                    <a:pt x="178" y="894"/>
                  </a:lnTo>
                  <a:lnTo>
                    <a:pt x="172" y="882"/>
                  </a:lnTo>
                  <a:lnTo>
                    <a:pt x="174" y="866"/>
                  </a:lnTo>
                  <a:lnTo>
                    <a:pt x="170" y="840"/>
                  </a:lnTo>
                  <a:lnTo>
                    <a:pt x="176" y="822"/>
                  </a:lnTo>
                  <a:lnTo>
                    <a:pt x="170" y="780"/>
                  </a:lnTo>
                  <a:lnTo>
                    <a:pt x="176" y="740"/>
                  </a:lnTo>
                  <a:lnTo>
                    <a:pt x="174" y="674"/>
                  </a:lnTo>
                  <a:lnTo>
                    <a:pt x="168" y="626"/>
                  </a:lnTo>
                  <a:lnTo>
                    <a:pt x="172" y="606"/>
                  </a:lnTo>
                  <a:lnTo>
                    <a:pt x="196" y="558"/>
                  </a:lnTo>
                  <a:lnTo>
                    <a:pt x="184" y="540"/>
                  </a:lnTo>
                  <a:lnTo>
                    <a:pt x="126" y="562"/>
                  </a:lnTo>
                  <a:lnTo>
                    <a:pt x="182" y="560"/>
                  </a:lnTo>
                  <a:lnTo>
                    <a:pt x="136" y="586"/>
                  </a:lnTo>
                  <a:lnTo>
                    <a:pt x="116" y="752"/>
                  </a:lnTo>
                  <a:lnTo>
                    <a:pt x="104" y="772"/>
                  </a:lnTo>
                  <a:lnTo>
                    <a:pt x="108" y="790"/>
                  </a:lnTo>
                  <a:lnTo>
                    <a:pt x="108" y="790"/>
                  </a:lnTo>
                  <a:lnTo>
                    <a:pt x="106" y="806"/>
                  </a:lnTo>
                  <a:lnTo>
                    <a:pt x="104" y="820"/>
                  </a:lnTo>
                  <a:lnTo>
                    <a:pt x="100" y="828"/>
                  </a:lnTo>
                  <a:lnTo>
                    <a:pt x="96" y="830"/>
                  </a:lnTo>
                  <a:lnTo>
                    <a:pt x="100" y="864"/>
                  </a:lnTo>
                  <a:lnTo>
                    <a:pt x="84" y="886"/>
                  </a:lnTo>
                  <a:lnTo>
                    <a:pt x="84" y="886"/>
                  </a:lnTo>
                  <a:lnTo>
                    <a:pt x="92" y="888"/>
                  </a:lnTo>
                  <a:lnTo>
                    <a:pt x="98" y="890"/>
                  </a:lnTo>
                  <a:lnTo>
                    <a:pt x="106" y="894"/>
                  </a:lnTo>
                  <a:lnTo>
                    <a:pt x="112" y="900"/>
                  </a:lnTo>
                  <a:lnTo>
                    <a:pt x="92" y="908"/>
                  </a:lnTo>
                  <a:lnTo>
                    <a:pt x="100" y="916"/>
                  </a:lnTo>
                  <a:lnTo>
                    <a:pt x="90" y="950"/>
                  </a:lnTo>
                  <a:lnTo>
                    <a:pt x="106" y="952"/>
                  </a:lnTo>
                  <a:lnTo>
                    <a:pt x="108" y="952"/>
                  </a:lnTo>
                  <a:lnTo>
                    <a:pt x="110" y="950"/>
                  </a:lnTo>
                  <a:lnTo>
                    <a:pt x="112" y="954"/>
                  </a:lnTo>
                  <a:lnTo>
                    <a:pt x="112" y="954"/>
                  </a:lnTo>
                  <a:lnTo>
                    <a:pt x="112" y="956"/>
                  </a:lnTo>
                  <a:lnTo>
                    <a:pt x="112" y="956"/>
                  </a:lnTo>
                  <a:lnTo>
                    <a:pt x="110" y="966"/>
                  </a:lnTo>
                  <a:lnTo>
                    <a:pt x="108" y="980"/>
                  </a:lnTo>
                  <a:lnTo>
                    <a:pt x="110" y="998"/>
                  </a:lnTo>
                  <a:lnTo>
                    <a:pt x="88" y="1032"/>
                  </a:lnTo>
                  <a:lnTo>
                    <a:pt x="88" y="1032"/>
                  </a:lnTo>
                  <a:lnTo>
                    <a:pt x="78" y="1034"/>
                  </a:lnTo>
                  <a:lnTo>
                    <a:pt x="72" y="1036"/>
                  </a:lnTo>
                  <a:lnTo>
                    <a:pt x="66" y="1034"/>
                  </a:lnTo>
                  <a:lnTo>
                    <a:pt x="64" y="1030"/>
                  </a:lnTo>
                  <a:lnTo>
                    <a:pt x="64" y="1030"/>
                  </a:lnTo>
                  <a:lnTo>
                    <a:pt x="60" y="1022"/>
                  </a:lnTo>
                  <a:lnTo>
                    <a:pt x="56" y="1014"/>
                  </a:lnTo>
                  <a:lnTo>
                    <a:pt x="54" y="1004"/>
                  </a:lnTo>
                  <a:lnTo>
                    <a:pt x="54" y="992"/>
                  </a:lnTo>
                  <a:lnTo>
                    <a:pt x="68" y="962"/>
                  </a:lnTo>
                  <a:lnTo>
                    <a:pt x="68" y="948"/>
                  </a:lnTo>
                  <a:lnTo>
                    <a:pt x="68" y="948"/>
                  </a:lnTo>
                  <a:lnTo>
                    <a:pt x="62" y="942"/>
                  </a:lnTo>
                  <a:lnTo>
                    <a:pt x="56" y="900"/>
                  </a:lnTo>
                  <a:lnTo>
                    <a:pt x="58" y="888"/>
                  </a:lnTo>
                  <a:lnTo>
                    <a:pt x="54" y="874"/>
                  </a:lnTo>
                  <a:lnTo>
                    <a:pt x="56" y="824"/>
                  </a:lnTo>
                  <a:lnTo>
                    <a:pt x="62" y="814"/>
                  </a:lnTo>
                  <a:lnTo>
                    <a:pt x="58" y="798"/>
                  </a:lnTo>
                  <a:lnTo>
                    <a:pt x="66" y="760"/>
                  </a:lnTo>
                  <a:lnTo>
                    <a:pt x="64" y="744"/>
                  </a:lnTo>
                  <a:lnTo>
                    <a:pt x="70" y="728"/>
                  </a:lnTo>
                  <a:lnTo>
                    <a:pt x="70" y="568"/>
                  </a:lnTo>
                  <a:lnTo>
                    <a:pt x="60" y="568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8" y="574"/>
                  </a:lnTo>
                  <a:lnTo>
                    <a:pt x="42" y="568"/>
                  </a:lnTo>
                  <a:lnTo>
                    <a:pt x="38" y="560"/>
                  </a:lnTo>
                  <a:lnTo>
                    <a:pt x="34" y="552"/>
                  </a:lnTo>
                  <a:lnTo>
                    <a:pt x="32" y="540"/>
                  </a:lnTo>
                  <a:lnTo>
                    <a:pt x="30" y="530"/>
                  </a:lnTo>
                  <a:lnTo>
                    <a:pt x="46" y="494"/>
                  </a:lnTo>
                  <a:lnTo>
                    <a:pt x="30" y="470"/>
                  </a:lnTo>
                  <a:lnTo>
                    <a:pt x="18" y="442"/>
                  </a:lnTo>
                  <a:lnTo>
                    <a:pt x="10" y="416"/>
                  </a:lnTo>
                  <a:lnTo>
                    <a:pt x="0" y="394"/>
                  </a:lnTo>
                  <a:lnTo>
                    <a:pt x="6" y="374"/>
                  </a:lnTo>
                  <a:lnTo>
                    <a:pt x="4" y="358"/>
                  </a:lnTo>
                  <a:lnTo>
                    <a:pt x="10" y="326"/>
                  </a:lnTo>
                  <a:lnTo>
                    <a:pt x="8" y="312"/>
                  </a:lnTo>
                  <a:lnTo>
                    <a:pt x="20" y="274"/>
                  </a:lnTo>
                  <a:lnTo>
                    <a:pt x="18" y="262"/>
                  </a:lnTo>
                  <a:lnTo>
                    <a:pt x="24" y="250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4" y="198"/>
                  </a:lnTo>
                  <a:lnTo>
                    <a:pt x="36" y="196"/>
                  </a:lnTo>
                  <a:lnTo>
                    <a:pt x="40" y="192"/>
                  </a:lnTo>
                  <a:lnTo>
                    <a:pt x="46" y="190"/>
                  </a:lnTo>
                  <a:lnTo>
                    <a:pt x="90" y="178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4" y="148"/>
                  </a:lnTo>
                  <a:close/>
                  <a:moveTo>
                    <a:pt x="222" y="494"/>
                  </a:moveTo>
                  <a:lnTo>
                    <a:pt x="222" y="484"/>
                  </a:lnTo>
                  <a:lnTo>
                    <a:pt x="222" y="482"/>
                  </a:lnTo>
                  <a:lnTo>
                    <a:pt x="242" y="472"/>
                  </a:lnTo>
                  <a:lnTo>
                    <a:pt x="244" y="470"/>
                  </a:lnTo>
                  <a:lnTo>
                    <a:pt x="244" y="484"/>
                  </a:lnTo>
                  <a:lnTo>
                    <a:pt x="222" y="494"/>
                  </a:lnTo>
                  <a:close/>
                  <a:moveTo>
                    <a:pt x="70" y="566"/>
                  </a:moveTo>
                  <a:lnTo>
                    <a:pt x="70" y="566"/>
                  </a:lnTo>
                  <a:lnTo>
                    <a:pt x="66" y="566"/>
                  </a:lnTo>
                  <a:lnTo>
                    <a:pt x="66" y="566"/>
                  </a:lnTo>
                  <a:lnTo>
                    <a:pt x="70" y="566"/>
                  </a:lnTo>
                  <a:lnTo>
                    <a:pt x="70" y="566"/>
                  </a:lnTo>
                  <a:close/>
                  <a:moveTo>
                    <a:pt x="64" y="1030"/>
                  </a:moveTo>
                  <a:lnTo>
                    <a:pt x="64" y="1030"/>
                  </a:lnTo>
                  <a:lnTo>
                    <a:pt x="64" y="1030"/>
                  </a:lnTo>
                  <a:close/>
                  <a:moveTo>
                    <a:pt x="176" y="496"/>
                  </a:moveTo>
                  <a:lnTo>
                    <a:pt x="176" y="496"/>
                  </a:lnTo>
                  <a:lnTo>
                    <a:pt x="176" y="496"/>
                  </a:lnTo>
                  <a:close/>
                  <a:moveTo>
                    <a:pt x="184" y="484"/>
                  </a:moveTo>
                  <a:lnTo>
                    <a:pt x="184" y="482"/>
                  </a:lnTo>
                  <a:lnTo>
                    <a:pt x="184" y="484"/>
                  </a:lnTo>
                  <a:close/>
                  <a:moveTo>
                    <a:pt x="158" y="212"/>
                  </a:moveTo>
                  <a:lnTo>
                    <a:pt x="158" y="212"/>
                  </a:lnTo>
                  <a:lnTo>
                    <a:pt x="158" y="212"/>
                  </a:lnTo>
                  <a:close/>
                  <a:moveTo>
                    <a:pt x="140" y="164"/>
                  </a:moveTo>
                  <a:lnTo>
                    <a:pt x="140" y="166"/>
                  </a:lnTo>
                  <a:lnTo>
                    <a:pt x="140" y="164"/>
                  </a:lnTo>
                  <a:close/>
                  <a:moveTo>
                    <a:pt x="142" y="142"/>
                  </a:moveTo>
                  <a:lnTo>
                    <a:pt x="142" y="108"/>
                  </a:lnTo>
                  <a:lnTo>
                    <a:pt x="136" y="104"/>
                  </a:lnTo>
                  <a:lnTo>
                    <a:pt x="132" y="92"/>
                  </a:lnTo>
                  <a:lnTo>
                    <a:pt x="132" y="86"/>
                  </a:lnTo>
                  <a:lnTo>
                    <a:pt x="130" y="76"/>
                  </a:lnTo>
                  <a:lnTo>
                    <a:pt x="132" y="72"/>
                  </a:lnTo>
                  <a:lnTo>
                    <a:pt x="134" y="70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0" y="60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32" y="38"/>
                  </a:lnTo>
                  <a:lnTo>
                    <a:pt x="134" y="32"/>
                  </a:lnTo>
                  <a:lnTo>
                    <a:pt x="138" y="24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50" y="6"/>
                  </a:lnTo>
                  <a:lnTo>
                    <a:pt x="156" y="2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4" y="12"/>
                  </a:lnTo>
                  <a:lnTo>
                    <a:pt x="220" y="20"/>
                  </a:lnTo>
                  <a:lnTo>
                    <a:pt x="232" y="34"/>
                  </a:lnTo>
                  <a:lnTo>
                    <a:pt x="232" y="34"/>
                  </a:lnTo>
                  <a:lnTo>
                    <a:pt x="236" y="40"/>
                  </a:lnTo>
                  <a:lnTo>
                    <a:pt x="238" y="46"/>
                  </a:lnTo>
                  <a:lnTo>
                    <a:pt x="234" y="58"/>
                  </a:lnTo>
                  <a:lnTo>
                    <a:pt x="234" y="62"/>
                  </a:lnTo>
                  <a:lnTo>
                    <a:pt x="234" y="64"/>
                  </a:lnTo>
                  <a:lnTo>
                    <a:pt x="234" y="72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82"/>
                  </a:lnTo>
                  <a:lnTo>
                    <a:pt x="238" y="82"/>
                  </a:lnTo>
                  <a:lnTo>
                    <a:pt x="238" y="92"/>
                  </a:lnTo>
                  <a:lnTo>
                    <a:pt x="232" y="102"/>
                  </a:lnTo>
                  <a:lnTo>
                    <a:pt x="232" y="114"/>
                  </a:lnTo>
                  <a:lnTo>
                    <a:pt x="226" y="120"/>
                  </a:lnTo>
                  <a:lnTo>
                    <a:pt x="226" y="118"/>
                  </a:lnTo>
                  <a:lnTo>
                    <a:pt x="220" y="138"/>
                  </a:lnTo>
                  <a:lnTo>
                    <a:pt x="208" y="152"/>
                  </a:lnTo>
                  <a:lnTo>
                    <a:pt x="206" y="158"/>
                  </a:lnTo>
                  <a:lnTo>
                    <a:pt x="206" y="160"/>
                  </a:lnTo>
                  <a:lnTo>
                    <a:pt x="204" y="160"/>
                  </a:lnTo>
                  <a:lnTo>
                    <a:pt x="204" y="168"/>
                  </a:lnTo>
                  <a:lnTo>
                    <a:pt x="194" y="178"/>
                  </a:lnTo>
                  <a:lnTo>
                    <a:pt x="204" y="188"/>
                  </a:lnTo>
                  <a:lnTo>
                    <a:pt x="202" y="190"/>
                  </a:lnTo>
                  <a:lnTo>
                    <a:pt x="198" y="204"/>
                  </a:lnTo>
                  <a:lnTo>
                    <a:pt x="204" y="210"/>
                  </a:lnTo>
                  <a:lnTo>
                    <a:pt x="210" y="214"/>
                  </a:lnTo>
                  <a:lnTo>
                    <a:pt x="224" y="272"/>
                  </a:lnTo>
                  <a:lnTo>
                    <a:pt x="220" y="288"/>
                  </a:lnTo>
                  <a:lnTo>
                    <a:pt x="212" y="306"/>
                  </a:lnTo>
                  <a:lnTo>
                    <a:pt x="210" y="308"/>
                  </a:lnTo>
                  <a:lnTo>
                    <a:pt x="202" y="290"/>
                  </a:lnTo>
                  <a:lnTo>
                    <a:pt x="182" y="254"/>
                  </a:lnTo>
                  <a:lnTo>
                    <a:pt x="182" y="250"/>
                  </a:lnTo>
                  <a:lnTo>
                    <a:pt x="184" y="206"/>
                  </a:lnTo>
                  <a:lnTo>
                    <a:pt x="174" y="194"/>
                  </a:lnTo>
                  <a:lnTo>
                    <a:pt x="186" y="176"/>
                  </a:lnTo>
                  <a:lnTo>
                    <a:pt x="142" y="142"/>
                  </a:lnTo>
                  <a:close/>
                  <a:moveTo>
                    <a:pt x="132" y="72"/>
                  </a:moveTo>
                  <a:lnTo>
                    <a:pt x="132" y="72"/>
                  </a:lnTo>
                  <a:lnTo>
                    <a:pt x="132" y="70"/>
                  </a:lnTo>
                  <a:lnTo>
                    <a:pt x="132" y="72"/>
                  </a:lnTo>
                  <a:close/>
                  <a:moveTo>
                    <a:pt x="234" y="76"/>
                  </a:moveTo>
                  <a:lnTo>
                    <a:pt x="234" y="76"/>
                  </a:lnTo>
                  <a:lnTo>
                    <a:pt x="234" y="76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60"/>
                  </a:lnTo>
                  <a:close/>
                  <a:moveTo>
                    <a:pt x="174" y="194"/>
                  </a:moveTo>
                  <a:lnTo>
                    <a:pt x="174" y="194"/>
                  </a:lnTo>
                  <a:lnTo>
                    <a:pt x="174" y="194"/>
                  </a:lnTo>
                  <a:close/>
                  <a:moveTo>
                    <a:pt x="206" y="162"/>
                  </a:moveTo>
                  <a:lnTo>
                    <a:pt x="226" y="178"/>
                  </a:lnTo>
                  <a:lnTo>
                    <a:pt x="236" y="186"/>
                  </a:lnTo>
                  <a:lnTo>
                    <a:pt x="244" y="190"/>
                  </a:lnTo>
                  <a:lnTo>
                    <a:pt x="260" y="200"/>
                  </a:lnTo>
                  <a:lnTo>
                    <a:pt x="274" y="212"/>
                  </a:lnTo>
                  <a:lnTo>
                    <a:pt x="276" y="216"/>
                  </a:lnTo>
                  <a:lnTo>
                    <a:pt x="276" y="224"/>
                  </a:lnTo>
                  <a:lnTo>
                    <a:pt x="276" y="230"/>
                  </a:lnTo>
                  <a:lnTo>
                    <a:pt x="278" y="246"/>
                  </a:lnTo>
                  <a:lnTo>
                    <a:pt x="280" y="266"/>
                  </a:lnTo>
                  <a:lnTo>
                    <a:pt x="282" y="284"/>
                  </a:lnTo>
                  <a:lnTo>
                    <a:pt x="280" y="312"/>
                  </a:lnTo>
                  <a:lnTo>
                    <a:pt x="278" y="354"/>
                  </a:lnTo>
                  <a:lnTo>
                    <a:pt x="268" y="430"/>
                  </a:lnTo>
                  <a:lnTo>
                    <a:pt x="278" y="460"/>
                  </a:lnTo>
                  <a:lnTo>
                    <a:pt x="276" y="464"/>
                  </a:lnTo>
                  <a:lnTo>
                    <a:pt x="274" y="468"/>
                  </a:lnTo>
                  <a:lnTo>
                    <a:pt x="274" y="468"/>
                  </a:lnTo>
                  <a:lnTo>
                    <a:pt x="278" y="490"/>
                  </a:lnTo>
                  <a:lnTo>
                    <a:pt x="284" y="508"/>
                  </a:lnTo>
                  <a:lnTo>
                    <a:pt x="288" y="522"/>
                  </a:lnTo>
                  <a:lnTo>
                    <a:pt x="294" y="544"/>
                  </a:lnTo>
                  <a:lnTo>
                    <a:pt x="296" y="556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2" y="560"/>
                  </a:lnTo>
                  <a:lnTo>
                    <a:pt x="284" y="560"/>
                  </a:lnTo>
                  <a:lnTo>
                    <a:pt x="268" y="556"/>
                  </a:lnTo>
                  <a:lnTo>
                    <a:pt x="272" y="492"/>
                  </a:lnTo>
                  <a:lnTo>
                    <a:pt x="262" y="474"/>
                  </a:lnTo>
                  <a:lnTo>
                    <a:pt x="260" y="472"/>
                  </a:lnTo>
                  <a:lnTo>
                    <a:pt x="252" y="478"/>
                  </a:lnTo>
                  <a:lnTo>
                    <a:pt x="250" y="466"/>
                  </a:lnTo>
                  <a:lnTo>
                    <a:pt x="258" y="458"/>
                  </a:lnTo>
                  <a:lnTo>
                    <a:pt x="258" y="448"/>
                  </a:lnTo>
                  <a:lnTo>
                    <a:pt x="256" y="434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4" y="424"/>
                  </a:lnTo>
                  <a:lnTo>
                    <a:pt x="250" y="418"/>
                  </a:lnTo>
                  <a:lnTo>
                    <a:pt x="250" y="418"/>
                  </a:lnTo>
                  <a:lnTo>
                    <a:pt x="248" y="412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394"/>
                  </a:lnTo>
                  <a:lnTo>
                    <a:pt x="250" y="374"/>
                  </a:lnTo>
                  <a:lnTo>
                    <a:pt x="248" y="348"/>
                  </a:lnTo>
                  <a:lnTo>
                    <a:pt x="246" y="310"/>
                  </a:lnTo>
                  <a:lnTo>
                    <a:pt x="244" y="286"/>
                  </a:lnTo>
                  <a:lnTo>
                    <a:pt x="242" y="274"/>
                  </a:lnTo>
                  <a:lnTo>
                    <a:pt x="240" y="252"/>
                  </a:lnTo>
                  <a:lnTo>
                    <a:pt x="240" y="222"/>
                  </a:lnTo>
                  <a:lnTo>
                    <a:pt x="238" y="214"/>
                  </a:lnTo>
                  <a:lnTo>
                    <a:pt x="236" y="200"/>
                  </a:lnTo>
                  <a:lnTo>
                    <a:pt x="232" y="196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20" y="182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08" y="170"/>
                  </a:lnTo>
                  <a:lnTo>
                    <a:pt x="206" y="162"/>
                  </a:lnTo>
                  <a:close/>
                  <a:moveTo>
                    <a:pt x="258" y="458"/>
                  </a:moveTo>
                  <a:lnTo>
                    <a:pt x="258" y="458"/>
                  </a:lnTo>
                  <a:lnTo>
                    <a:pt x="258" y="466"/>
                  </a:lnTo>
                  <a:lnTo>
                    <a:pt x="260" y="462"/>
                  </a:lnTo>
                  <a:lnTo>
                    <a:pt x="258" y="458"/>
                  </a:lnTo>
                  <a:close/>
                  <a:moveTo>
                    <a:pt x="278" y="490"/>
                  </a:moveTo>
                  <a:lnTo>
                    <a:pt x="278" y="490"/>
                  </a:lnTo>
                  <a:lnTo>
                    <a:pt x="278" y="490"/>
                  </a:lnTo>
                  <a:close/>
                  <a:moveTo>
                    <a:pt x="224" y="186"/>
                  </a:moveTo>
                  <a:lnTo>
                    <a:pt x="224" y="186"/>
                  </a:lnTo>
                  <a:lnTo>
                    <a:pt x="224" y="186"/>
                  </a:lnTo>
                  <a:close/>
                  <a:moveTo>
                    <a:pt x="256" y="430"/>
                  </a:moveTo>
                  <a:lnTo>
                    <a:pt x="256" y="430"/>
                  </a:lnTo>
                  <a:lnTo>
                    <a:pt x="256" y="430"/>
                  </a:lnTo>
                  <a:close/>
                  <a:moveTo>
                    <a:pt x="76" y="382"/>
                  </a:moveTo>
                  <a:lnTo>
                    <a:pt x="68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70" y="370"/>
                  </a:lnTo>
                  <a:lnTo>
                    <a:pt x="74" y="364"/>
                  </a:lnTo>
                  <a:lnTo>
                    <a:pt x="78" y="336"/>
                  </a:lnTo>
                  <a:lnTo>
                    <a:pt x="78" y="334"/>
                  </a:lnTo>
                  <a:lnTo>
                    <a:pt x="80" y="322"/>
                  </a:lnTo>
                  <a:lnTo>
                    <a:pt x="84" y="298"/>
                  </a:lnTo>
                  <a:lnTo>
                    <a:pt x="86" y="268"/>
                  </a:lnTo>
                  <a:lnTo>
                    <a:pt x="82" y="298"/>
                  </a:lnTo>
                  <a:lnTo>
                    <a:pt x="78" y="320"/>
                  </a:lnTo>
                  <a:lnTo>
                    <a:pt x="70" y="320"/>
                  </a:lnTo>
                  <a:lnTo>
                    <a:pt x="72" y="328"/>
                  </a:lnTo>
                  <a:lnTo>
                    <a:pt x="74" y="334"/>
                  </a:lnTo>
                  <a:lnTo>
                    <a:pt x="74" y="336"/>
                  </a:lnTo>
                  <a:lnTo>
                    <a:pt x="74" y="336"/>
                  </a:lnTo>
                  <a:lnTo>
                    <a:pt x="68" y="358"/>
                  </a:lnTo>
                  <a:lnTo>
                    <a:pt x="64" y="370"/>
                  </a:lnTo>
                  <a:lnTo>
                    <a:pt x="64" y="372"/>
                  </a:lnTo>
                  <a:lnTo>
                    <a:pt x="50" y="374"/>
                  </a:lnTo>
                  <a:lnTo>
                    <a:pt x="64" y="380"/>
                  </a:lnTo>
                  <a:lnTo>
                    <a:pt x="36" y="378"/>
                  </a:lnTo>
                  <a:lnTo>
                    <a:pt x="34" y="376"/>
                  </a:lnTo>
                  <a:lnTo>
                    <a:pt x="36" y="372"/>
                  </a:lnTo>
                  <a:lnTo>
                    <a:pt x="40" y="372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6" y="370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28" y="378"/>
                  </a:lnTo>
                  <a:lnTo>
                    <a:pt x="28" y="380"/>
                  </a:lnTo>
                  <a:lnTo>
                    <a:pt x="30" y="382"/>
                  </a:lnTo>
                  <a:lnTo>
                    <a:pt x="32" y="384"/>
                  </a:lnTo>
                  <a:lnTo>
                    <a:pt x="64" y="386"/>
                  </a:lnTo>
                  <a:lnTo>
                    <a:pt x="56" y="400"/>
                  </a:lnTo>
                  <a:lnTo>
                    <a:pt x="66" y="408"/>
                  </a:lnTo>
                  <a:lnTo>
                    <a:pt x="70" y="424"/>
                  </a:lnTo>
                  <a:lnTo>
                    <a:pt x="80" y="434"/>
                  </a:lnTo>
                  <a:lnTo>
                    <a:pt x="64" y="450"/>
                  </a:lnTo>
                  <a:lnTo>
                    <a:pt x="76" y="448"/>
                  </a:lnTo>
                  <a:lnTo>
                    <a:pt x="72" y="456"/>
                  </a:lnTo>
                  <a:lnTo>
                    <a:pt x="66" y="464"/>
                  </a:lnTo>
                  <a:lnTo>
                    <a:pt x="66" y="464"/>
                  </a:lnTo>
                  <a:lnTo>
                    <a:pt x="56" y="480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2" y="484"/>
                  </a:lnTo>
                  <a:lnTo>
                    <a:pt x="70" y="470"/>
                  </a:lnTo>
                  <a:lnTo>
                    <a:pt x="76" y="460"/>
                  </a:lnTo>
                  <a:lnTo>
                    <a:pt x="78" y="458"/>
                  </a:lnTo>
                  <a:lnTo>
                    <a:pt x="80" y="458"/>
                  </a:lnTo>
                  <a:lnTo>
                    <a:pt x="80" y="458"/>
                  </a:lnTo>
                  <a:lnTo>
                    <a:pt x="82" y="458"/>
                  </a:lnTo>
                  <a:lnTo>
                    <a:pt x="110" y="480"/>
                  </a:lnTo>
                  <a:lnTo>
                    <a:pt x="86" y="450"/>
                  </a:lnTo>
                  <a:lnTo>
                    <a:pt x="84" y="428"/>
                  </a:lnTo>
                  <a:lnTo>
                    <a:pt x="76" y="418"/>
                  </a:lnTo>
                  <a:lnTo>
                    <a:pt x="74" y="402"/>
                  </a:lnTo>
                  <a:lnTo>
                    <a:pt x="68" y="394"/>
                  </a:lnTo>
                  <a:lnTo>
                    <a:pt x="76" y="382"/>
                  </a:lnTo>
                  <a:close/>
                  <a:moveTo>
                    <a:pt x="30" y="372"/>
                  </a:moveTo>
                  <a:lnTo>
                    <a:pt x="30" y="374"/>
                  </a:lnTo>
                  <a:lnTo>
                    <a:pt x="30" y="372"/>
                  </a:lnTo>
                  <a:close/>
                  <a:moveTo>
                    <a:pt x="30" y="372"/>
                  </a:moveTo>
                  <a:lnTo>
                    <a:pt x="30" y="372"/>
                  </a:lnTo>
                  <a:lnTo>
                    <a:pt x="30" y="372"/>
                  </a:lnTo>
                  <a:close/>
                  <a:moveTo>
                    <a:pt x="78" y="320"/>
                  </a:moveTo>
                  <a:lnTo>
                    <a:pt x="78" y="320"/>
                  </a:lnTo>
                  <a:lnTo>
                    <a:pt x="78" y="320"/>
                  </a:lnTo>
                  <a:close/>
                  <a:moveTo>
                    <a:pt x="80" y="322"/>
                  </a:moveTo>
                  <a:lnTo>
                    <a:pt x="80" y="320"/>
                  </a:lnTo>
                  <a:lnTo>
                    <a:pt x="80" y="322"/>
                  </a:lnTo>
                  <a:close/>
                  <a:moveTo>
                    <a:pt x="108" y="482"/>
                  </a:moveTo>
                  <a:lnTo>
                    <a:pt x="70" y="524"/>
                  </a:lnTo>
                  <a:lnTo>
                    <a:pt x="78" y="540"/>
                  </a:lnTo>
                  <a:lnTo>
                    <a:pt x="80" y="536"/>
                  </a:lnTo>
                  <a:lnTo>
                    <a:pt x="80" y="536"/>
                  </a:lnTo>
                  <a:lnTo>
                    <a:pt x="90" y="526"/>
                  </a:lnTo>
                  <a:lnTo>
                    <a:pt x="96" y="512"/>
                  </a:lnTo>
                  <a:lnTo>
                    <a:pt x="102" y="498"/>
                  </a:lnTo>
                  <a:lnTo>
                    <a:pt x="108" y="482"/>
                  </a:lnTo>
                  <a:lnTo>
                    <a:pt x="108" y="482"/>
                  </a:lnTo>
                  <a:close/>
                  <a:moveTo>
                    <a:pt x="120" y="556"/>
                  </a:moveTo>
                  <a:lnTo>
                    <a:pt x="176" y="528"/>
                  </a:lnTo>
                  <a:lnTo>
                    <a:pt x="176" y="528"/>
                  </a:lnTo>
                  <a:lnTo>
                    <a:pt x="188" y="518"/>
                  </a:lnTo>
                  <a:lnTo>
                    <a:pt x="190" y="514"/>
                  </a:lnTo>
                  <a:lnTo>
                    <a:pt x="188" y="510"/>
                  </a:lnTo>
                  <a:lnTo>
                    <a:pt x="120" y="556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7222"/>
            <p:cNvSpPr>
              <a:spLocks noEditPoints="1"/>
            </p:cNvSpPr>
            <p:nvPr/>
          </p:nvSpPr>
          <p:spPr bwMode="auto">
            <a:xfrm>
              <a:off x="827584" y="3500507"/>
              <a:ext cx="387350" cy="1209675"/>
            </a:xfrm>
            <a:custGeom>
              <a:avLst/>
              <a:gdLst>
                <a:gd name="T0" fmla="*/ 72 w 244"/>
                <a:gd name="T1" fmla="*/ 726 h 762"/>
                <a:gd name="T2" fmla="*/ 70 w 244"/>
                <a:gd name="T3" fmla="*/ 700 h 762"/>
                <a:gd name="T4" fmla="*/ 68 w 244"/>
                <a:gd name="T5" fmla="*/ 640 h 762"/>
                <a:gd name="T6" fmla="*/ 76 w 244"/>
                <a:gd name="T7" fmla="*/ 582 h 762"/>
                <a:gd name="T8" fmla="*/ 156 w 244"/>
                <a:gd name="T9" fmla="*/ 350 h 762"/>
                <a:gd name="T10" fmla="*/ 124 w 244"/>
                <a:gd name="T11" fmla="*/ 570 h 762"/>
                <a:gd name="T12" fmla="*/ 110 w 244"/>
                <a:gd name="T13" fmla="*/ 620 h 762"/>
                <a:gd name="T14" fmla="*/ 104 w 244"/>
                <a:gd name="T15" fmla="*/ 662 h 762"/>
                <a:gd name="T16" fmla="*/ 84 w 244"/>
                <a:gd name="T17" fmla="*/ 756 h 762"/>
                <a:gd name="T18" fmla="*/ 106 w 244"/>
                <a:gd name="T19" fmla="*/ 712 h 762"/>
                <a:gd name="T20" fmla="*/ 192 w 244"/>
                <a:gd name="T21" fmla="*/ 718 h 762"/>
                <a:gd name="T22" fmla="*/ 202 w 244"/>
                <a:gd name="T23" fmla="*/ 698 h 762"/>
                <a:gd name="T24" fmla="*/ 182 w 244"/>
                <a:gd name="T25" fmla="*/ 668 h 762"/>
                <a:gd name="T26" fmla="*/ 178 w 244"/>
                <a:gd name="T27" fmla="*/ 656 h 762"/>
                <a:gd name="T28" fmla="*/ 204 w 244"/>
                <a:gd name="T29" fmla="*/ 588 h 762"/>
                <a:gd name="T30" fmla="*/ 202 w 244"/>
                <a:gd name="T31" fmla="*/ 578 h 762"/>
                <a:gd name="T32" fmla="*/ 210 w 244"/>
                <a:gd name="T33" fmla="*/ 496 h 762"/>
                <a:gd name="T34" fmla="*/ 210 w 244"/>
                <a:gd name="T35" fmla="*/ 304 h 762"/>
                <a:gd name="T36" fmla="*/ 196 w 244"/>
                <a:gd name="T37" fmla="*/ 304 h 762"/>
                <a:gd name="T38" fmla="*/ 194 w 244"/>
                <a:gd name="T39" fmla="*/ 292 h 762"/>
                <a:gd name="T40" fmla="*/ 156 w 244"/>
                <a:gd name="T41" fmla="*/ 292 h 762"/>
                <a:gd name="T42" fmla="*/ 100 w 244"/>
                <a:gd name="T43" fmla="*/ 236 h 762"/>
                <a:gd name="T44" fmla="*/ 134 w 244"/>
                <a:gd name="T45" fmla="*/ 156 h 762"/>
                <a:gd name="T46" fmla="*/ 140 w 244"/>
                <a:gd name="T47" fmla="*/ 74 h 762"/>
                <a:gd name="T48" fmla="*/ 174 w 244"/>
                <a:gd name="T49" fmla="*/ 100 h 762"/>
                <a:gd name="T50" fmla="*/ 196 w 244"/>
                <a:gd name="T51" fmla="*/ 82 h 762"/>
                <a:gd name="T52" fmla="*/ 200 w 244"/>
                <a:gd name="T53" fmla="*/ 12 h 762"/>
                <a:gd name="T54" fmla="*/ 212 w 244"/>
                <a:gd name="T55" fmla="*/ 32 h 762"/>
                <a:gd name="T56" fmla="*/ 220 w 244"/>
                <a:gd name="T57" fmla="*/ 158 h 762"/>
                <a:gd name="T58" fmla="*/ 220 w 244"/>
                <a:gd name="T59" fmla="*/ 216 h 762"/>
                <a:gd name="T60" fmla="*/ 228 w 244"/>
                <a:gd name="T61" fmla="*/ 240 h 762"/>
                <a:gd name="T62" fmla="*/ 224 w 244"/>
                <a:gd name="T63" fmla="*/ 288 h 762"/>
                <a:gd name="T64" fmla="*/ 232 w 244"/>
                <a:gd name="T65" fmla="*/ 526 h 762"/>
                <a:gd name="T66" fmla="*/ 216 w 244"/>
                <a:gd name="T67" fmla="*/ 648 h 762"/>
                <a:gd name="T68" fmla="*/ 156 w 244"/>
                <a:gd name="T69" fmla="*/ 292 h 762"/>
                <a:gd name="T70" fmla="*/ 194 w 244"/>
                <a:gd name="T71" fmla="*/ 292 h 762"/>
                <a:gd name="T72" fmla="*/ 230 w 244"/>
                <a:gd name="T73" fmla="*/ 268 h 762"/>
                <a:gd name="T74" fmla="*/ 134 w 244"/>
                <a:gd name="T75" fmla="*/ 310 h 762"/>
                <a:gd name="T76" fmla="*/ 88 w 244"/>
                <a:gd name="T77" fmla="*/ 300 h 762"/>
                <a:gd name="T78" fmla="*/ 156 w 244"/>
                <a:gd name="T79" fmla="*/ 306 h 762"/>
                <a:gd name="T80" fmla="*/ 48 w 244"/>
                <a:gd name="T81" fmla="*/ 192 h 762"/>
                <a:gd name="T82" fmla="*/ 58 w 244"/>
                <a:gd name="T83" fmla="*/ 260 h 762"/>
                <a:gd name="T84" fmla="*/ 50 w 244"/>
                <a:gd name="T85" fmla="*/ 268 h 762"/>
                <a:gd name="T86" fmla="*/ 30 w 244"/>
                <a:gd name="T87" fmla="*/ 292 h 762"/>
                <a:gd name="T88" fmla="*/ 48 w 244"/>
                <a:gd name="T89" fmla="*/ 258 h 762"/>
                <a:gd name="T90" fmla="*/ 28 w 244"/>
                <a:gd name="T91" fmla="*/ 210 h 762"/>
                <a:gd name="T92" fmla="*/ 0 w 244"/>
                <a:gd name="T93" fmla="*/ 188 h 762"/>
                <a:gd name="T94" fmla="*/ 12 w 244"/>
                <a:gd name="T95" fmla="*/ 180 h 762"/>
                <a:gd name="T96" fmla="*/ 36 w 244"/>
                <a:gd name="T97" fmla="*/ 190 h 762"/>
                <a:gd name="T98" fmla="*/ 40 w 244"/>
                <a:gd name="T99" fmla="*/ 168 h 762"/>
                <a:gd name="T100" fmla="*/ 50 w 244"/>
                <a:gd name="T101" fmla="*/ 130 h 762"/>
                <a:gd name="T102" fmla="*/ 50 w 244"/>
                <a:gd name="T103" fmla="*/ 144 h 762"/>
                <a:gd name="T104" fmla="*/ 40 w 244"/>
                <a:gd name="T105" fmla="*/ 182 h 762"/>
                <a:gd name="T106" fmla="*/ 50 w 244"/>
                <a:gd name="T107" fmla="*/ 130 h 762"/>
                <a:gd name="T108" fmla="*/ 40 w 244"/>
                <a:gd name="T109" fmla="*/ 182 h 762"/>
                <a:gd name="T110" fmla="*/ 42 w 244"/>
                <a:gd name="T111" fmla="*/ 334 h 762"/>
                <a:gd name="T112" fmla="*/ 62 w 244"/>
                <a:gd name="T113" fmla="*/ 336 h 762"/>
                <a:gd name="T114" fmla="*/ 92 w 244"/>
                <a:gd name="T115" fmla="*/ 366 h 762"/>
                <a:gd name="T116" fmla="*/ 148 w 244"/>
                <a:gd name="T117" fmla="*/ 33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762">
                  <a:moveTo>
                    <a:pt x="82" y="760"/>
                  </a:moveTo>
                  <a:lnTo>
                    <a:pt x="80" y="762"/>
                  </a:lnTo>
                  <a:lnTo>
                    <a:pt x="78" y="762"/>
                  </a:lnTo>
                  <a:lnTo>
                    <a:pt x="62" y="760"/>
                  </a:lnTo>
                  <a:lnTo>
                    <a:pt x="72" y="726"/>
                  </a:lnTo>
                  <a:lnTo>
                    <a:pt x="64" y="718"/>
                  </a:lnTo>
                  <a:lnTo>
                    <a:pt x="84" y="710"/>
                  </a:lnTo>
                  <a:lnTo>
                    <a:pt x="84" y="710"/>
                  </a:lnTo>
                  <a:lnTo>
                    <a:pt x="78" y="704"/>
                  </a:lnTo>
                  <a:lnTo>
                    <a:pt x="70" y="700"/>
                  </a:lnTo>
                  <a:lnTo>
                    <a:pt x="64" y="698"/>
                  </a:lnTo>
                  <a:lnTo>
                    <a:pt x="56" y="696"/>
                  </a:lnTo>
                  <a:lnTo>
                    <a:pt x="72" y="674"/>
                  </a:lnTo>
                  <a:lnTo>
                    <a:pt x="68" y="640"/>
                  </a:lnTo>
                  <a:lnTo>
                    <a:pt x="68" y="640"/>
                  </a:lnTo>
                  <a:lnTo>
                    <a:pt x="72" y="638"/>
                  </a:lnTo>
                  <a:lnTo>
                    <a:pt x="76" y="630"/>
                  </a:lnTo>
                  <a:lnTo>
                    <a:pt x="78" y="616"/>
                  </a:lnTo>
                  <a:lnTo>
                    <a:pt x="80" y="600"/>
                  </a:lnTo>
                  <a:lnTo>
                    <a:pt x="76" y="582"/>
                  </a:lnTo>
                  <a:lnTo>
                    <a:pt x="88" y="562"/>
                  </a:lnTo>
                  <a:lnTo>
                    <a:pt x="108" y="396"/>
                  </a:lnTo>
                  <a:lnTo>
                    <a:pt x="154" y="370"/>
                  </a:lnTo>
                  <a:lnTo>
                    <a:pt x="98" y="372"/>
                  </a:lnTo>
                  <a:lnTo>
                    <a:pt x="156" y="350"/>
                  </a:lnTo>
                  <a:lnTo>
                    <a:pt x="168" y="368"/>
                  </a:lnTo>
                  <a:lnTo>
                    <a:pt x="144" y="416"/>
                  </a:lnTo>
                  <a:lnTo>
                    <a:pt x="140" y="436"/>
                  </a:lnTo>
                  <a:lnTo>
                    <a:pt x="126" y="508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16" y="592"/>
                  </a:lnTo>
                  <a:lnTo>
                    <a:pt x="112" y="606"/>
                  </a:lnTo>
                  <a:lnTo>
                    <a:pt x="110" y="620"/>
                  </a:lnTo>
                  <a:lnTo>
                    <a:pt x="110" y="620"/>
                  </a:lnTo>
                  <a:lnTo>
                    <a:pt x="112" y="632"/>
                  </a:lnTo>
                  <a:lnTo>
                    <a:pt x="110" y="644"/>
                  </a:lnTo>
                  <a:lnTo>
                    <a:pt x="108" y="654"/>
                  </a:lnTo>
                  <a:lnTo>
                    <a:pt x="104" y="662"/>
                  </a:lnTo>
                  <a:lnTo>
                    <a:pt x="104" y="662"/>
                  </a:lnTo>
                  <a:lnTo>
                    <a:pt x="104" y="690"/>
                  </a:lnTo>
                  <a:lnTo>
                    <a:pt x="106" y="712"/>
                  </a:lnTo>
                  <a:lnTo>
                    <a:pt x="106" y="712"/>
                  </a:lnTo>
                  <a:lnTo>
                    <a:pt x="96" y="738"/>
                  </a:lnTo>
                  <a:lnTo>
                    <a:pt x="84" y="756"/>
                  </a:lnTo>
                  <a:lnTo>
                    <a:pt x="84" y="758"/>
                  </a:lnTo>
                  <a:lnTo>
                    <a:pt x="82" y="760"/>
                  </a:lnTo>
                  <a:close/>
                  <a:moveTo>
                    <a:pt x="106" y="712"/>
                  </a:moveTo>
                  <a:lnTo>
                    <a:pt x="106" y="712"/>
                  </a:lnTo>
                  <a:lnTo>
                    <a:pt x="106" y="712"/>
                  </a:lnTo>
                  <a:close/>
                  <a:moveTo>
                    <a:pt x="104" y="662"/>
                  </a:moveTo>
                  <a:lnTo>
                    <a:pt x="104" y="664"/>
                  </a:lnTo>
                  <a:lnTo>
                    <a:pt x="104" y="662"/>
                  </a:lnTo>
                  <a:close/>
                  <a:moveTo>
                    <a:pt x="208" y="708"/>
                  </a:moveTo>
                  <a:lnTo>
                    <a:pt x="192" y="718"/>
                  </a:lnTo>
                  <a:lnTo>
                    <a:pt x="192" y="718"/>
                  </a:lnTo>
                  <a:lnTo>
                    <a:pt x="200" y="708"/>
                  </a:lnTo>
                  <a:lnTo>
                    <a:pt x="204" y="702"/>
                  </a:lnTo>
                  <a:lnTo>
                    <a:pt x="204" y="700"/>
                  </a:lnTo>
                  <a:lnTo>
                    <a:pt x="202" y="698"/>
                  </a:lnTo>
                  <a:lnTo>
                    <a:pt x="194" y="698"/>
                  </a:lnTo>
                  <a:lnTo>
                    <a:pt x="190" y="678"/>
                  </a:lnTo>
                  <a:lnTo>
                    <a:pt x="174" y="680"/>
                  </a:lnTo>
                  <a:lnTo>
                    <a:pt x="188" y="672"/>
                  </a:lnTo>
                  <a:lnTo>
                    <a:pt x="182" y="668"/>
                  </a:lnTo>
                  <a:lnTo>
                    <a:pt x="196" y="652"/>
                  </a:lnTo>
                  <a:lnTo>
                    <a:pt x="196" y="652"/>
                  </a:lnTo>
                  <a:lnTo>
                    <a:pt x="164" y="666"/>
                  </a:lnTo>
                  <a:lnTo>
                    <a:pt x="164" y="666"/>
                  </a:lnTo>
                  <a:lnTo>
                    <a:pt x="178" y="656"/>
                  </a:lnTo>
                  <a:lnTo>
                    <a:pt x="188" y="644"/>
                  </a:lnTo>
                  <a:lnTo>
                    <a:pt x="194" y="632"/>
                  </a:lnTo>
                  <a:lnTo>
                    <a:pt x="186" y="622"/>
                  </a:lnTo>
                  <a:lnTo>
                    <a:pt x="204" y="588"/>
                  </a:lnTo>
                  <a:lnTo>
                    <a:pt x="204" y="588"/>
                  </a:lnTo>
                  <a:lnTo>
                    <a:pt x="210" y="576"/>
                  </a:lnTo>
                  <a:lnTo>
                    <a:pt x="210" y="572"/>
                  </a:lnTo>
                  <a:lnTo>
                    <a:pt x="210" y="570"/>
                  </a:lnTo>
                  <a:lnTo>
                    <a:pt x="208" y="572"/>
                  </a:lnTo>
                  <a:lnTo>
                    <a:pt x="202" y="578"/>
                  </a:lnTo>
                  <a:lnTo>
                    <a:pt x="194" y="582"/>
                  </a:lnTo>
                  <a:lnTo>
                    <a:pt x="194" y="582"/>
                  </a:lnTo>
                  <a:lnTo>
                    <a:pt x="198" y="568"/>
                  </a:lnTo>
                  <a:lnTo>
                    <a:pt x="202" y="548"/>
                  </a:lnTo>
                  <a:lnTo>
                    <a:pt x="210" y="496"/>
                  </a:lnTo>
                  <a:lnTo>
                    <a:pt x="216" y="340"/>
                  </a:lnTo>
                  <a:lnTo>
                    <a:pt x="200" y="354"/>
                  </a:lnTo>
                  <a:lnTo>
                    <a:pt x="212" y="306"/>
                  </a:lnTo>
                  <a:lnTo>
                    <a:pt x="212" y="306"/>
                  </a:lnTo>
                  <a:lnTo>
                    <a:pt x="210" y="304"/>
                  </a:lnTo>
                  <a:lnTo>
                    <a:pt x="208" y="304"/>
                  </a:lnTo>
                  <a:lnTo>
                    <a:pt x="202" y="308"/>
                  </a:lnTo>
                  <a:lnTo>
                    <a:pt x="184" y="352"/>
                  </a:lnTo>
                  <a:lnTo>
                    <a:pt x="188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216" y="294"/>
                  </a:lnTo>
                  <a:lnTo>
                    <a:pt x="216" y="280"/>
                  </a:lnTo>
                  <a:lnTo>
                    <a:pt x="214" y="282"/>
                  </a:lnTo>
                  <a:lnTo>
                    <a:pt x="194" y="292"/>
                  </a:lnTo>
                  <a:lnTo>
                    <a:pt x="188" y="292"/>
                  </a:lnTo>
                  <a:lnTo>
                    <a:pt x="184" y="292"/>
                  </a:lnTo>
                  <a:lnTo>
                    <a:pt x="178" y="290"/>
                  </a:lnTo>
                  <a:lnTo>
                    <a:pt x="168" y="292"/>
                  </a:lnTo>
                  <a:lnTo>
                    <a:pt x="156" y="292"/>
                  </a:lnTo>
                  <a:lnTo>
                    <a:pt x="116" y="288"/>
                  </a:lnTo>
                  <a:lnTo>
                    <a:pt x="76" y="276"/>
                  </a:lnTo>
                  <a:lnTo>
                    <a:pt x="76" y="276"/>
                  </a:lnTo>
                  <a:lnTo>
                    <a:pt x="84" y="260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6" y="210"/>
                  </a:lnTo>
                  <a:lnTo>
                    <a:pt x="120" y="202"/>
                  </a:lnTo>
                  <a:lnTo>
                    <a:pt x="122" y="194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42" y="126"/>
                  </a:lnTo>
                  <a:lnTo>
                    <a:pt x="144" y="110"/>
                  </a:lnTo>
                  <a:lnTo>
                    <a:pt x="144" y="102"/>
                  </a:lnTo>
                  <a:lnTo>
                    <a:pt x="140" y="74"/>
                  </a:lnTo>
                  <a:lnTo>
                    <a:pt x="134" y="36"/>
                  </a:lnTo>
                  <a:lnTo>
                    <a:pt x="148" y="54"/>
                  </a:lnTo>
                  <a:lnTo>
                    <a:pt x="150" y="58"/>
                  </a:lnTo>
                  <a:lnTo>
                    <a:pt x="154" y="64"/>
                  </a:lnTo>
                  <a:lnTo>
                    <a:pt x="174" y="100"/>
                  </a:lnTo>
                  <a:lnTo>
                    <a:pt x="182" y="118"/>
                  </a:lnTo>
                  <a:lnTo>
                    <a:pt x="184" y="116"/>
                  </a:lnTo>
                  <a:lnTo>
                    <a:pt x="192" y="9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200" y="58"/>
                  </a:lnTo>
                  <a:lnTo>
                    <a:pt x="200" y="32"/>
                  </a:lnTo>
                  <a:lnTo>
                    <a:pt x="200" y="26"/>
                  </a:lnTo>
                  <a:lnTo>
                    <a:pt x="200" y="20"/>
                  </a:lnTo>
                  <a:lnTo>
                    <a:pt x="200" y="12"/>
                  </a:lnTo>
                  <a:lnTo>
                    <a:pt x="198" y="0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0" y="24"/>
                  </a:lnTo>
                  <a:lnTo>
                    <a:pt x="212" y="32"/>
                  </a:lnTo>
                  <a:lnTo>
                    <a:pt x="212" y="62"/>
                  </a:lnTo>
                  <a:lnTo>
                    <a:pt x="214" y="84"/>
                  </a:lnTo>
                  <a:lnTo>
                    <a:pt x="216" y="96"/>
                  </a:lnTo>
                  <a:lnTo>
                    <a:pt x="218" y="120"/>
                  </a:lnTo>
                  <a:lnTo>
                    <a:pt x="220" y="158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0" y="204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0" y="222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6" y="234"/>
                  </a:lnTo>
                  <a:lnTo>
                    <a:pt x="228" y="240"/>
                  </a:lnTo>
                  <a:lnTo>
                    <a:pt x="228" y="244"/>
                  </a:lnTo>
                  <a:lnTo>
                    <a:pt x="230" y="258"/>
                  </a:lnTo>
                  <a:lnTo>
                    <a:pt x="230" y="268"/>
                  </a:lnTo>
                  <a:lnTo>
                    <a:pt x="222" y="276"/>
                  </a:lnTo>
                  <a:lnTo>
                    <a:pt x="224" y="288"/>
                  </a:lnTo>
                  <a:lnTo>
                    <a:pt x="232" y="282"/>
                  </a:lnTo>
                  <a:lnTo>
                    <a:pt x="234" y="284"/>
                  </a:lnTo>
                  <a:lnTo>
                    <a:pt x="244" y="302"/>
                  </a:lnTo>
                  <a:lnTo>
                    <a:pt x="240" y="366"/>
                  </a:lnTo>
                  <a:lnTo>
                    <a:pt x="232" y="526"/>
                  </a:lnTo>
                  <a:lnTo>
                    <a:pt x="216" y="586"/>
                  </a:lnTo>
                  <a:lnTo>
                    <a:pt x="214" y="616"/>
                  </a:lnTo>
                  <a:lnTo>
                    <a:pt x="218" y="630"/>
                  </a:lnTo>
                  <a:lnTo>
                    <a:pt x="210" y="640"/>
                  </a:lnTo>
                  <a:lnTo>
                    <a:pt x="216" y="648"/>
                  </a:lnTo>
                  <a:lnTo>
                    <a:pt x="202" y="670"/>
                  </a:lnTo>
                  <a:lnTo>
                    <a:pt x="208" y="684"/>
                  </a:lnTo>
                  <a:lnTo>
                    <a:pt x="210" y="708"/>
                  </a:lnTo>
                  <a:lnTo>
                    <a:pt x="208" y="708"/>
                  </a:lnTo>
                  <a:close/>
                  <a:moveTo>
                    <a:pt x="156" y="292"/>
                  </a:moveTo>
                  <a:lnTo>
                    <a:pt x="156" y="294"/>
                  </a:lnTo>
                  <a:lnTo>
                    <a:pt x="156" y="292"/>
                  </a:lnTo>
                  <a:close/>
                  <a:moveTo>
                    <a:pt x="194" y="292"/>
                  </a:moveTo>
                  <a:lnTo>
                    <a:pt x="192" y="292"/>
                  </a:lnTo>
                  <a:lnTo>
                    <a:pt x="194" y="292"/>
                  </a:lnTo>
                  <a:close/>
                  <a:moveTo>
                    <a:pt x="228" y="240"/>
                  </a:moveTo>
                  <a:lnTo>
                    <a:pt x="228" y="240"/>
                  </a:lnTo>
                  <a:lnTo>
                    <a:pt x="228" y="240"/>
                  </a:lnTo>
                  <a:close/>
                  <a:moveTo>
                    <a:pt x="230" y="268"/>
                  </a:moveTo>
                  <a:lnTo>
                    <a:pt x="230" y="268"/>
                  </a:lnTo>
                  <a:lnTo>
                    <a:pt x="230" y="268"/>
                  </a:lnTo>
                  <a:close/>
                  <a:moveTo>
                    <a:pt x="156" y="308"/>
                  </a:moveTo>
                  <a:lnTo>
                    <a:pt x="104" y="338"/>
                  </a:lnTo>
                  <a:lnTo>
                    <a:pt x="146" y="312"/>
                  </a:lnTo>
                  <a:lnTo>
                    <a:pt x="134" y="310"/>
                  </a:lnTo>
                  <a:lnTo>
                    <a:pt x="134" y="310"/>
                  </a:lnTo>
                  <a:lnTo>
                    <a:pt x="112" y="308"/>
                  </a:lnTo>
                  <a:lnTo>
                    <a:pt x="94" y="302"/>
                  </a:lnTo>
                  <a:lnTo>
                    <a:pt x="96" y="302"/>
                  </a:lnTo>
                  <a:lnTo>
                    <a:pt x="88" y="300"/>
                  </a:lnTo>
                  <a:lnTo>
                    <a:pt x="102" y="302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54" y="306"/>
                  </a:lnTo>
                  <a:lnTo>
                    <a:pt x="156" y="306"/>
                  </a:lnTo>
                  <a:lnTo>
                    <a:pt x="156" y="308"/>
                  </a:lnTo>
                  <a:close/>
                  <a:moveTo>
                    <a:pt x="148" y="306"/>
                  </a:moveTo>
                  <a:lnTo>
                    <a:pt x="148" y="306"/>
                  </a:lnTo>
                  <a:lnTo>
                    <a:pt x="148" y="306"/>
                  </a:lnTo>
                  <a:close/>
                  <a:moveTo>
                    <a:pt x="48" y="192"/>
                  </a:moveTo>
                  <a:lnTo>
                    <a:pt x="40" y="204"/>
                  </a:lnTo>
                  <a:lnTo>
                    <a:pt x="46" y="212"/>
                  </a:lnTo>
                  <a:lnTo>
                    <a:pt x="48" y="228"/>
                  </a:lnTo>
                  <a:lnTo>
                    <a:pt x="56" y="238"/>
                  </a:lnTo>
                  <a:lnTo>
                    <a:pt x="58" y="260"/>
                  </a:lnTo>
                  <a:lnTo>
                    <a:pt x="82" y="290"/>
                  </a:lnTo>
                  <a:lnTo>
                    <a:pt x="54" y="268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0" y="268"/>
                  </a:lnTo>
                  <a:lnTo>
                    <a:pt x="48" y="270"/>
                  </a:lnTo>
                  <a:lnTo>
                    <a:pt x="42" y="280"/>
                  </a:lnTo>
                  <a:lnTo>
                    <a:pt x="34" y="294"/>
                  </a:lnTo>
                  <a:lnTo>
                    <a:pt x="30" y="294"/>
                  </a:lnTo>
                  <a:lnTo>
                    <a:pt x="30" y="292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38" y="274"/>
                  </a:lnTo>
                  <a:lnTo>
                    <a:pt x="44" y="266"/>
                  </a:lnTo>
                  <a:lnTo>
                    <a:pt x="48" y="258"/>
                  </a:lnTo>
                  <a:lnTo>
                    <a:pt x="36" y="260"/>
                  </a:lnTo>
                  <a:lnTo>
                    <a:pt x="52" y="244"/>
                  </a:lnTo>
                  <a:lnTo>
                    <a:pt x="42" y="234"/>
                  </a:lnTo>
                  <a:lnTo>
                    <a:pt x="38" y="218"/>
                  </a:lnTo>
                  <a:lnTo>
                    <a:pt x="28" y="210"/>
                  </a:lnTo>
                  <a:lnTo>
                    <a:pt x="36" y="196"/>
                  </a:lnTo>
                  <a:lnTo>
                    <a:pt x="4" y="194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2" y="180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6" y="186"/>
                  </a:lnTo>
                  <a:lnTo>
                    <a:pt x="8" y="188"/>
                  </a:lnTo>
                  <a:lnTo>
                    <a:pt x="36" y="190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40" y="168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4" y="138"/>
                  </a:lnTo>
                  <a:lnTo>
                    <a:pt x="42" y="130"/>
                  </a:lnTo>
                  <a:lnTo>
                    <a:pt x="50" y="130"/>
                  </a:lnTo>
                  <a:lnTo>
                    <a:pt x="54" y="108"/>
                  </a:lnTo>
                  <a:lnTo>
                    <a:pt x="58" y="78"/>
                  </a:lnTo>
                  <a:lnTo>
                    <a:pt x="56" y="108"/>
                  </a:lnTo>
                  <a:lnTo>
                    <a:pt x="52" y="130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6" y="174"/>
                  </a:lnTo>
                  <a:lnTo>
                    <a:pt x="42" y="180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8" y="192"/>
                  </a:lnTo>
                  <a:close/>
                  <a:moveTo>
                    <a:pt x="50" y="130"/>
                  </a:moveTo>
                  <a:lnTo>
                    <a:pt x="50" y="130"/>
                  </a:lnTo>
                  <a:lnTo>
                    <a:pt x="50" y="130"/>
                  </a:lnTo>
                  <a:close/>
                  <a:moveTo>
                    <a:pt x="52" y="130"/>
                  </a:moveTo>
                  <a:lnTo>
                    <a:pt x="52" y="132"/>
                  </a:lnTo>
                  <a:lnTo>
                    <a:pt x="52" y="130"/>
                  </a:lnTo>
                  <a:close/>
                  <a:moveTo>
                    <a:pt x="40" y="182"/>
                  </a:moveTo>
                  <a:lnTo>
                    <a:pt x="40" y="182"/>
                  </a:lnTo>
                  <a:lnTo>
                    <a:pt x="40" y="182"/>
                  </a:lnTo>
                  <a:close/>
                  <a:moveTo>
                    <a:pt x="2" y="184"/>
                  </a:moveTo>
                  <a:lnTo>
                    <a:pt x="2" y="182"/>
                  </a:lnTo>
                  <a:lnTo>
                    <a:pt x="2" y="184"/>
                  </a:lnTo>
                  <a:close/>
                  <a:moveTo>
                    <a:pt x="42" y="334"/>
                  </a:moveTo>
                  <a:lnTo>
                    <a:pt x="80" y="292"/>
                  </a:lnTo>
                  <a:lnTo>
                    <a:pt x="80" y="292"/>
                  </a:lnTo>
                  <a:lnTo>
                    <a:pt x="74" y="308"/>
                  </a:lnTo>
                  <a:lnTo>
                    <a:pt x="68" y="322"/>
                  </a:lnTo>
                  <a:lnTo>
                    <a:pt x="62" y="336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42" y="334"/>
                  </a:lnTo>
                  <a:close/>
                  <a:moveTo>
                    <a:pt x="148" y="338"/>
                  </a:moveTo>
                  <a:lnTo>
                    <a:pt x="92" y="366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48" y="338"/>
                  </a:lnTo>
                  <a:lnTo>
                    <a:pt x="148" y="338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7223"/>
            <p:cNvSpPr>
              <a:spLocks noEditPoints="1"/>
            </p:cNvSpPr>
            <p:nvPr/>
          </p:nvSpPr>
          <p:spPr bwMode="auto">
            <a:xfrm>
              <a:off x="1033959" y="3468756"/>
              <a:ext cx="111125" cy="520700"/>
            </a:xfrm>
            <a:custGeom>
              <a:avLst/>
              <a:gdLst>
                <a:gd name="T0" fmla="*/ 58 w 70"/>
                <a:gd name="T1" fmla="*/ 326 h 328"/>
                <a:gd name="T2" fmla="*/ 30 w 70"/>
                <a:gd name="T3" fmla="*/ 328 h 328"/>
                <a:gd name="T4" fmla="*/ 26 w 70"/>
                <a:gd name="T5" fmla="*/ 328 h 328"/>
                <a:gd name="T6" fmla="*/ 26 w 70"/>
                <a:gd name="T7" fmla="*/ 326 h 328"/>
                <a:gd name="T8" fmla="*/ 26 w 70"/>
                <a:gd name="T9" fmla="*/ 316 h 328"/>
                <a:gd name="T10" fmla="*/ 64 w 70"/>
                <a:gd name="T11" fmla="*/ 314 h 328"/>
                <a:gd name="T12" fmla="*/ 64 w 70"/>
                <a:gd name="T13" fmla="*/ 324 h 328"/>
                <a:gd name="T14" fmla="*/ 66 w 70"/>
                <a:gd name="T15" fmla="*/ 324 h 328"/>
                <a:gd name="T16" fmla="*/ 58 w 70"/>
                <a:gd name="T17" fmla="*/ 326 h 328"/>
                <a:gd name="T18" fmla="*/ 2 w 70"/>
                <a:gd name="T19" fmla="*/ 48 h 328"/>
                <a:gd name="T20" fmla="*/ 0 w 70"/>
                <a:gd name="T21" fmla="*/ 44 h 328"/>
                <a:gd name="T22" fmla="*/ 0 w 70"/>
                <a:gd name="T23" fmla="*/ 42 h 328"/>
                <a:gd name="T24" fmla="*/ 2 w 70"/>
                <a:gd name="T25" fmla="*/ 42 h 328"/>
                <a:gd name="T26" fmla="*/ 16 w 70"/>
                <a:gd name="T27" fmla="*/ 24 h 328"/>
                <a:gd name="T28" fmla="*/ 26 w 70"/>
                <a:gd name="T29" fmla="*/ 36 h 328"/>
                <a:gd name="T30" fmla="*/ 24 w 70"/>
                <a:gd name="T31" fmla="*/ 80 h 328"/>
                <a:gd name="T32" fmla="*/ 20 w 70"/>
                <a:gd name="T33" fmla="*/ 78 h 328"/>
                <a:gd name="T34" fmla="*/ 18 w 70"/>
                <a:gd name="T35" fmla="*/ 74 h 328"/>
                <a:gd name="T36" fmla="*/ 18 w 70"/>
                <a:gd name="T37" fmla="*/ 74 h 328"/>
                <a:gd name="T38" fmla="*/ 20 w 70"/>
                <a:gd name="T39" fmla="*/ 44 h 328"/>
                <a:gd name="T40" fmla="*/ 2 w 70"/>
                <a:gd name="T41" fmla="*/ 48 h 328"/>
                <a:gd name="T42" fmla="*/ 0 w 70"/>
                <a:gd name="T43" fmla="*/ 42 h 328"/>
                <a:gd name="T44" fmla="*/ 0 w 70"/>
                <a:gd name="T45" fmla="*/ 42 h 328"/>
                <a:gd name="T46" fmla="*/ 0 w 70"/>
                <a:gd name="T47" fmla="*/ 42 h 328"/>
                <a:gd name="T48" fmla="*/ 46 w 70"/>
                <a:gd name="T49" fmla="*/ 40 h 328"/>
                <a:gd name="T50" fmla="*/ 40 w 70"/>
                <a:gd name="T51" fmla="*/ 34 h 328"/>
                <a:gd name="T52" fmla="*/ 44 w 70"/>
                <a:gd name="T53" fmla="*/ 20 h 328"/>
                <a:gd name="T54" fmla="*/ 62 w 70"/>
                <a:gd name="T55" fmla="*/ 46 h 328"/>
                <a:gd name="T56" fmla="*/ 66 w 70"/>
                <a:gd name="T57" fmla="*/ 28 h 328"/>
                <a:gd name="T58" fmla="*/ 58 w 70"/>
                <a:gd name="T59" fmla="*/ 10 h 328"/>
                <a:gd name="T60" fmla="*/ 54 w 70"/>
                <a:gd name="T61" fmla="*/ 6 h 328"/>
                <a:gd name="T62" fmla="*/ 50 w 70"/>
                <a:gd name="T63" fmla="*/ 0 h 328"/>
                <a:gd name="T64" fmla="*/ 56 w 70"/>
                <a:gd name="T65" fmla="*/ 6 h 328"/>
                <a:gd name="T66" fmla="*/ 56 w 70"/>
                <a:gd name="T67" fmla="*/ 6 h 328"/>
                <a:gd name="T68" fmla="*/ 60 w 70"/>
                <a:gd name="T69" fmla="*/ 10 h 328"/>
                <a:gd name="T70" fmla="*/ 66 w 70"/>
                <a:gd name="T71" fmla="*/ 16 h 328"/>
                <a:gd name="T72" fmla="*/ 68 w 70"/>
                <a:gd name="T73" fmla="*/ 20 h 328"/>
                <a:gd name="T74" fmla="*/ 70 w 70"/>
                <a:gd name="T75" fmla="*/ 32 h 328"/>
                <a:gd name="T76" fmla="*/ 70 w 70"/>
                <a:gd name="T77" fmla="*/ 40 h 328"/>
                <a:gd name="T78" fmla="*/ 70 w 70"/>
                <a:gd name="T79" fmla="*/ 46 h 328"/>
                <a:gd name="T80" fmla="*/ 64 w 70"/>
                <a:gd name="T81" fmla="*/ 56 h 328"/>
                <a:gd name="T82" fmla="*/ 58 w 70"/>
                <a:gd name="T83" fmla="*/ 50 h 328"/>
                <a:gd name="T84" fmla="*/ 54 w 70"/>
                <a:gd name="T85" fmla="*/ 44 h 328"/>
                <a:gd name="T86" fmla="*/ 46 w 70"/>
                <a:gd name="T87" fmla="*/ 40 h 328"/>
                <a:gd name="T88" fmla="*/ 66 w 70"/>
                <a:gd name="T89" fmla="*/ 16 h 328"/>
                <a:gd name="T90" fmla="*/ 66 w 70"/>
                <a:gd name="T91" fmla="*/ 16 h 328"/>
                <a:gd name="T92" fmla="*/ 66 w 70"/>
                <a:gd name="T93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28">
                  <a:moveTo>
                    <a:pt x="58" y="326"/>
                  </a:moveTo>
                  <a:lnTo>
                    <a:pt x="30" y="328"/>
                  </a:lnTo>
                  <a:lnTo>
                    <a:pt x="26" y="328"/>
                  </a:lnTo>
                  <a:lnTo>
                    <a:pt x="26" y="326"/>
                  </a:lnTo>
                  <a:lnTo>
                    <a:pt x="26" y="316"/>
                  </a:lnTo>
                  <a:lnTo>
                    <a:pt x="64" y="314"/>
                  </a:lnTo>
                  <a:lnTo>
                    <a:pt x="64" y="324"/>
                  </a:lnTo>
                  <a:lnTo>
                    <a:pt x="66" y="324"/>
                  </a:lnTo>
                  <a:lnTo>
                    <a:pt x="58" y="326"/>
                  </a:lnTo>
                  <a:close/>
                  <a:moveTo>
                    <a:pt x="2" y="48"/>
                  </a:move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16" y="24"/>
                  </a:lnTo>
                  <a:lnTo>
                    <a:pt x="26" y="36"/>
                  </a:lnTo>
                  <a:lnTo>
                    <a:pt x="24" y="80"/>
                  </a:lnTo>
                  <a:lnTo>
                    <a:pt x="20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44"/>
                  </a:lnTo>
                  <a:lnTo>
                    <a:pt x="2" y="48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46" y="40"/>
                  </a:moveTo>
                  <a:lnTo>
                    <a:pt x="40" y="34"/>
                  </a:lnTo>
                  <a:lnTo>
                    <a:pt x="44" y="20"/>
                  </a:lnTo>
                  <a:lnTo>
                    <a:pt x="62" y="46"/>
                  </a:lnTo>
                  <a:lnTo>
                    <a:pt x="66" y="28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70" y="32"/>
                  </a:lnTo>
                  <a:lnTo>
                    <a:pt x="70" y="40"/>
                  </a:lnTo>
                  <a:lnTo>
                    <a:pt x="70" y="46"/>
                  </a:lnTo>
                  <a:lnTo>
                    <a:pt x="64" y="56"/>
                  </a:lnTo>
                  <a:lnTo>
                    <a:pt x="58" y="50"/>
                  </a:lnTo>
                  <a:lnTo>
                    <a:pt x="54" y="44"/>
                  </a:lnTo>
                  <a:lnTo>
                    <a:pt x="46" y="40"/>
                  </a:lnTo>
                  <a:close/>
                  <a:moveTo>
                    <a:pt x="66" y="16"/>
                  </a:move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224"/>
            <p:cNvSpPr>
              <a:spLocks noEditPoints="1"/>
            </p:cNvSpPr>
            <p:nvPr/>
          </p:nvSpPr>
          <p:spPr bwMode="auto">
            <a:xfrm>
              <a:off x="995859" y="3424306"/>
              <a:ext cx="149225" cy="206375"/>
            </a:xfrm>
            <a:custGeom>
              <a:avLst/>
              <a:gdLst>
                <a:gd name="T0" fmla="*/ 28 w 94"/>
                <a:gd name="T1" fmla="*/ 84 h 130"/>
                <a:gd name="T2" fmla="*/ 26 w 94"/>
                <a:gd name="T3" fmla="*/ 76 h 130"/>
                <a:gd name="T4" fmla="*/ 44 w 94"/>
                <a:gd name="T5" fmla="*/ 72 h 130"/>
                <a:gd name="T6" fmla="*/ 42 w 94"/>
                <a:gd name="T7" fmla="*/ 102 h 130"/>
                <a:gd name="T8" fmla="*/ 42 w 94"/>
                <a:gd name="T9" fmla="*/ 102 h 130"/>
                <a:gd name="T10" fmla="*/ 28 w 94"/>
                <a:gd name="T11" fmla="*/ 84 h 130"/>
                <a:gd name="T12" fmla="*/ 24 w 94"/>
                <a:gd name="T13" fmla="*/ 70 h 130"/>
                <a:gd name="T14" fmla="*/ 22 w 94"/>
                <a:gd name="T15" fmla="*/ 62 h 130"/>
                <a:gd name="T16" fmla="*/ 16 w 94"/>
                <a:gd name="T17" fmla="*/ 42 h 130"/>
                <a:gd name="T18" fmla="*/ 10 w 94"/>
                <a:gd name="T19" fmla="*/ 30 h 130"/>
                <a:gd name="T20" fmla="*/ 6 w 94"/>
                <a:gd name="T21" fmla="*/ 24 h 130"/>
                <a:gd name="T22" fmla="*/ 2 w 94"/>
                <a:gd name="T23" fmla="*/ 16 h 130"/>
                <a:gd name="T24" fmla="*/ 0 w 94"/>
                <a:gd name="T25" fmla="*/ 10 h 130"/>
                <a:gd name="T26" fmla="*/ 6 w 94"/>
                <a:gd name="T27" fmla="*/ 0 h 130"/>
                <a:gd name="T28" fmla="*/ 8 w 94"/>
                <a:gd name="T29" fmla="*/ 0 h 130"/>
                <a:gd name="T30" fmla="*/ 52 w 94"/>
                <a:gd name="T31" fmla="*/ 34 h 130"/>
                <a:gd name="T32" fmla="*/ 40 w 94"/>
                <a:gd name="T33" fmla="*/ 52 h 130"/>
                <a:gd name="T34" fmla="*/ 26 w 94"/>
                <a:gd name="T35" fmla="*/ 70 h 130"/>
                <a:gd name="T36" fmla="*/ 24 w 94"/>
                <a:gd name="T37" fmla="*/ 70 h 130"/>
                <a:gd name="T38" fmla="*/ 6 w 94"/>
                <a:gd name="T39" fmla="*/ 24 h 130"/>
                <a:gd name="T40" fmla="*/ 6 w 94"/>
                <a:gd name="T41" fmla="*/ 22 h 130"/>
                <a:gd name="T42" fmla="*/ 6 w 94"/>
                <a:gd name="T43" fmla="*/ 24 h 130"/>
                <a:gd name="T44" fmla="*/ 40 w 94"/>
                <a:gd name="T45" fmla="*/ 52 h 130"/>
                <a:gd name="T46" fmla="*/ 40 w 94"/>
                <a:gd name="T47" fmla="*/ 52 h 130"/>
                <a:gd name="T48" fmla="*/ 40 w 94"/>
                <a:gd name="T49" fmla="*/ 52 h 130"/>
                <a:gd name="T50" fmla="*/ 70 w 94"/>
                <a:gd name="T51" fmla="*/ 18 h 130"/>
                <a:gd name="T52" fmla="*/ 72 w 94"/>
                <a:gd name="T53" fmla="*/ 20 h 130"/>
                <a:gd name="T54" fmla="*/ 74 w 94"/>
                <a:gd name="T55" fmla="*/ 28 h 130"/>
                <a:gd name="T56" fmla="*/ 78 w 94"/>
                <a:gd name="T57" fmla="*/ 34 h 130"/>
                <a:gd name="T58" fmla="*/ 82 w 94"/>
                <a:gd name="T59" fmla="*/ 38 h 130"/>
                <a:gd name="T60" fmla="*/ 90 w 94"/>
                <a:gd name="T61" fmla="*/ 56 h 130"/>
                <a:gd name="T62" fmla="*/ 86 w 94"/>
                <a:gd name="T63" fmla="*/ 74 h 130"/>
                <a:gd name="T64" fmla="*/ 68 w 94"/>
                <a:gd name="T65" fmla="*/ 48 h 130"/>
                <a:gd name="T66" fmla="*/ 70 w 94"/>
                <a:gd name="T67" fmla="*/ 46 h 130"/>
                <a:gd name="T68" fmla="*/ 60 w 94"/>
                <a:gd name="T69" fmla="*/ 36 h 130"/>
                <a:gd name="T70" fmla="*/ 70 w 94"/>
                <a:gd name="T71" fmla="*/ 26 h 130"/>
                <a:gd name="T72" fmla="*/ 70 w 94"/>
                <a:gd name="T73" fmla="*/ 18 h 130"/>
                <a:gd name="T74" fmla="*/ 48 w 94"/>
                <a:gd name="T75" fmla="*/ 108 h 130"/>
                <a:gd name="T76" fmla="*/ 48 w 94"/>
                <a:gd name="T77" fmla="*/ 112 h 130"/>
                <a:gd name="T78" fmla="*/ 44 w 94"/>
                <a:gd name="T79" fmla="*/ 106 h 130"/>
                <a:gd name="T80" fmla="*/ 48 w 94"/>
                <a:gd name="T81" fmla="*/ 108 h 130"/>
                <a:gd name="T82" fmla="*/ 90 w 94"/>
                <a:gd name="T83" fmla="*/ 130 h 130"/>
                <a:gd name="T84" fmla="*/ 76 w 94"/>
                <a:gd name="T85" fmla="*/ 72 h 130"/>
                <a:gd name="T86" fmla="*/ 70 w 94"/>
                <a:gd name="T87" fmla="*/ 68 h 130"/>
                <a:gd name="T88" fmla="*/ 78 w 94"/>
                <a:gd name="T89" fmla="*/ 72 h 130"/>
                <a:gd name="T90" fmla="*/ 82 w 94"/>
                <a:gd name="T91" fmla="*/ 78 h 130"/>
                <a:gd name="T92" fmla="*/ 88 w 94"/>
                <a:gd name="T93" fmla="*/ 84 h 130"/>
                <a:gd name="T94" fmla="*/ 94 w 94"/>
                <a:gd name="T95" fmla="*/ 74 h 130"/>
                <a:gd name="T96" fmla="*/ 94 w 94"/>
                <a:gd name="T97" fmla="*/ 80 h 130"/>
                <a:gd name="T98" fmla="*/ 94 w 94"/>
                <a:gd name="T99" fmla="*/ 80 h 130"/>
                <a:gd name="T100" fmla="*/ 94 w 94"/>
                <a:gd name="T101" fmla="*/ 106 h 130"/>
                <a:gd name="T102" fmla="*/ 90 w 94"/>
                <a:gd name="T103" fmla="*/ 130 h 130"/>
                <a:gd name="T104" fmla="*/ 90 w 94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30">
                  <a:moveTo>
                    <a:pt x="28" y="84"/>
                  </a:moveTo>
                  <a:lnTo>
                    <a:pt x="26" y="76"/>
                  </a:lnTo>
                  <a:lnTo>
                    <a:pt x="44" y="7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28" y="84"/>
                  </a:lnTo>
                  <a:close/>
                  <a:moveTo>
                    <a:pt x="24" y="70"/>
                  </a:moveTo>
                  <a:lnTo>
                    <a:pt x="22" y="62"/>
                  </a:lnTo>
                  <a:lnTo>
                    <a:pt x="16" y="42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lnTo>
                    <a:pt x="52" y="34"/>
                  </a:lnTo>
                  <a:lnTo>
                    <a:pt x="40" y="52"/>
                  </a:lnTo>
                  <a:lnTo>
                    <a:pt x="26" y="70"/>
                  </a:lnTo>
                  <a:lnTo>
                    <a:pt x="24" y="70"/>
                  </a:lnTo>
                  <a:close/>
                  <a:moveTo>
                    <a:pt x="6" y="24"/>
                  </a:moveTo>
                  <a:lnTo>
                    <a:pt x="6" y="22"/>
                  </a:lnTo>
                  <a:lnTo>
                    <a:pt x="6" y="24"/>
                  </a:lnTo>
                  <a:close/>
                  <a:moveTo>
                    <a:pt x="40" y="52"/>
                  </a:moveTo>
                  <a:lnTo>
                    <a:pt x="40" y="52"/>
                  </a:lnTo>
                  <a:lnTo>
                    <a:pt x="40" y="52"/>
                  </a:lnTo>
                  <a:close/>
                  <a:moveTo>
                    <a:pt x="70" y="18"/>
                  </a:moveTo>
                  <a:lnTo>
                    <a:pt x="72" y="20"/>
                  </a:lnTo>
                  <a:lnTo>
                    <a:pt x="74" y="28"/>
                  </a:lnTo>
                  <a:lnTo>
                    <a:pt x="78" y="34"/>
                  </a:lnTo>
                  <a:lnTo>
                    <a:pt x="82" y="38"/>
                  </a:lnTo>
                  <a:lnTo>
                    <a:pt x="90" y="56"/>
                  </a:lnTo>
                  <a:lnTo>
                    <a:pt x="86" y="74"/>
                  </a:lnTo>
                  <a:lnTo>
                    <a:pt x="68" y="48"/>
                  </a:lnTo>
                  <a:lnTo>
                    <a:pt x="70" y="46"/>
                  </a:lnTo>
                  <a:lnTo>
                    <a:pt x="60" y="36"/>
                  </a:lnTo>
                  <a:lnTo>
                    <a:pt x="70" y="26"/>
                  </a:lnTo>
                  <a:lnTo>
                    <a:pt x="70" y="18"/>
                  </a:lnTo>
                  <a:close/>
                  <a:moveTo>
                    <a:pt x="48" y="108"/>
                  </a:moveTo>
                  <a:lnTo>
                    <a:pt x="48" y="112"/>
                  </a:lnTo>
                  <a:lnTo>
                    <a:pt x="44" y="106"/>
                  </a:lnTo>
                  <a:lnTo>
                    <a:pt x="48" y="108"/>
                  </a:lnTo>
                  <a:close/>
                  <a:moveTo>
                    <a:pt x="90" y="130"/>
                  </a:moveTo>
                  <a:lnTo>
                    <a:pt x="76" y="72"/>
                  </a:lnTo>
                  <a:lnTo>
                    <a:pt x="70" y="68"/>
                  </a:lnTo>
                  <a:lnTo>
                    <a:pt x="78" y="72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106"/>
                  </a:lnTo>
                  <a:lnTo>
                    <a:pt x="90" y="130"/>
                  </a:lnTo>
                  <a:lnTo>
                    <a:pt x="90" y="13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4012649" y="2238593"/>
            <a:ext cx="702225" cy="2457787"/>
            <a:chOff x="783134" y="3198881"/>
            <a:chExt cx="469900" cy="1644650"/>
          </a:xfrm>
        </p:grpSpPr>
        <p:sp>
          <p:nvSpPr>
            <p:cNvPr id="57" name="Freeform 7221"/>
            <p:cNvSpPr>
              <a:spLocks noEditPoints="1"/>
            </p:cNvSpPr>
            <p:nvPr/>
          </p:nvSpPr>
          <p:spPr bwMode="auto">
            <a:xfrm>
              <a:off x="783134" y="3198881"/>
              <a:ext cx="469900" cy="1644650"/>
            </a:xfrm>
            <a:custGeom>
              <a:avLst/>
              <a:gdLst>
                <a:gd name="T0" fmla="*/ 158 w 296"/>
                <a:gd name="T1" fmla="*/ 212 h 1036"/>
                <a:gd name="T2" fmla="*/ 170 w 296"/>
                <a:gd name="T3" fmla="*/ 316 h 1036"/>
                <a:gd name="T4" fmla="*/ 112 w 296"/>
                <a:gd name="T5" fmla="*/ 450 h 1036"/>
                <a:gd name="T6" fmla="*/ 220 w 296"/>
                <a:gd name="T7" fmla="*/ 482 h 1036"/>
                <a:gd name="T8" fmla="*/ 116 w 296"/>
                <a:gd name="T9" fmla="*/ 490 h 1036"/>
                <a:gd name="T10" fmla="*/ 184 w 296"/>
                <a:gd name="T11" fmla="*/ 498 h 1036"/>
                <a:gd name="T12" fmla="*/ 240 w 296"/>
                <a:gd name="T13" fmla="*/ 496 h 1036"/>
                <a:gd name="T14" fmla="*/ 230 w 296"/>
                <a:gd name="T15" fmla="*/ 768 h 1036"/>
                <a:gd name="T16" fmla="*/ 222 w 296"/>
                <a:gd name="T17" fmla="*/ 822 h 1036"/>
                <a:gd name="T18" fmla="*/ 216 w 296"/>
                <a:gd name="T19" fmla="*/ 862 h 1036"/>
                <a:gd name="T20" fmla="*/ 228 w 296"/>
                <a:gd name="T21" fmla="*/ 898 h 1036"/>
                <a:gd name="T22" fmla="*/ 278 w 296"/>
                <a:gd name="T23" fmla="*/ 956 h 1036"/>
                <a:gd name="T24" fmla="*/ 222 w 296"/>
                <a:gd name="T25" fmla="*/ 952 h 1036"/>
                <a:gd name="T26" fmla="*/ 186 w 296"/>
                <a:gd name="T27" fmla="*/ 920 h 1036"/>
                <a:gd name="T28" fmla="*/ 170 w 296"/>
                <a:gd name="T29" fmla="*/ 840 h 1036"/>
                <a:gd name="T30" fmla="*/ 184 w 296"/>
                <a:gd name="T31" fmla="*/ 540 h 1036"/>
                <a:gd name="T32" fmla="*/ 106 w 296"/>
                <a:gd name="T33" fmla="*/ 806 h 1036"/>
                <a:gd name="T34" fmla="*/ 98 w 296"/>
                <a:gd name="T35" fmla="*/ 890 h 1036"/>
                <a:gd name="T36" fmla="*/ 110 w 296"/>
                <a:gd name="T37" fmla="*/ 950 h 1036"/>
                <a:gd name="T38" fmla="*/ 88 w 296"/>
                <a:gd name="T39" fmla="*/ 1032 h 1036"/>
                <a:gd name="T40" fmla="*/ 56 w 296"/>
                <a:gd name="T41" fmla="*/ 1014 h 1036"/>
                <a:gd name="T42" fmla="*/ 58 w 296"/>
                <a:gd name="T43" fmla="*/ 888 h 1036"/>
                <a:gd name="T44" fmla="*/ 70 w 296"/>
                <a:gd name="T45" fmla="*/ 568 h 1036"/>
                <a:gd name="T46" fmla="*/ 32 w 296"/>
                <a:gd name="T47" fmla="*/ 540 h 1036"/>
                <a:gd name="T48" fmla="*/ 4 w 296"/>
                <a:gd name="T49" fmla="*/ 358 h 1036"/>
                <a:gd name="T50" fmla="*/ 34 w 296"/>
                <a:gd name="T51" fmla="*/ 198 h 1036"/>
                <a:gd name="T52" fmla="*/ 222 w 296"/>
                <a:gd name="T53" fmla="*/ 494 h 1036"/>
                <a:gd name="T54" fmla="*/ 70 w 296"/>
                <a:gd name="T55" fmla="*/ 566 h 1036"/>
                <a:gd name="T56" fmla="*/ 176 w 296"/>
                <a:gd name="T57" fmla="*/ 496 h 1036"/>
                <a:gd name="T58" fmla="*/ 158 w 296"/>
                <a:gd name="T59" fmla="*/ 212 h 1036"/>
                <a:gd name="T60" fmla="*/ 132 w 296"/>
                <a:gd name="T61" fmla="*/ 86 h 1036"/>
                <a:gd name="T62" fmla="*/ 130 w 296"/>
                <a:gd name="T63" fmla="*/ 46 h 1036"/>
                <a:gd name="T64" fmla="*/ 160 w 296"/>
                <a:gd name="T65" fmla="*/ 0 h 1036"/>
                <a:gd name="T66" fmla="*/ 208 w 296"/>
                <a:gd name="T67" fmla="*/ 4 h 1036"/>
                <a:gd name="T68" fmla="*/ 234 w 296"/>
                <a:gd name="T69" fmla="*/ 62 h 1036"/>
                <a:gd name="T70" fmla="*/ 232 w 296"/>
                <a:gd name="T71" fmla="*/ 102 h 1036"/>
                <a:gd name="T72" fmla="*/ 204 w 296"/>
                <a:gd name="T73" fmla="*/ 160 h 1036"/>
                <a:gd name="T74" fmla="*/ 224 w 296"/>
                <a:gd name="T75" fmla="*/ 272 h 1036"/>
                <a:gd name="T76" fmla="*/ 174 w 296"/>
                <a:gd name="T77" fmla="*/ 194 h 1036"/>
                <a:gd name="T78" fmla="*/ 234 w 296"/>
                <a:gd name="T79" fmla="*/ 76 h 1036"/>
                <a:gd name="T80" fmla="*/ 206 w 296"/>
                <a:gd name="T81" fmla="*/ 162 h 1036"/>
                <a:gd name="T82" fmla="*/ 276 w 296"/>
                <a:gd name="T83" fmla="*/ 230 h 1036"/>
                <a:gd name="T84" fmla="*/ 276 w 296"/>
                <a:gd name="T85" fmla="*/ 464 h 1036"/>
                <a:gd name="T86" fmla="*/ 296 w 296"/>
                <a:gd name="T87" fmla="*/ 556 h 1036"/>
                <a:gd name="T88" fmla="*/ 252 w 296"/>
                <a:gd name="T89" fmla="*/ 478 h 1036"/>
                <a:gd name="T90" fmla="*/ 250 w 296"/>
                <a:gd name="T91" fmla="*/ 418 h 1036"/>
                <a:gd name="T92" fmla="*/ 246 w 296"/>
                <a:gd name="T93" fmla="*/ 310 h 1036"/>
                <a:gd name="T94" fmla="*/ 226 w 296"/>
                <a:gd name="T95" fmla="*/ 190 h 1036"/>
                <a:gd name="T96" fmla="*/ 258 w 296"/>
                <a:gd name="T97" fmla="*/ 458 h 1036"/>
                <a:gd name="T98" fmla="*/ 224 w 296"/>
                <a:gd name="T99" fmla="*/ 186 h 1036"/>
                <a:gd name="T100" fmla="*/ 68 w 296"/>
                <a:gd name="T101" fmla="*/ 372 h 1036"/>
                <a:gd name="T102" fmla="*/ 82 w 296"/>
                <a:gd name="T103" fmla="*/ 298 h 1036"/>
                <a:gd name="T104" fmla="*/ 64 w 296"/>
                <a:gd name="T105" fmla="*/ 370 h 1036"/>
                <a:gd name="T106" fmla="*/ 40 w 296"/>
                <a:gd name="T107" fmla="*/ 370 h 1036"/>
                <a:gd name="T108" fmla="*/ 32 w 296"/>
                <a:gd name="T109" fmla="*/ 384 h 1036"/>
                <a:gd name="T110" fmla="*/ 72 w 296"/>
                <a:gd name="T111" fmla="*/ 456 h 1036"/>
                <a:gd name="T112" fmla="*/ 76 w 296"/>
                <a:gd name="T113" fmla="*/ 460 h 1036"/>
                <a:gd name="T114" fmla="*/ 76 w 296"/>
                <a:gd name="T115" fmla="*/ 418 h 1036"/>
                <a:gd name="T116" fmla="*/ 30 w 296"/>
                <a:gd name="T117" fmla="*/ 372 h 1036"/>
                <a:gd name="T118" fmla="*/ 108 w 296"/>
                <a:gd name="T119" fmla="*/ 482 h 1036"/>
                <a:gd name="T120" fmla="*/ 108 w 296"/>
                <a:gd name="T121" fmla="*/ 482 h 1036"/>
                <a:gd name="T122" fmla="*/ 120 w 296"/>
                <a:gd name="T123" fmla="*/ 55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036">
                  <a:moveTo>
                    <a:pt x="134" y="148"/>
                  </a:moveTo>
                  <a:lnTo>
                    <a:pt x="134" y="152"/>
                  </a:lnTo>
                  <a:lnTo>
                    <a:pt x="136" y="158"/>
                  </a:lnTo>
                  <a:lnTo>
                    <a:pt x="140" y="164"/>
                  </a:lnTo>
                  <a:lnTo>
                    <a:pt x="144" y="172"/>
                  </a:lnTo>
                  <a:lnTo>
                    <a:pt x="150" y="184"/>
                  </a:lnTo>
                  <a:lnTo>
                    <a:pt x="156" y="204"/>
                  </a:lnTo>
                  <a:lnTo>
                    <a:pt x="158" y="212"/>
                  </a:lnTo>
                  <a:lnTo>
                    <a:pt x="158" y="214"/>
                  </a:lnTo>
                  <a:lnTo>
                    <a:pt x="160" y="218"/>
                  </a:lnTo>
                  <a:lnTo>
                    <a:pt x="162" y="226"/>
                  </a:lnTo>
                  <a:lnTo>
                    <a:pt x="168" y="264"/>
                  </a:lnTo>
                  <a:lnTo>
                    <a:pt x="172" y="292"/>
                  </a:lnTo>
                  <a:lnTo>
                    <a:pt x="172" y="300"/>
                  </a:lnTo>
                  <a:lnTo>
                    <a:pt x="172" y="300"/>
                  </a:lnTo>
                  <a:lnTo>
                    <a:pt x="170" y="316"/>
                  </a:lnTo>
                  <a:lnTo>
                    <a:pt x="162" y="346"/>
                  </a:lnTo>
                  <a:lnTo>
                    <a:pt x="150" y="384"/>
                  </a:lnTo>
                  <a:lnTo>
                    <a:pt x="150" y="384"/>
                  </a:lnTo>
                  <a:lnTo>
                    <a:pt x="148" y="392"/>
                  </a:lnTo>
                  <a:lnTo>
                    <a:pt x="144" y="400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12" y="450"/>
                  </a:lnTo>
                  <a:lnTo>
                    <a:pt x="104" y="466"/>
                  </a:lnTo>
                  <a:lnTo>
                    <a:pt x="144" y="478"/>
                  </a:lnTo>
                  <a:lnTo>
                    <a:pt x="184" y="484"/>
                  </a:lnTo>
                  <a:lnTo>
                    <a:pt x="196" y="482"/>
                  </a:lnTo>
                  <a:lnTo>
                    <a:pt x="206" y="480"/>
                  </a:lnTo>
                  <a:lnTo>
                    <a:pt x="212" y="482"/>
                  </a:lnTo>
                  <a:lnTo>
                    <a:pt x="216" y="482"/>
                  </a:lnTo>
                  <a:lnTo>
                    <a:pt x="220" y="482"/>
                  </a:lnTo>
                  <a:lnTo>
                    <a:pt x="222" y="484"/>
                  </a:lnTo>
                  <a:lnTo>
                    <a:pt x="184" y="486"/>
                  </a:lnTo>
                  <a:lnTo>
                    <a:pt x="184" y="496"/>
                  </a:lnTo>
                  <a:lnTo>
                    <a:pt x="182" y="496"/>
                  </a:lnTo>
                  <a:lnTo>
                    <a:pt x="176" y="496"/>
                  </a:lnTo>
                  <a:lnTo>
                    <a:pt x="176" y="496"/>
                  </a:lnTo>
                  <a:lnTo>
                    <a:pt x="130" y="492"/>
                  </a:lnTo>
                  <a:lnTo>
                    <a:pt x="116" y="490"/>
                  </a:lnTo>
                  <a:lnTo>
                    <a:pt x="124" y="492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40" y="498"/>
                  </a:lnTo>
                  <a:lnTo>
                    <a:pt x="162" y="500"/>
                  </a:lnTo>
                  <a:lnTo>
                    <a:pt x="174" y="502"/>
                  </a:lnTo>
                  <a:lnTo>
                    <a:pt x="132" y="528"/>
                  </a:lnTo>
                  <a:lnTo>
                    <a:pt x="184" y="498"/>
                  </a:lnTo>
                  <a:lnTo>
                    <a:pt x="188" y="498"/>
                  </a:lnTo>
                  <a:lnTo>
                    <a:pt x="216" y="496"/>
                  </a:lnTo>
                  <a:lnTo>
                    <a:pt x="212" y="542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236" y="494"/>
                  </a:lnTo>
                  <a:lnTo>
                    <a:pt x="238" y="494"/>
                  </a:lnTo>
                  <a:lnTo>
                    <a:pt x="240" y="496"/>
                  </a:lnTo>
                  <a:lnTo>
                    <a:pt x="228" y="544"/>
                  </a:lnTo>
                  <a:lnTo>
                    <a:pt x="244" y="530"/>
                  </a:lnTo>
                  <a:lnTo>
                    <a:pt x="238" y="686"/>
                  </a:lnTo>
                  <a:lnTo>
                    <a:pt x="238" y="686"/>
                  </a:lnTo>
                  <a:lnTo>
                    <a:pt x="230" y="738"/>
                  </a:lnTo>
                  <a:lnTo>
                    <a:pt x="226" y="758"/>
                  </a:lnTo>
                  <a:lnTo>
                    <a:pt x="222" y="772"/>
                  </a:lnTo>
                  <a:lnTo>
                    <a:pt x="230" y="768"/>
                  </a:lnTo>
                  <a:lnTo>
                    <a:pt x="230" y="768"/>
                  </a:lnTo>
                  <a:lnTo>
                    <a:pt x="236" y="762"/>
                  </a:lnTo>
                  <a:lnTo>
                    <a:pt x="238" y="760"/>
                  </a:lnTo>
                  <a:lnTo>
                    <a:pt x="238" y="762"/>
                  </a:lnTo>
                  <a:lnTo>
                    <a:pt x="238" y="766"/>
                  </a:lnTo>
                  <a:lnTo>
                    <a:pt x="232" y="778"/>
                  </a:lnTo>
                  <a:lnTo>
                    <a:pt x="214" y="812"/>
                  </a:lnTo>
                  <a:lnTo>
                    <a:pt x="222" y="822"/>
                  </a:lnTo>
                  <a:lnTo>
                    <a:pt x="216" y="834"/>
                  </a:lnTo>
                  <a:lnTo>
                    <a:pt x="216" y="834"/>
                  </a:lnTo>
                  <a:lnTo>
                    <a:pt x="206" y="846"/>
                  </a:lnTo>
                  <a:lnTo>
                    <a:pt x="192" y="856"/>
                  </a:lnTo>
                  <a:lnTo>
                    <a:pt x="224" y="842"/>
                  </a:lnTo>
                  <a:lnTo>
                    <a:pt x="224" y="842"/>
                  </a:lnTo>
                  <a:lnTo>
                    <a:pt x="210" y="858"/>
                  </a:lnTo>
                  <a:lnTo>
                    <a:pt x="216" y="862"/>
                  </a:lnTo>
                  <a:lnTo>
                    <a:pt x="202" y="870"/>
                  </a:lnTo>
                  <a:lnTo>
                    <a:pt x="218" y="868"/>
                  </a:lnTo>
                  <a:lnTo>
                    <a:pt x="222" y="888"/>
                  </a:lnTo>
                  <a:lnTo>
                    <a:pt x="222" y="888"/>
                  </a:lnTo>
                  <a:lnTo>
                    <a:pt x="230" y="888"/>
                  </a:lnTo>
                  <a:lnTo>
                    <a:pt x="232" y="890"/>
                  </a:lnTo>
                  <a:lnTo>
                    <a:pt x="232" y="892"/>
                  </a:lnTo>
                  <a:lnTo>
                    <a:pt x="228" y="898"/>
                  </a:lnTo>
                  <a:lnTo>
                    <a:pt x="220" y="908"/>
                  </a:lnTo>
                  <a:lnTo>
                    <a:pt x="236" y="898"/>
                  </a:lnTo>
                  <a:lnTo>
                    <a:pt x="240" y="904"/>
                  </a:lnTo>
                  <a:lnTo>
                    <a:pt x="260" y="920"/>
                  </a:lnTo>
                  <a:lnTo>
                    <a:pt x="272" y="936"/>
                  </a:lnTo>
                  <a:lnTo>
                    <a:pt x="272" y="936"/>
                  </a:lnTo>
                  <a:lnTo>
                    <a:pt x="276" y="946"/>
                  </a:lnTo>
                  <a:lnTo>
                    <a:pt x="278" y="956"/>
                  </a:lnTo>
                  <a:lnTo>
                    <a:pt x="276" y="962"/>
                  </a:lnTo>
                  <a:lnTo>
                    <a:pt x="274" y="964"/>
                  </a:lnTo>
                  <a:lnTo>
                    <a:pt x="272" y="966"/>
                  </a:lnTo>
                  <a:lnTo>
                    <a:pt x="240" y="964"/>
                  </a:lnTo>
                  <a:lnTo>
                    <a:pt x="240" y="964"/>
                  </a:lnTo>
                  <a:lnTo>
                    <a:pt x="232" y="960"/>
                  </a:lnTo>
                  <a:lnTo>
                    <a:pt x="226" y="956"/>
                  </a:lnTo>
                  <a:lnTo>
                    <a:pt x="222" y="952"/>
                  </a:lnTo>
                  <a:lnTo>
                    <a:pt x="218" y="946"/>
                  </a:lnTo>
                  <a:lnTo>
                    <a:pt x="218" y="944"/>
                  </a:lnTo>
                  <a:lnTo>
                    <a:pt x="204" y="922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0" y="924"/>
                  </a:lnTo>
                  <a:lnTo>
                    <a:pt x="186" y="920"/>
                  </a:lnTo>
                  <a:lnTo>
                    <a:pt x="180" y="912"/>
                  </a:lnTo>
                  <a:lnTo>
                    <a:pt x="180" y="912"/>
                  </a:lnTo>
                  <a:lnTo>
                    <a:pt x="176" y="900"/>
                  </a:lnTo>
                  <a:lnTo>
                    <a:pt x="178" y="896"/>
                  </a:lnTo>
                  <a:lnTo>
                    <a:pt x="178" y="894"/>
                  </a:lnTo>
                  <a:lnTo>
                    <a:pt x="172" y="882"/>
                  </a:lnTo>
                  <a:lnTo>
                    <a:pt x="174" y="866"/>
                  </a:lnTo>
                  <a:lnTo>
                    <a:pt x="170" y="840"/>
                  </a:lnTo>
                  <a:lnTo>
                    <a:pt x="176" y="822"/>
                  </a:lnTo>
                  <a:lnTo>
                    <a:pt x="170" y="780"/>
                  </a:lnTo>
                  <a:lnTo>
                    <a:pt x="176" y="740"/>
                  </a:lnTo>
                  <a:lnTo>
                    <a:pt x="174" y="674"/>
                  </a:lnTo>
                  <a:lnTo>
                    <a:pt x="168" y="626"/>
                  </a:lnTo>
                  <a:lnTo>
                    <a:pt x="172" y="606"/>
                  </a:lnTo>
                  <a:lnTo>
                    <a:pt x="196" y="558"/>
                  </a:lnTo>
                  <a:lnTo>
                    <a:pt x="184" y="540"/>
                  </a:lnTo>
                  <a:lnTo>
                    <a:pt x="126" y="562"/>
                  </a:lnTo>
                  <a:lnTo>
                    <a:pt x="182" y="560"/>
                  </a:lnTo>
                  <a:lnTo>
                    <a:pt x="136" y="586"/>
                  </a:lnTo>
                  <a:lnTo>
                    <a:pt x="116" y="752"/>
                  </a:lnTo>
                  <a:lnTo>
                    <a:pt x="104" y="772"/>
                  </a:lnTo>
                  <a:lnTo>
                    <a:pt x="108" y="790"/>
                  </a:lnTo>
                  <a:lnTo>
                    <a:pt x="108" y="790"/>
                  </a:lnTo>
                  <a:lnTo>
                    <a:pt x="106" y="806"/>
                  </a:lnTo>
                  <a:lnTo>
                    <a:pt x="104" y="820"/>
                  </a:lnTo>
                  <a:lnTo>
                    <a:pt x="100" y="828"/>
                  </a:lnTo>
                  <a:lnTo>
                    <a:pt x="96" y="830"/>
                  </a:lnTo>
                  <a:lnTo>
                    <a:pt x="100" y="864"/>
                  </a:lnTo>
                  <a:lnTo>
                    <a:pt x="84" y="886"/>
                  </a:lnTo>
                  <a:lnTo>
                    <a:pt x="84" y="886"/>
                  </a:lnTo>
                  <a:lnTo>
                    <a:pt x="92" y="888"/>
                  </a:lnTo>
                  <a:lnTo>
                    <a:pt x="98" y="890"/>
                  </a:lnTo>
                  <a:lnTo>
                    <a:pt x="106" y="894"/>
                  </a:lnTo>
                  <a:lnTo>
                    <a:pt x="112" y="900"/>
                  </a:lnTo>
                  <a:lnTo>
                    <a:pt x="92" y="908"/>
                  </a:lnTo>
                  <a:lnTo>
                    <a:pt x="100" y="916"/>
                  </a:lnTo>
                  <a:lnTo>
                    <a:pt x="90" y="950"/>
                  </a:lnTo>
                  <a:lnTo>
                    <a:pt x="106" y="952"/>
                  </a:lnTo>
                  <a:lnTo>
                    <a:pt x="108" y="952"/>
                  </a:lnTo>
                  <a:lnTo>
                    <a:pt x="110" y="950"/>
                  </a:lnTo>
                  <a:lnTo>
                    <a:pt x="112" y="954"/>
                  </a:lnTo>
                  <a:lnTo>
                    <a:pt x="112" y="954"/>
                  </a:lnTo>
                  <a:lnTo>
                    <a:pt x="112" y="956"/>
                  </a:lnTo>
                  <a:lnTo>
                    <a:pt x="112" y="956"/>
                  </a:lnTo>
                  <a:lnTo>
                    <a:pt x="110" y="966"/>
                  </a:lnTo>
                  <a:lnTo>
                    <a:pt x="108" y="980"/>
                  </a:lnTo>
                  <a:lnTo>
                    <a:pt x="110" y="998"/>
                  </a:lnTo>
                  <a:lnTo>
                    <a:pt x="88" y="1032"/>
                  </a:lnTo>
                  <a:lnTo>
                    <a:pt x="88" y="1032"/>
                  </a:lnTo>
                  <a:lnTo>
                    <a:pt x="78" y="1034"/>
                  </a:lnTo>
                  <a:lnTo>
                    <a:pt x="72" y="1036"/>
                  </a:lnTo>
                  <a:lnTo>
                    <a:pt x="66" y="1034"/>
                  </a:lnTo>
                  <a:lnTo>
                    <a:pt x="64" y="1030"/>
                  </a:lnTo>
                  <a:lnTo>
                    <a:pt x="64" y="1030"/>
                  </a:lnTo>
                  <a:lnTo>
                    <a:pt x="60" y="1022"/>
                  </a:lnTo>
                  <a:lnTo>
                    <a:pt x="56" y="1014"/>
                  </a:lnTo>
                  <a:lnTo>
                    <a:pt x="54" y="1004"/>
                  </a:lnTo>
                  <a:lnTo>
                    <a:pt x="54" y="992"/>
                  </a:lnTo>
                  <a:lnTo>
                    <a:pt x="68" y="962"/>
                  </a:lnTo>
                  <a:lnTo>
                    <a:pt x="68" y="948"/>
                  </a:lnTo>
                  <a:lnTo>
                    <a:pt x="68" y="948"/>
                  </a:lnTo>
                  <a:lnTo>
                    <a:pt x="62" y="942"/>
                  </a:lnTo>
                  <a:lnTo>
                    <a:pt x="56" y="900"/>
                  </a:lnTo>
                  <a:lnTo>
                    <a:pt x="58" y="888"/>
                  </a:lnTo>
                  <a:lnTo>
                    <a:pt x="54" y="874"/>
                  </a:lnTo>
                  <a:lnTo>
                    <a:pt x="56" y="824"/>
                  </a:lnTo>
                  <a:lnTo>
                    <a:pt x="62" y="814"/>
                  </a:lnTo>
                  <a:lnTo>
                    <a:pt x="58" y="798"/>
                  </a:lnTo>
                  <a:lnTo>
                    <a:pt x="66" y="760"/>
                  </a:lnTo>
                  <a:lnTo>
                    <a:pt x="64" y="744"/>
                  </a:lnTo>
                  <a:lnTo>
                    <a:pt x="70" y="728"/>
                  </a:lnTo>
                  <a:lnTo>
                    <a:pt x="70" y="568"/>
                  </a:lnTo>
                  <a:lnTo>
                    <a:pt x="60" y="568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8" y="574"/>
                  </a:lnTo>
                  <a:lnTo>
                    <a:pt x="42" y="568"/>
                  </a:lnTo>
                  <a:lnTo>
                    <a:pt x="38" y="560"/>
                  </a:lnTo>
                  <a:lnTo>
                    <a:pt x="34" y="552"/>
                  </a:lnTo>
                  <a:lnTo>
                    <a:pt x="32" y="540"/>
                  </a:lnTo>
                  <a:lnTo>
                    <a:pt x="30" y="530"/>
                  </a:lnTo>
                  <a:lnTo>
                    <a:pt x="46" y="494"/>
                  </a:lnTo>
                  <a:lnTo>
                    <a:pt x="30" y="470"/>
                  </a:lnTo>
                  <a:lnTo>
                    <a:pt x="18" y="442"/>
                  </a:lnTo>
                  <a:lnTo>
                    <a:pt x="10" y="416"/>
                  </a:lnTo>
                  <a:lnTo>
                    <a:pt x="0" y="394"/>
                  </a:lnTo>
                  <a:lnTo>
                    <a:pt x="6" y="374"/>
                  </a:lnTo>
                  <a:lnTo>
                    <a:pt x="4" y="358"/>
                  </a:lnTo>
                  <a:lnTo>
                    <a:pt x="10" y="326"/>
                  </a:lnTo>
                  <a:lnTo>
                    <a:pt x="8" y="312"/>
                  </a:lnTo>
                  <a:lnTo>
                    <a:pt x="20" y="274"/>
                  </a:lnTo>
                  <a:lnTo>
                    <a:pt x="18" y="262"/>
                  </a:lnTo>
                  <a:lnTo>
                    <a:pt x="24" y="250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4" y="198"/>
                  </a:lnTo>
                  <a:lnTo>
                    <a:pt x="36" y="196"/>
                  </a:lnTo>
                  <a:lnTo>
                    <a:pt x="40" y="192"/>
                  </a:lnTo>
                  <a:lnTo>
                    <a:pt x="46" y="190"/>
                  </a:lnTo>
                  <a:lnTo>
                    <a:pt x="90" y="178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4" y="148"/>
                  </a:lnTo>
                  <a:close/>
                  <a:moveTo>
                    <a:pt x="222" y="494"/>
                  </a:moveTo>
                  <a:lnTo>
                    <a:pt x="222" y="484"/>
                  </a:lnTo>
                  <a:lnTo>
                    <a:pt x="222" y="482"/>
                  </a:lnTo>
                  <a:lnTo>
                    <a:pt x="242" y="472"/>
                  </a:lnTo>
                  <a:lnTo>
                    <a:pt x="244" y="470"/>
                  </a:lnTo>
                  <a:lnTo>
                    <a:pt x="244" y="484"/>
                  </a:lnTo>
                  <a:lnTo>
                    <a:pt x="222" y="494"/>
                  </a:lnTo>
                  <a:close/>
                  <a:moveTo>
                    <a:pt x="70" y="566"/>
                  </a:moveTo>
                  <a:lnTo>
                    <a:pt x="70" y="566"/>
                  </a:lnTo>
                  <a:lnTo>
                    <a:pt x="66" y="566"/>
                  </a:lnTo>
                  <a:lnTo>
                    <a:pt x="66" y="566"/>
                  </a:lnTo>
                  <a:lnTo>
                    <a:pt x="70" y="566"/>
                  </a:lnTo>
                  <a:lnTo>
                    <a:pt x="70" y="566"/>
                  </a:lnTo>
                  <a:close/>
                  <a:moveTo>
                    <a:pt x="64" y="1030"/>
                  </a:moveTo>
                  <a:lnTo>
                    <a:pt x="64" y="1030"/>
                  </a:lnTo>
                  <a:lnTo>
                    <a:pt x="64" y="1030"/>
                  </a:lnTo>
                  <a:close/>
                  <a:moveTo>
                    <a:pt x="176" y="496"/>
                  </a:moveTo>
                  <a:lnTo>
                    <a:pt x="176" y="496"/>
                  </a:lnTo>
                  <a:lnTo>
                    <a:pt x="176" y="496"/>
                  </a:lnTo>
                  <a:close/>
                  <a:moveTo>
                    <a:pt x="184" y="484"/>
                  </a:moveTo>
                  <a:lnTo>
                    <a:pt x="184" y="482"/>
                  </a:lnTo>
                  <a:lnTo>
                    <a:pt x="184" y="484"/>
                  </a:lnTo>
                  <a:close/>
                  <a:moveTo>
                    <a:pt x="158" y="212"/>
                  </a:moveTo>
                  <a:lnTo>
                    <a:pt x="158" y="212"/>
                  </a:lnTo>
                  <a:lnTo>
                    <a:pt x="158" y="212"/>
                  </a:lnTo>
                  <a:close/>
                  <a:moveTo>
                    <a:pt x="140" y="164"/>
                  </a:moveTo>
                  <a:lnTo>
                    <a:pt x="140" y="166"/>
                  </a:lnTo>
                  <a:lnTo>
                    <a:pt x="140" y="164"/>
                  </a:lnTo>
                  <a:close/>
                  <a:moveTo>
                    <a:pt x="142" y="142"/>
                  </a:moveTo>
                  <a:lnTo>
                    <a:pt x="142" y="108"/>
                  </a:lnTo>
                  <a:lnTo>
                    <a:pt x="136" y="104"/>
                  </a:lnTo>
                  <a:lnTo>
                    <a:pt x="132" y="92"/>
                  </a:lnTo>
                  <a:lnTo>
                    <a:pt x="132" y="86"/>
                  </a:lnTo>
                  <a:lnTo>
                    <a:pt x="130" y="76"/>
                  </a:lnTo>
                  <a:lnTo>
                    <a:pt x="132" y="72"/>
                  </a:lnTo>
                  <a:lnTo>
                    <a:pt x="134" y="70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0" y="60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32" y="38"/>
                  </a:lnTo>
                  <a:lnTo>
                    <a:pt x="134" y="32"/>
                  </a:lnTo>
                  <a:lnTo>
                    <a:pt x="138" y="24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50" y="6"/>
                  </a:lnTo>
                  <a:lnTo>
                    <a:pt x="156" y="2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4" y="12"/>
                  </a:lnTo>
                  <a:lnTo>
                    <a:pt x="220" y="20"/>
                  </a:lnTo>
                  <a:lnTo>
                    <a:pt x="232" y="34"/>
                  </a:lnTo>
                  <a:lnTo>
                    <a:pt x="232" y="34"/>
                  </a:lnTo>
                  <a:lnTo>
                    <a:pt x="236" y="40"/>
                  </a:lnTo>
                  <a:lnTo>
                    <a:pt x="238" y="46"/>
                  </a:lnTo>
                  <a:lnTo>
                    <a:pt x="234" y="58"/>
                  </a:lnTo>
                  <a:lnTo>
                    <a:pt x="234" y="62"/>
                  </a:lnTo>
                  <a:lnTo>
                    <a:pt x="234" y="64"/>
                  </a:lnTo>
                  <a:lnTo>
                    <a:pt x="234" y="72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82"/>
                  </a:lnTo>
                  <a:lnTo>
                    <a:pt x="238" y="82"/>
                  </a:lnTo>
                  <a:lnTo>
                    <a:pt x="238" y="92"/>
                  </a:lnTo>
                  <a:lnTo>
                    <a:pt x="232" y="102"/>
                  </a:lnTo>
                  <a:lnTo>
                    <a:pt x="232" y="114"/>
                  </a:lnTo>
                  <a:lnTo>
                    <a:pt x="226" y="120"/>
                  </a:lnTo>
                  <a:lnTo>
                    <a:pt x="226" y="118"/>
                  </a:lnTo>
                  <a:lnTo>
                    <a:pt x="220" y="138"/>
                  </a:lnTo>
                  <a:lnTo>
                    <a:pt x="208" y="152"/>
                  </a:lnTo>
                  <a:lnTo>
                    <a:pt x="206" y="158"/>
                  </a:lnTo>
                  <a:lnTo>
                    <a:pt x="206" y="160"/>
                  </a:lnTo>
                  <a:lnTo>
                    <a:pt x="204" y="160"/>
                  </a:lnTo>
                  <a:lnTo>
                    <a:pt x="204" y="168"/>
                  </a:lnTo>
                  <a:lnTo>
                    <a:pt x="194" y="178"/>
                  </a:lnTo>
                  <a:lnTo>
                    <a:pt x="204" y="188"/>
                  </a:lnTo>
                  <a:lnTo>
                    <a:pt x="202" y="190"/>
                  </a:lnTo>
                  <a:lnTo>
                    <a:pt x="198" y="204"/>
                  </a:lnTo>
                  <a:lnTo>
                    <a:pt x="204" y="210"/>
                  </a:lnTo>
                  <a:lnTo>
                    <a:pt x="210" y="214"/>
                  </a:lnTo>
                  <a:lnTo>
                    <a:pt x="224" y="272"/>
                  </a:lnTo>
                  <a:lnTo>
                    <a:pt x="220" y="288"/>
                  </a:lnTo>
                  <a:lnTo>
                    <a:pt x="212" y="306"/>
                  </a:lnTo>
                  <a:lnTo>
                    <a:pt x="210" y="308"/>
                  </a:lnTo>
                  <a:lnTo>
                    <a:pt x="202" y="290"/>
                  </a:lnTo>
                  <a:lnTo>
                    <a:pt x="182" y="254"/>
                  </a:lnTo>
                  <a:lnTo>
                    <a:pt x="182" y="250"/>
                  </a:lnTo>
                  <a:lnTo>
                    <a:pt x="184" y="206"/>
                  </a:lnTo>
                  <a:lnTo>
                    <a:pt x="174" y="194"/>
                  </a:lnTo>
                  <a:lnTo>
                    <a:pt x="186" y="176"/>
                  </a:lnTo>
                  <a:lnTo>
                    <a:pt x="142" y="142"/>
                  </a:lnTo>
                  <a:close/>
                  <a:moveTo>
                    <a:pt x="132" y="72"/>
                  </a:moveTo>
                  <a:lnTo>
                    <a:pt x="132" y="72"/>
                  </a:lnTo>
                  <a:lnTo>
                    <a:pt x="132" y="70"/>
                  </a:lnTo>
                  <a:lnTo>
                    <a:pt x="132" y="72"/>
                  </a:lnTo>
                  <a:close/>
                  <a:moveTo>
                    <a:pt x="234" y="76"/>
                  </a:moveTo>
                  <a:lnTo>
                    <a:pt x="234" y="76"/>
                  </a:lnTo>
                  <a:lnTo>
                    <a:pt x="234" y="76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60"/>
                  </a:lnTo>
                  <a:close/>
                  <a:moveTo>
                    <a:pt x="174" y="194"/>
                  </a:moveTo>
                  <a:lnTo>
                    <a:pt x="174" y="194"/>
                  </a:lnTo>
                  <a:lnTo>
                    <a:pt x="174" y="194"/>
                  </a:lnTo>
                  <a:close/>
                  <a:moveTo>
                    <a:pt x="206" y="162"/>
                  </a:moveTo>
                  <a:lnTo>
                    <a:pt x="226" y="178"/>
                  </a:lnTo>
                  <a:lnTo>
                    <a:pt x="236" y="186"/>
                  </a:lnTo>
                  <a:lnTo>
                    <a:pt x="244" y="190"/>
                  </a:lnTo>
                  <a:lnTo>
                    <a:pt x="260" y="200"/>
                  </a:lnTo>
                  <a:lnTo>
                    <a:pt x="274" y="212"/>
                  </a:lnTo>
                  <a:lnTo>
                    <a:pt x="276" y="216"/>
                  </a:lnTo>
                  <a:lnTo>
                    <a:pt x="276" y="224"/>
                  </a:lnTo>
                  <a:lnTo>
                    <a:pt x="276" y="230"/>
                  </a:lnTo>
                  <a:lnTo>
                    <a:pt x="278" y="246"/>
                  </a:lnTo>
                  <a:lnTo>
                    <a:pt x="280" y="266"/>
                  </a:lnTo>
                  <a:lnTo>
                    <a:pt x="282" y="284"/>
                  </a:lnTo>
                  <a:lnTo>
                    <a:pt x="280" y="312"/>
                  </a:lnTo>
                  <a:lnTo>
                    <a:pt x="278" y="354"/>
                  </a:lnTo>
                  <a:lnTo>
                    <a:pt x="268" y="430"/>
                  </a:lnTo>
                  <a:lnTo>
                    <a:pt x="278" y="460"/>
                  </a:lnTo>
                  <a:lnTo>
                    <a:pt x="276" y="464"/>
                  </a:lnTo>
                  <a:lnTo>
                    <a:pt x="274" y="468"/>
                  </a:lnTo>
                  <a:lnTo>
                    <a:pt x="274" y="468"/>
                  </a:lnTo>
                  <a:lnTo>
                    <a:pt x="278" y="490"/>
                  </a:lnTo>
                  <a:lnTo>
                    <a:pt x="284" y="508"/>
                  </a:lnTo>
                  <a:lnTo>
                    <a:pt x="288" y="522"/>
                  </a:lnTo>
                  <a:lnTo>
                    <a:pt x="294" y="544"/>
                  </a:lnTo>
                  <a:lnTo>
                    <a:pt x="296" y="556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2" y="560"/>
                  </a:lnTo>
                  <a:lnTo>
                    <a:pt x="284" y="560"/>
                  </a:lnTo>
                  <a:lnTo>
                    <a:pt x="268" y="556"/>
                  </a:lnTo>
                  <a:lnTo>
                    <a:pt x="272" y="492"/>
                  </a:lnTo>
                  <a:lnTo>
                    <a:pt x="262" y="474"/>
                  </a:lnTo>
                  <a:lnTo>
                    <a:pt x="260" y="472"/>
                  </a:lnTo>
                  <a:lnTo>
                    <a:pt x="252" y="478"/>
                  </a:lnTo>
                  <a:lnTo>
                    <a:pt x="250" y="466"/>
                  </a:lnTo>
                  <a:lnTo>
                    <a:pt x="258" y="458"/>
                  </a:lnTo>
                  <a:lnTo>
                    <a:pt x="258" y="448"/>
                  </a:lnTo>
                  <a:lnTo>
                    <a:pt x="256" y="434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4" y="424"/>
                  </a:lnTo>
                  <a:lnTo>
                    <a:pt x="250" y="418"/>
                  </a:lnTo>
                  <a:lnTo>
                    <a:pt x="250" y="418"/>
                  </a:lnTo>
                  <a:lnTo>
                    <a:pt x="248" y="412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394"/>
                  </a:lnTo>
                  <a:lnTo>
                    <a:pt x="250" y="374"/>
                  </a:lnTo>
                  <a:lnTo>
                    <a:pt x="248" y="348"/>
                  </a:lnTo>
                  <a:lnTo>
                    <a:pt x="246" y="310"/>
                  </a:lnTo>
                  <a:lnTo>
                    <a:pt x="244" y="286"/>
                  </a:lnTo>
                  <a:lnTo>
                    <a:pt x="242" y="274"/>
                  </a:lnTo>
                  <a:lnTo>
                    <a:pt x="240" y="252"/>
                  </a:lnTo>
                  <a:lnTo>
                    <a:pt x="240" y="222"/>
                  </a:lnTo>
                  <a:lnTo>
                    <a:pt x="238" y="214"/>
                  </a:lnTo>
                  <a:lnTo>
                    <a:pt x="236" y="200"/>
                  </a:lnTo>
                  <a:lnTo>
                    <a:pt x="232" y="196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20" y="182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08" y="170"/>
                  </a:lnTo>
                  <a:lnTo>
                    <a:pt x="206" y="162"/>
                  </a:lnTo>
                  <a:close/>
                  <a:moveTo>
                    <a:pt x="258" y="458"/>
                  </a:moveTo>
                  <a:lnTo>
                    <a:pt x="258" y="458"/>
                  </a:lnTo>
                  <a:lnTo>
                    <a:pt x="258" y="466"/>
                  </a:lnTo>
                  <a:lnTo>
                    <a:pt x="260" y="462"/>
                  </a:lnTo>
                  <a:lnTo>
                    <a:pt x="258" y="458"/>
                  </a:lnTo>
                  <a:close/>
                  <a:moveTo>
                    <a:pt x="278" y="490"/>
                  </a:moveTo>
                  <a:lnTo>
                    <a:pt x="278" y="490"/>
                  </a:lnTo>
                  <a:lnTo>
                    <a:pt x="278" y="490"/>
                  </a:lnTo>
                  <a:close/>
                  <a:moveTo>
                    <a:pt x="224" y="186"/>
                  </a:moveTo>
                  <a:lnTo>
                    <a:pt x="224" y="186"/>
                  </a:lnTo>
                  <a:lnTo>
                    <a:pt x="224" y="186"/>
                  </a:lnTo>
                  <a:close/>
                  <a:moveTo>
                    <a:pt x="256" y="430"/>
                  </a:moveTo>
                  <a:lnTo>
                    <a:pt x="256" y="430"/>
                  </a:lnTo>
                  <a:lnTo>
                    <a:pt x="256" y="430"/>
                  </a:lnTo>
                  <a:close/>
                  <a:moveTo>
                    <a:pt x="76" y="382"/>
                  </a:moveTo>
                  <a:lnTo>
                    <a:pt x="68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70" y="370"/>
                  </a:lnTo>
                  <a:lnTo>
                    <a:pt x="74" y="364"/>
                  </a:lnTo>
                  <a:lnTo>
                    <a:pt x="78" y="336"/>
                  </a:lnTo>
                  <a:lnTo>
                    <a:pt x="78" y="334"/>
                  </a:lnTo>
                  <a:lnTo>
                    <a:pt x="80" y="322"/>
                  </a:lnTo>
                  <a:lnTo>
                    <a:pt x="84" y="298"/>
                  </a:lnTo>
                  <a:lnTo>
                    <a:pt x="86" y="268"/>
                  </a:lnTo>
                  <a:lnTo>
                    <a:pt x="82" y="298"/>
                  </a:lnTo>
                  <a:lnTo>
                    <a:pt x="78" y="320"/>
                  </a:lnTo>
                  <a:lnTo>
                    <a:pt x="70" y="320"/>
                  </a:lnTo>
                  <a:lnTo>
                    <a:pt x="72" y="328"/>
                  </a:lnTo>
                  <a:lnTo>
                    <a:pt x="74" y="334"/>
                  </a:lnTo>
                  <a:lnTo>
                    <a:pt x="74" y="336"/>
                  </a:lnTo>
                  <a:lnTo>
                    <a:pt x="74" y="336"/>
                  </a:lnTo>
                  <a:lnTo>
                    <a:pt x="68" y="358"/>
                  </a:lnTo>
                  <a:lnTo>
                    <a:pt x="64" y="370"/>
                  </a:lnTo>
                  <a:lnTo>
                    <a:pt x="64" y="372"/>
                  </a:lnTo>
                  <a:lnTo>
                    <a:pt x="50" y="374"/>
                  </a:lnTo>
                  <a:lnTo>
                    <a:pt x="64" y="380"/>
                  </a:lnTo>
                  <a:lnTo>
                    <a:pt x="36" y="378"/>
                  </a:lnTo>
                  <a:lnTo>
                    <a:pt x="34" y="376"/>
                  </a:lnTo>
                  <a:lnTo>
                    <a:pt x="36" y="372"/>
                  </a:lnTo>
                  <a:lnTo>
                    <a:pt x="40" y="372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6" y="370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28" y="378"/>
                  </a:lnTo>
                  <a:lnTo>
                    <a:pt x="28" y="380"/>
                  </a:lnTo>
                  <a:lnTo>
                    <a:pt x="30" y="382"/>
                  </a:lnTo>
                  <a:lnTo>
                    <a:pt x="32" y="384"/>
                  </a:lnTo>
                  <a:lnTo>
                    <a:pt x="64" y="386"/>
                  </a:lnTo>
                  <a:lnTo>
                    <a:pt x="56" y="400"/>
                  </a:lnTo>
                  <a:lnTo>
                    <a:pt x="66" y="408"/>
                  </a:lnTo>
                  <a:lnTo>
                    <a:pt x="70" y="424"/>
                  </a:lnTo>
                  <a:lnTo>
                    <a:pt x="80" y="434"/>
                  </a:lnTo>
                  <a:lnTo>
                    <a:pt x="64" y="450"/>
                  </a:lnTo>
                  <a:lnTo>
                    <a:pt x="76" y="448"/>
                  </a:lnTo>
                  <a:lnTo>
                    <a:pt x="72" y="456"/>
                  </a:lnTo>
                  <a:lnTo>
                    <a:pt x="66" y="464"/>
                  </a:lnTo>
                  <a:lnTo>
                    <a:pt x="66" y="464"/>
                  </a:lnTo>
                  <a:lnTo>
                    <a:pt x="56" y="480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2" y="484"/>
                  </a:lnTo>
                  <a:lnTo>
                    <a:pt x="70" y="470"/>
                  </a:lnTo>
                  <a:lnTo>
                    <a:pt x="76" y="460"/>
                  </a:lnTo>
                  <a:lnTo>
                    <a:pt x="78" y="458"/>
                  </a:lnTo>
                  <a:lnTo>
                    <a:pt x="80" y="458"/>
                  </a:lnTo>
                  <a:lnTo>
                    <a:pt x="80" y="458"/>
                  </a:lnTo>
                  <a:lnTo>
                    <a:pt x="82" y="458"/>
                  </a:lnTo>
                  <a:lnTo>
                    <a:pt x="110" y="480"/>
                  </a:lnTo>
                  <a:lnTo>
                    <a:pt x="86" y="450"/>
                  </a:lnTo>
                  <a:lnTo>
                    <a:pt x="84" y="428"/>
                  </a:lnTo>
                  <a:lnTo>
                    <a:pt x="76" y="418"/>
                  </a:lnTo>
                  <a:lnTo>
                    <a:pt x="74" y="402"/>
                  </a:lnTo>
                  <a:lnTo>
                    <a:pt x="68" y="394"/>
                  </a:lnTo>
                  <a:lnTo>
                    <a:pt x="76" y="382"/>
                  </a:lnTo>
                  <a:close/>
                  <a:moveTo>
                    <a:pt x="30" y="372"/>
                  </a:moveTo>
                  <a:lnTo>
                    <a:pt x="30" y="374"/>
                  </a:lnTo>
                  <a:lnTo>
                    <a:pt x="30" y="372"/>
                  </a:lnTo>
                  <a:close/>
                  <a:moveTo>
                    <a:pt x="30" y="372"/>
                  </a:moveTo>
                  <a:lnTo>
                    <a:pt x="30" y="372"/>
                  </a:lnTo>
                  <a:lnTo>
                    <a:pt x="30" y="372"/>
                  </a:lnTo>
                  <a:close/>
                  <a:moveTo>
                    <a:pt x="78" y="320"/>
                  </a:moveTo>
                  <a:lnTo>
                    <a:pt x="78" y="320"/>
                  </a:lnTo>
                  <a:lnTo>
                    <a:pt x="78" y="320"/>
                  </a:lnTo>
                  <a:close/>
                  <a:moveTo>
                    <a:pt x="80" y="322"/>
                  </a:moveTo>
                  <a:lnTo>
                    <a:pt x="80" y="320"/>
                  </a:lnTo>
                  <a:lnTo>
                    <a:pt x="80" y="322"/>
                  </a:lnTo>
                  <a:close/>
                  <a:moveTo>
                    <a:pt x="108" y="482"/>
                  </a:moveTo>
                  <a:lnTo>
                    <a:pt x="70" y="524"/>
                  </a:lnTo>
                  <a:lnTo>
                    <a:pt x="78" y="540"/>
                  </a:lnTo>
                  <a:lnTo>
                    <a:pt x="80" y="536"/>
                  </a:lnTo>
                  <a:lnTo>
                    <a:pt x="80" y="536"/>
                  </a:lnTo>
                  <a:lnTo>
                    <a:pt x="90" y="526"/>
                  </a:lnTo>
                  <a:lnTo>
                    <a:pt x="96" y="512"/>
                  </a:lnTo>
                  <a:lnTo>
                    <a:pt x="102" y="498"/>
                  </a:lnTo>
                  <a:lnTo>
                    <a:pt x="108" y="482"/>
                  </a:lnTo>
                  <a:lnTo>
                    <a:pt x="108" y="482"/>
                  </a:lnTo>
                  <a:close/>
                  <a:moveTo>
                    <a:pt x="120" y="556"/>
                  </a:moveTo>
                  <a:lnTo>
                    <a:pt x="176" y="528"/>
                  </a:lnTo>
                  <a:lnTo>
                    <a:pt x="176" y="528"/>
                  </a:lnTo>
                  <a:lnTo>
                    <a:pt x="188" y="518"/>
                  </a:lnTo>
                  <a:lnTo>
                    <a:pt x="190" y="514"/>
                  </a:lnTo>
                  <a:lnTo>
                    <a:pt x="188" y="510"/>
                  </a:lnTo>
                  <a:lnTo>
                    <a:pt x="120" y="556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7222"/>
            <p:cNvSpPr>
              <a:spLocks noEditPoints="1"/>
            </p:cNvSpPr>
            <p:nvPr/>
          </p:nvSpPr>
          <p:spPr bwMode="auto">
            <a:xfrm>
              <a:off x="827584" y="3500507"/>
              <a:ext cx="387350" cy="1209675"/>
            </a:xfrm>
            <a:custGeom>
              <a:avLst/>
              <a:gdLst>
                <a:gd name="T0" fmla="*/ 72 w 244"/>
                <a:gd name="T1" fmla="*/ 726 h 762"/>
                <a:gd name="T2" fmla="*/ 70 w 244"/>
                <a:gd name="T3" fmla="*/ 700 h 762"/>
                <a:gd name="T4" fmla="*/ 68 w 244"/>
                <a:gd name="T5" fmla="*/ 640 h 762"/>
                <a:gd name="T6" fmla="*/ 76 w 244"/>
                <a:gd name="T7" fmla="*/ 582 h 762"/>
                <a:gd name="T8" fmla="*/ 156 w 244"/>
                <a:gd name="T9" fmla="*/ 350 h 762"/>
                <a:gd name="T10" fmla="*/ 124 w 244"/>
                <a:gd name="T11" fmla="*/ 570 h 762"/>
                <a:gd name="T12" fmla="*/ 110 w 244"/>
                <a:gd name="T13" fmla="*/ 620 h 762"/>
                <a:gd name="T14" fmla="*/ 104 w 244"/>
                <a:gd name="T15" fmla="*/ 662 h 762"/>
                <a:gd name="T16" fmla="*/ 84 w 244"/>
                <a:gd name="T17" fmla="*/ 756 h 762"/>
                <a:gd name="T18" fmla="*/ 106 w 244"/>
                <a:gd name="T19" fmla="*/ 712 h 762"/>
                <a:gd name="T20" fmla="*/ 192 w 244"/>
                <a:gd name="T21" fmla="*/ 718 h 762"/>
                <a:gd name="T22" fmla="*/ 202 w 244"/>
                <a:gd name="T23" fmla="*/ 698 h 762"/>
                <a:gd name="T24" fmla="*/ 182 w 244"/>
                <a:gd name="T25" fmla="*/ 668 h 762"/>
                <a:gd name="T26" fmla="*/ 178 w 244"/>
                <a:gd name="T27" fmla="*/ 656 h 762"/>
                <a:gd name="T28" fmla="*/ 204 w 244"/>
                <a:gd name="T29" fmla="*/ 588 h 762"/>
                <a:gd name="T30" fmla="*/ 202 w 244"/>
                <a:gd name="T31" fmla="*/ 578 h 762"/>
                <a:gd name="T32" fmla="*/ 210 w 244"/>
                <a:gd name="T33" fmla="*/ 496 h 762"/>
                <a:gd name="T34" fmla="*/ 210 w 244"/>
                <a:gd name="T35" fmla="*/ 304 h 762"/>
                <a:gd name="T36" fmla="*/ 196 w 244"/>
                <a:gd name="T37" fmla="*/ 304 h 762"/>
                <a:gd name="T38" fmla="*/ 194 w 244"/>
                <a:gd name="T39" fmla="*/ 292 h 762"/>
                <a:gd name="T40" fmla="*/ 156 w 244"/>
                <a:gd name="T41" fmla="*/ 292 h 762"/>
                <a:gd name="T42" fmla="*/ 100 w 244"/>
                <a:gd name="T43" fmla="*/ 236 h 762"/>
                <a:gd name="T44" fmla="*/ 134 w 244"/>
                <a:gd name="T45" fmla="*/ 156 h 762"/>
                <a:gd name="T46" fmla="*/ 140 w 244"/>
                <a:gd name="T47" fmla="*/ 74 h 762"/>
                <a:gd name="T48" fmla="*/ 174 w 244"/>
                <a:gd name="T49" fmla="*/ 100 h 762"/>
                <a:gd name="T50" fmla="*/ 196 w 244"/>
                <a:gd name="T51" fmla="*/ 82 h 762"/>
                <a:gd name="T52" fmla="*/ 200 w 244"/>
                <a:gd name="T53" fmla="*/ 12 h 762"/>
                <a:gd name="T54" fmla="*/ 212 w 244"/>
                <a:gd name="T55" fmla="*/ 32 h 762"/>
                <a:gd name="T56" fmla="*/ 220 w 244"/>
                <a:gd name="T57" fmla="*/ 158 h 762"/>
                <a:gd name="T58" fmla="*/ 220 w 244"/>
                <a:gd name="T59" fmla="*/ 216 h 762"/>
                <a:gd name="T60" fmla="*/ 228 w 244"/>
                <a:gd name="T61" fmla="*/ 240 h 762"/>
                <a:gd name="T62" fmla="*/ 224 w 244"/>
                <a:gd name="T63" fmla="*/ 288 h 762"/>
                <a:gd name="T64" fmla="*/ 232 w 244"/>
                <a:gd name="T65" fmla="*/ 526 h 762"/>
                <a:gd name="T66" fmla="*/ 216 w 244"/>
                <a:gd name="T67" fmla="*/ 648 h 762"/>
                <a:gd name="T68" fmla="*/ 156 w 244"/>
                <a:gd name="T69" fmla="*/ 292 h 762"/>
                <a:gd name="T70" fmla="*/ 194 w 244"/>
                <a:gd name="T71" fmla="*/ 292 h 762"/>
                <a:gd name="T72" fmla="*/ 230 w 244"/>
                <a:gd name="T73" fmla="*/ 268 h 762"/>
                <a:gd name="T74" fmla="*/ 134 w 244"/>
                <a:gd name="T75" fmla="*/ 310 h 762"/>
                <a:gd name="T76" fmla="*/ 88 w 244"/>
                <a:gd name="T77" fmla="*/ 300 h 762"/>
                <a:gd name="T78" fmla="*/ 156 w 244"/>
                <a:gd name="T79" fmla="*/ 306 h 762"/>
                <a:gd name="T80" fmla="*/ 48 w 244"/>
                <a:gd name="T81" fmla="*/ 192 h 762"/>
                <a:gd name="T82" fmla="*/ 58 w 244"/>
                <a:gd name="T83" fmla="*/ 260 h 762"/>
                <a:gd name="T84" fmla="*/ 50 w 244"/>
                <a:gd name="T85" fmla="*/ 268 h 762"/>
                <a:gd name="T86" fmla="*/ 30 w 244"/>
                <a:gd name="T87" fmla="*/ 292 h 762"/>
                <a:gd name="T88" fmla="*/ 48 w 244"/>
                <a:gd name="T89" fmla="*/ 258 h 762"/>
                <a:gd name="T90" fmla="*/ 28 w 244"/>
                <a:gd name="T91" fmla="*/ 210 h 762"/>
                <a:gd name="T92" fmla="*/ 0 w 244"/>
                <a:gd name="T93" fmla="*/ 188 h 762"/>
                <a:gd name="T94" fmla="*/ 12 w 244"/>
                <a:gd name="T95" fmla="*/ 180 h 762"/>
                <a:gd name="T96" fmla="*/ 36 w 244"/>
                <a:gd name="T97" fmla="*/ 190 h 762"/>
                <a:gd name="T98" fmla="*/ 40 w 244"/>
                <a:gd name="T99" fmla="*/ 168 h 762"/>
                <a:gd name="T100" fmla="*/ 50 w 244"/>
                <a:gd name="T101" fmla="*/ 130 h 762"/>
                <a:gd name="T102" fmla="*/ 50 w 244"/>
                <a:gd name="T103" fmla="*/ 144 h 762"/>
                <a:gd name="T104" fmla="*/ 40 w 244"/>
                <a:gd name="T105" fmla="*/ 182 h 762"/>
                <a:gd name="T106" fmla="*/ 50 w 244"/>
                <a:gd name="T107" fmla="*/ 130 h 762"/>
                <a:gd name="T108" fmla="*/ 40 w 244"/>
                <a:gd name="T109" fmla="*/ 182 h 762"/>
                <a:gd name="T110" fmla="*/ 42 w 244"/>
                <a:gd name="T111" fmla="*/ 334 h 762"/>
                <a:gd name="T112" fmla="*/ 62 w 244"/>
                <a:gd name="T113" fmla="*/ 336 h 762"/>
                <a:gd name="T114" fmla="*/ 92 w 244"/>
                <a:gd name="T115" fmla="*/ 366 h 762"/>
                <a:gd name="T116" fmla="*/ 148 w 244"/>
                <a:gd name="T117" fmla="*/ 33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762">
                  <a:moveTo>
                    <a:pt x="82" y="760"/>
                  </a:moveTo>
                  <a:lnTo>
                    <a:pt x="80" y="762"/>
                  </a:lnTo>
                  <a:lnTo>
                    <a:pt x="78" y="762"/>
                  </a:lnTo>
                  <a:lnTo>
                    <a:pt x="62" y="760"/>
                  </a:lnTo>
                  <a:lnTo>
                    <a:pt x="72" y="726"/>
                  </a:lnTo>
                  <a:lnTo>
                    <a:pt x="64" y="718"/>
                  </a:lnTo>
                  <a:lnTo>
                    <a:pt x="84" y="710"/>
                  </a:lnTo>
                  <a:lnTo>
                    <a:pt x="84" y="710"/>
                  </a:lnTo>
                  <a:lnTo>
                    <a:pt x="78" y="704"/>
                  </a:lnTo>
                  <a:lnTo>
                    <a:pt x="70" y="700"/>
                  </a:lnTo>
                  <a:lnTo>
                    <a:pt x="64" y="698"/>
                  </a:lnTo>
                  <a:lnTo>
                    <a:pt x="56" y="696"/>
                  </a:lnTo>
                  <a:lnTo>
                    <a:pt x="72" y="674"/>
                  </a:lnTo>
                  <a:lnTo>
                    <a:pt x="68" y="640"/>
                  </a:lnTo>
                  <a:lnTo>
                    <a:pt x="68" y="640"/>
                  </a:lnTo>
                  <a:lnTo>
                    <a:pt x="72" y="638"/>
                  </a:lnTo>
                  <a:lnTo>
                    <a:pt x="76" y="630"/>
                  </a:lnTo>
                  <a:lnTo>
                    <a:pt x="78" y="616"/>
                  </a:lnTo>
                  <a:lnTo>
                    <a:pt x="80" y="600"/>
                  </a:lnTo>
                  <a:lnTo>
                    <a:pt x="76" y="582"/>
                  </a:lnTo>
                  <a:lnTo>
                    <a:pt x="88" y="562"/>
                  </a:lnTo>
                  <a:lnTo>
                    <a:pt x="108" y="396"/>
                  </a:lnTo>
                  <a:lnTo>
                    <a:pt x="154" y="370"/>
                  </a:lnTo>
                  <a:lnTo>
                    <a:pt x="98" y="372"/>
                  </a:lnTo>
                  <a:lnTo>
                    <a:pt x="156" y="350"/>
                  </a:lnTo>
                  <a:lnTo>
                    <a:pt x="168" y="368"/>
                  </a:lnTo>
                  <a:lnTo>
                    <a:pt x="144" y="416"/>
                  </a:lnTo>
                  <a:lnTo>
                    <a:pt x="140" y="436"/>
                  </a:lnTo>
                  <a:lnTo>
                    <a:pt x="126" y="508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16" y="592"/>
                  </a:lnTo>
                  <a:lnTo>
                    <a:pt x="112" y="606"/>
                  </a:lnTo>
                  <a:lnTo>
                    <a:pt x="110" y="620"/>
                  </a:lnTo>
                  <a:lnTo>
                    <a:pt x="110" y="620"/>
                  </a:lnTo>
                  <a:lnTo>
                    <a:pt x="112" y="632"/>
                  </a:lnTo>
                  <a:lnTo>
                    <a:pt x="110" y="644"/>
                  </a:lnTo>
                  <a:lnTo>
                    <a:pt x="108" y="654"/>
                  </a:lnTo>
                  <a:lnTo>
                    <a:pt x="104" y="662"/>
                  </a:lnTo>
                  <a:lnTo>
                    <a:pt x="104" y="662"/>
                  </a:lnTo>
                  <a:lnTo>
                    <a:pt x="104" y="690"/>
                  </a:lnTo>
                  <a:lnTo>
                    <a:pt x="106" y="712"/>
                  </a:lnTo>
                  <a:lnTo>
                    <a:pt x="106" y="712"/>
                  </a:lnTo>
                  <a:lnTo>
                    <a:pt x="96" y="738"/>
                  </a:lnTo>
                  <a:lnTo>
                    <a:pt x="84" y="756"/>
                  </a:lnTo>
                  <a:lnTo>
                    <a:pt x="84" y="758"/>
                  </a:lnTo>
                  <a:lnTo>
                    <a:pt x="82" y="760"/>
                  </a:lnTo>
                  <a:close/>
                  <a:moveTo>
                    <a:pt x="106" y="712"/>
                  </a:moveTo>
                  <a:lnTo>
                    <a:pt x="106" y="712"/>
                  </a:lnTo>
                  <a:lnTo>
                    <a:pt x="106" y="712"/>
                  </a:lnTo>
                  <a:close/>
                  <a:moveTo>
                    <a:pt x="104" y="662"/>
                  </a:moveTo>
                  <a:lnTo>
                    <a:pt x="104" y="664"/>
                  </a:lnTo>
                  <a:lnTo>
                    <a:pt x="104" y="662"/>
                  </a:lnTo>
                  <a:close/>
                  <a:moveTo>
                    <a:pt x="208" y="708"/>
                  </a:moveTo>
                  <a:lnTo>
                    <a:pt x="192" y="718"/>
                  </a:lnTo>
                  <a:lnTo>
                    <a:pt x="192" y="718"/>
                  </a:lnTo>
                  <a:lnTo>
                    <a:pt x="200" y="708"/>
                  </a:lnTo>
                  <a:lnTo>
                    <a:pt x="204" y="702"/>
                  </a:lnTo>
                  <a:lnTo>
                    <a:pt x="204" y="700"/>
                  </a:lnTo>
                  <a:lnTo>
                    <a:pt x="202" y="698"/>
                  </a:lnTo>
                  <a:lnTo>
                    <a:pt x="194" y="698"/>
                  </a:lnTo>
                  <a:lnTo>
                    <a:pt x="190" y="678"/>
                  </a:lnTo>
                  <a:lnTo>
                    <a:pt x="174" y="680"/>
                  </a:lnTo>
                  <a:lnTo>
                    <a:pt x="188" y="672"/>
                  </a:lnTo>
                  <a:lnTo>
                    <a:pt x="182" y="668"/>
                  </a:lnTo>
                  <a:lnTo>
                    <a:pt x="196" y="652"/>
                  </a:lnTo>
                  <a:lnTo>
                    <a:pt x="196" y="652"/>
                  </a:lnTo>
                  <a:lnTo>
                    <a:pt x="164" y="666"/>
                  </a:lnTo>
                  <a:lnTo>
                    <a:pt x="164" y="666"/>
                  </a:lnTo>
                  <a:lnTo>
                    <a:pt x="178" y="656"/>
                  </a:lnTo>
                  <a:lnTo>
                    <a:pt x="188" y="644"/>
                  </a:lnTo>
                  <a:lnTo>
                    <a:pt x="194" y="632"/>
                  </a:lnTo>
                  <a:lnTo>
                    <a:pt x="186" y="622"/>
                  </a:lnTo>
                  <a:lnTo>
                    <a:pt x="204" y="588"/>
                  </a:lnTo>
                  <a:lnTo>
                    <a:pt x="204" y="588"/>
                  </a:lnTo>
                  <a:lnTo>
                    <a:pt x="210" y="576"/>
                  </a:lnTo>
                  <a:lnTo>
                    <a:pt x="210" y="572"/>
                  </a:lnTo>
                  <a:lnTo>
                    <a:pt x="210" y="570"/>
                  </a:lnTo>
                  <a:lnTo>
                    <a:pt x="208" y="572"/>
                  </a:lnTo>
                  <a:lnTo>
                    <a:pt x="202" y="578"/>
                  </a:lnTo>
                  <a:lnTo>
                    <a:pt x="194" y="582"/>
                  </a:lnTo>
                  <a:lnTo>
                    <a:pt x="194" y="582"/>
                  </a:lnTo>
                  <a:lnTo>
                    <a:pt x="198" y="568"/>
                  </a:lnTo>
                  <a:lnTo>
                    <a:pt x="202" y="548"/>
                  </a:lnTo>
                  <a:lnTo>
                    <a:pt x="210" y="496"/>
                  </a:lnTo>
                  <a:lnTo>
                    <a:pt x="216" y="340"/>
                  </a:lnTo>
                  <a:lnTo>
                    <a:pt x="200" y="354"/>
                  </a:lnTo>
                  <a:lnTo>
                    <a:pt x="212" y="306"/>
                  </a:lnTo>
                  <a:lnTo>
                    <a:pt x="212" y="306"/>
                  </a:lnTo>
                  <a:lnTo>
                    <a:pt x="210" y="304"/>
                  </a:lnTo>
                  <a:lnTo>
                    <a:pt x="208" y="304"/>
                  </a:lnTo>
                  <a:lnTo>
                    <a:pt x="202" y="308"/>
                  </a:lnTo>
                  <a:lnTo>
                    <a:pt x="184" y="352"/>
                  </a:lnTo>
                  <a:lnTo>
                    <a:pt x="188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216" y="294"/>
                  </a:lnTo>
                  <a:lnTo>
                    <a:pt x="216" y="280"/>
                  </a:lnTo>
                  <a:lnTo>
                    <a:pt x="214" y="282"/>
                  </a:lnTo>
                  <a:lnTo>
                    <a:pt x="194" y="292"/>
                  </a:lnTo>
                  <a:lnTo>
                    <a:pt x="188" y="292"/>
                  </a:lnTo>
                  <a:lnTo>
                    <a:pt x="184" y="292"/>
                  </a:lnTo>
                  <a:lnTo>
                    <a:pt x="178" y="290"/>
                  </a:lnTo>
                  <a:lnTo>
                    <a:pt x="168" y="292"/>
                  </a:lnTo>
                  <a:lnTo>
                    <a:pt x="156" y="292"/>
                  </a:lnTo>
                  <a:lnTo>
                    <a:pt x="116" y="288"/>
                  </a:lnTo>
                  <a:lnTo>
                    <a:pt x="76" y="276"/>
                  </a:lnTo>
                  <a:lnTo>
                    <a:pt x="76" y="276"/>
                  </a:lnTo>
                  <a:lnTo>
                    <a:pt x="84" y="260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6" y="210"/>
                  </a:lnTo>
                  <a:lnTo>
                    <a:pt x="120" y="202"/>
                  </a:lnTo>
                  <a:lnTo>
                    <a:pt x="122" y="194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42" y="126"/>
                  </a:lnTo>
                  <a:lnTo>
                    <a:pt x="144" y="110"/>
                  </a:lnTo>
                  <a:lnTo>
                    <a:pt x="144" y="102"/>
                  </a:lnTo>
                  <a:lnTo>
                    <a:pt x="140" y="74"/>
                  </a:lnTo>
                  <a:lnTo>
                    <a:pt x="134" y="36"/>
                  </a:lnTo>
                  <a:lnTo>
                    <a:pt x="148" y="54"/>
                  </a:lnTo>
                  <a:lnTo>
                    <a:pt x="150" y="58"/>
                  </a:lnTo>
                  <a:lnTo>
                    <a:pt x="154" y="64"/>
                  </a:lnTo>
                  <a:lnTo>
                    <a:pt x="174" y="100"/>
                  </a:lnTo>
                  <a:lnTo>
                    <a:pt x="182" y="118"/>
                  </a:lnTo>
                  <a:lnTo>
                    <a:pt x="184" y="116"/>
                  </a:lnTo>
                  <a:lnTo>
                    <a:pt x="192" y="9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200" y="58"/>
                  </a:lnTo>
                  <a:lnTo>
                    <a:pt x="200" y="32"/>
                  </a:lnTo>
                  <a:lnTo>
                    <a:pt x="200" y="26"/>
                  </a:lnTo>
                  <a:lnTo>
                    <a:pt x="200" y="20"/>
                  </a:lnTo>
                  <a:lnTo>
                    <a:pt x="200" y="12"/>
                  </a:lnTo>
                  <a:lnTo>
                    <a:pt x="198" y="0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0" y="24"/>
                  </a:lnTo>
                  <a:lnTo>
                    <a:pt x="212" y="32"/>
                  </a:lnTo>
                  <a:lnTo>
                    <a:pt x="212" y="62"/>
                  </a:lnTo>
                  <a:lnTo>
                    <a:pt x="214" y="84"/>
                  </a:lnTo>
                  <a:lnTo>
                    <a:pt x="216" y="96"/>
                  </a:lnTo>
                  <a:lnTo>
                    <a:pt x="218" y="120"/>
                  </a:lnTo>
                  <a:lnTo>
                    <a:pt x="220" y="158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0" y="204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0" y="222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6" y="234"/>
                  </a:lnTo>
                  <a:lnTo>
                    <a:pt x="228" y="240"/>
                  </a:lnTo>
                  <a:lnTo>
                    <a:pt x="228" y="244"/>
                  </a:lnTo>
                  <a:lnTo>
                    <a:pt x="230" y="258"/>
                  </a:lnTo>
                  <a:lnTo>
                    <a:pt x="230" y="268"/>
                  </a:lnTo>
                  <a:lnTo>
                    <a:pt x="222" y="276"/>
                  </a:lnTo>
                  <a:lnTo>
                    <a:pt x="224" y="288"/>
                  </a:lnTo>
                  <a:lnTo>
                    <a:pt x="232" y="282"/>
                  </a:lnTo>
                  <a:lnTo>
                    <a:pt x="234" y="284"/>
                  </a:lnTo>
                  <a:lnTo>
                    <a:pt x="244" y="302"/>
                  </a:lnTo>
                  <a:lnTo>
                    <a:pt x="240" y="366"/>
                  </a:lnTo>
                  <a:lnTo>
                    <a:pt x="232" y="526"/>
                  </a:lnTo>
                  <a:lnTo>
                    <a:pt x="216" y="586"/>
                  </a:lnTo>
                  <a:lnTo>
                    <a:pt x="214" y="616"/>
                  </a:lnTo>
                  <a:lnTo>
                    <a:pt x="218" y="630"/>
                  </a:lnTo>
                  <a:lnTo>
                    <a:pt x="210" y="640"/>
                  </a:lnTo>
                  <a:lnTo>
                    <a:pt x="216" y="648"/>
                  </a:lnTo>
                  <a:lnTo>
                    <a:pt x="202" y="670"/>
                  </a:lnTo>
                  <a:lnTo>
                    <a:pt x="208" y="684"/>
                  </a:lnTo>
                  <a:lnTo>
                    <a:pt x="210" y="708"/>
                  </a:lnTo>
                  <a:lnTo>
                    <a:pt x="208" y="708"/>
                  </a:lnTo>
                  <a:close/>
                  <a:moveTo>
                    <a:pt x="156" y="292"/>
                  </a:moveTo>
                  <a:lnTo>
                    <a:pt x="156" y="294"/>
                  </a:lnTo>
                  <a:lnTo>
                    <a:pt x="156" y="292"/>
                  </a:lnTo>
                  <a:close/>
                  <a:moveTo>
                    <a:pt x="194" y="292"/>
                  </a:moveTo>
                  <a:lnTo>
                    <a:pt x="192" y="292"/>
                  </a:lnTo>
                  <a:lnTo>
                    <a:pt x="194" y="292"/>
                  </a:lnTo>
                  <a:close/>
                  <a:moveTo>
                    <a:pt x="228" y="240"/>
                  </a:moveTo>
                  <a:lnTo>
                    <a:pt x="228" y="240"/>
                  </a:lnTo>
                  <a:lnTo>
                    <a:pt x="228" y="240"/>
                  </a:lnTo>
                  <a:close/>
                  <a:moveTo>
                    <a:pt x="230" y="268"/>
                  </a:moveTo>
                  <a:lnTo>
                    <a:pt x="230" y="268"/>
                  </a:lnTo>
                  <a:lnTo>
                    <a:pt x="230" y="268"/>
                  </a:lnTo>
                  <a:close/>
                  <a:moveTo>
                    <a:pt x="156" y="308"/>
                  </a:moveTo>
                  <a:lnTo>
                    <a:pt x="104" y="338"/>
                  </a:lnTo>
                  <a:lnTo>
                    <a:pt x="146" y="312"/>
                  </a:lnTo>
                  <a:lnTo>
                    <a:pt x="134" y="310"/>
                  </a:lnTo>
                  <a:lnTo>
                    <a:pt x="134" y="310"/>
                  </a:lnTo>
                  <a:lnTo>
                    <a:pt x="112" y="308"/>
                  </a:lnTo>
                  <a:lnTo>
                    <a:pt x="94" y="302"/>
                  </a:lnTo>
                  <a:lnTo>
                    <a:pt x="96" y="302"/>
                  </a:lnTo>
                  <a:lnTo>
                    <a:pt x="88" y="300"/>
                  </a:lnTo>
                  <a:lnTo>
                    <a:pt x="102" y="302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54" y="306"/>
                  </a:lnTo>
                  <a:lnTo>
                    <a:pt x="156" y="306"/>
                  </a:lnTo>
                  <a:lnTo>
                    <a:pt x="156" y="308"/>
                  </a:lnTo>
                  <a:close/>
                  <a:moveTo>
                    <a:pt x="148" y="306"/>
                  </a:moveTo>
                  <a:lnTo>
                    <a:pt x="148" y="306"/>
                  </a:lnTo>
                  <a:lnTo>
                    <a:pt x="148" y="306"/>
                  </a:lnTo>
                  <a:close/>
                  <a:moveTo>
                    <a:pt x="48" y="192"/>
                  </a:moveTo>
                  <a:lnTo>
                    <a:pt x="40" y="204"/>
                  </a:lnTo>
                  <a:lnTo>
                    <a:pt x="46" y="212"/>
                  </a:lnTo>
                  <a:lnTo>
                    <a:pt x="48" y="228"/>
                  </a:lnTo>
                  <a:lnTo>
                    <a:pt x="56" y="238"/>
                  </a:lnTo>
                  <a:lnTo>
                    <a:pt x="58" y="260"/>
                  </a:lnTo>
                  <a:lnTo>
                    <a:pt x="82" y="290"/>
                  </a:lnTo>
                  <a:lnTo>
                    <a:pt x="54" y="268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0" y="268"/>
                  </a:lnTo>
                  <a:lnTo>
                    <a:pt x="48" y="270"/>
                  </a:lnTo>
                  <a:lnTo>
                    <a:pt x="42" y="280"/>
                  </a:lnTo>
                  <a:lnTo>
                    <a:pt x="34" y="294"/>
                  </a:lnTo>
                  <a:lnTo>
                    <a:pt x="30" y="294"/>
                  </a:lnTo>
                  <a:lnTo>
                    <a:pt x="30" y="292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38" y="274"/>
                  </a:lnTo>
                  <a:lnTo>
                    <a:pt x="44" y="266"/>
                  </a:lnTo>
                  <a:lnTo>
                    <a:pt x="48" y="258"/>
                  </a:lnTo>
                  <a:lnTo>
                    <a:pt x="36" y="260"/>
                  </a:lnTo>
                  <a:lnTo>
                    <a:pt x="52" y="244"/>
                  </a:lnTo>
                  <a:lnTo>
                    <a:pt x="42" y="234"/>
                  </a:lnTo>
                  <a:lnTo>
                    <a:pt x="38" y="218"/>
                  </a:lnTo>
                  <a:lnTo>
                    <a:pt x="28" y="210"/>
                  </a:lnTo>
                  <a:lnTo>
                    <a:pt x="36" y="196"/>
                  </a:lnTo>
                  <a:lnTo>
                    <a:pt x="4" y="194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2" y="180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6" y="186"/>
                  </a:lnTo>
                  <a:lnTo>
                    <a:pt x="8" y="188"/>
                  </a:lnTo>
                  <a:lnTo>
                    <a:pt x="36" y="190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40" y="168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4" y="138"/>
                  </a:lnTo>
                  <a:lnTo>
                    <a:pt x="42" y="130"/>
                  </a:lnTo>
                  <a:lnTo>
                    <a:pt x="50" y="130"/>
                  </a:lnTo>
                  <a:lnTo>
                    <a:pt x="54" y="108"/>
                  </a:lnTo>
                  <a:lnTo>
                    <a:pt x="58" y="78"/>
                  </a:lnTo>
                  <a:lnTo>
                    <a:pt x="56" y="108"/>
                  </a:lnTo>
                  <a:lnTo>
                    <a:pt x="52" y="130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6" y="174"/>
                  </a:lnTo>
                  <a:lnTo>
                    <a:pt x="42" y="180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8" y="192"/>
                  </a:lnTo>
                  <a:close/>
                  <a:moveTo>
                    <a:pt x="50" y="130"/>
                  </a:moveTo>
                  <a:lnTo>
                    <a:pt x="50" y="130"/>
                  </a:lnTo>
                  <a:lnTo>
                    <a:pt x="50" y="130"/>
                  </a:lnTo>
                  <a:close/>
                  <a:moveTo>
                    <a:pt x="52" y="130"/>
                  </a:moveTo>
                  <a:lnTo>
                    <a:pt x="52" y="132"/>
                  </a:lnTo>
                  <a:lnTo>
                    <a:pt x="52" y="130"/>
                  </a:lnTo>
                  <a:close/>
                  <a:moveTo>
                    <a:pt x="40" y="182"/>
                  </a:moveTo>
                  <a:lnTo>
                    <a:pt x="40" y="182"/>
                  </a:lnTo>
                  <a:lnTo>
                    <a:pt x="40" y="182"/>
                  </a:lnTo>
                  <a:close/>
                  <a:moveTo>
                    <a:pt x="2" y="184"/>
                  </a:moveTo>
                  <a:lnTo>
                    <a:pt x="2" y="182"/>
                  </a:lnTo>
                  <a:lnTo>
                    <a:pt x="2" y="184"/>
                  </a:lnTo>
                  <a:close/>
                  <a:moveTo>
                    <a:pt x="42" y="334"/>
                  </a:moveTo>
                  <a:lnTo>
                    <a:pt x="80" y="292"/>
                  </a:lnTo>
                  <a:lnTo>
                    <a:pt x="80" y="292"/>
                  </a:lnTo>
                  <a:lnTo>
                    <a:pt x="74" y="308"/>
                  </a:lnTo>
                  <a:lnTo>
                    <a:pt x="68" y="322"/>
                  </a:lnTo>
                  <a:lnTo>
                    <a:pt x="62" y="336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42" y="334"/>
                  </a:lnTo>
                  <a:close/>
                  <a:moveTo>
                    <a:pt x="148" y="338"/>
                  </a:moveTo>
                  <a:lnTo>
                    <a:pt x="92" y="366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48" y="338"/>
                  </a:lnTo>
                  <a:lnTo>
                    <a:pt x="148" y="338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7223"/>
            <p:cNvSpPr>
              <a:spLocks noEditPoints="1"/>
            </p:cNvSpPr>
            <p:nvPr/>
          </p:nvSpPr>
          <p:spPr bwMode="auto">
            <a:xfrm>
              <a:off x="1033959" y="3468756"/>
              <a:ext cx="111125" cy="520700"/>
            </a:xfrm>
            <a:custGeom>
              <a:avLst/>
              <a:gdLst>
                <a:gd name="T0" fmla="*/ 58 w 70"/>
                <a:gd name="T1" fmla="*/ 326 h 328"/>
                <a:gd name="T2" fmla="*/ 30 w 70"/>
                <a:gd name="T3" fmla="*/ 328 h 328"/>
                <a:gd name="T4" fmla="*/ 26 w 70"/>
                <a:gd name="T5" fmla="*/ 328 h 328"/>
                <a:gd name="T6" fmla="*/ 26 w 70"/>
                <a:gd name="T7" fmla="*/ 326 h 328"/>
                <a:gd name="T8" fmla="*/ 26 w 70"/>
                <a:gd name="T9" fmla="*/ 316 h 328"/>
                <a:gd name="T10" fmla="*/ 64 w 70"/>
                <a:gd name="T11" fmla="*/ 314 h 328"/>
                <a:gd name="T12" fmla="*/ 64 w 70"/>
                <a:gd name="T13" fmla="*/ 324 h 328"/>
                <a:gd name="T14" fmla="*/ 66 w 70"/>
                <a:gd name="T15" fmla="*/ 324 h 328"/>
                <a:gd name="T16" fmla="*/ 58 w 70"/>
                <a:gd name="T17" fmla="*/ 326 h 328"/>
                <a:gd name="T18" fmla="*/ 2 w 70"/>
                <a:gd name="T19" fmla="*/ 48 h 328"/>
                <a:gd name="T20" fmla="*/ 0 w 70"/>
                <a:gd name="T21" fmla="*/ 44 h 328"/>
                <a:gd name="T22" fmla="*/ 0 w 70"/>
                <a:gd name="T23" fmla="*/ 42 h 328"/>
                <a:gd name="T24" fmla="*/ 2 w 70"/>
                <a:gd name="T25" fmla="*/ 42 h 328"/>
                <a:gd name="T26" fmla="*/ 16 w 70"/>
                <a:gd name="T27" fmla="*/ 24 h 328"/>
                <a:gd name="T28" fmla="*/ 26 w 70"/>
                <a:gd name="T29" fmla="*/ 36 h 328"/>
                <a:gd name="T30" fmla="*/ 24 w 70"/>
                <a:gd name="T31" fmla="*/ 80 h 328"/>
                <a:gd name="T32" fmla="*/ 20 w 70"/>
                <a:gd name="T33" fmla="*/ 78 h 328"/>
                <a:gd name="T34" fmla="*/ 18 w 70"/>
                <a:gd name="T35" fmla="*/ 74 h 328"/>
                <a:gd name="T36" fmla="*/ 18 w 70"/>
                <a:gd name="T37" fmla="*/ 74 h 328"/>
                <a:gd name="T38" fmla="*/ 20 w 70"/>
                <a:gd name="T39" fmla="*/ 44 h 328"/>
                <a:gd name="T40" fmla="*/ 2 w 70"/>
                <a:gd name="T41" fmla="*/ 48 h 328"/>
                <a:gd name="T42" fmla="*/ 0 w 70"/>
                <a:gd name="T43" fmla="*/ 42 h 328"/>
                <a:gd name="T44" fmla="*/ 0 w 70"/>
                <a:gd name="T45" fmla="*/ 42 h 328"/>
                <a:gd name="T46" fmla="*/ 0 w 70"/>
                <a:gd name="T47" fmla="*/ 42 h 328"/>
                <a:gd name="T48" fmla="*/ 46 w 70"/>
                <a:gd name="T49" fmla="*/ 40 h 328"/>
                <a:gd name="T50" fmla="*/ 40 w 70"/>
                <a:gd name="T51" fmla="*/ 34 h 328"/>
                <a:gd name="T52" fmla="*/ 44 w 70"/>
                <a:gd name="T53" fmla="*/ 20 h 328"/>
                <a:gd name="T54" fmla="*/ 62 w 70"/>
                <a:gd name="T55" fmla="*/ 46 h 328"/>
                <a:gd name="T56" fmla="*/ 66 w 70"/>
                <a:gd name="T57" fmla="*/ 28 h 328"/>
                <a:gd name="T58" fmla="*/ 58 w 70"/>
                <a:gd name="T59" fmla="*/ 10 h 328"/>
                <a:gd name="T60" fmla="*/ 54 w 70"/>
                <a:gd name="T61" fmla="*/ 6 h 328"/>
                <a:gd name="T62" fmla="*/ 50 w 70"/>
                <a:gd name="T63" fmla="*/ 0 h 328"/>
                <a:gd name="T64" fmla="*/ 56 w 70"/>
                <a:gd name="T65" fmla="*/ 6 h 328"/>
                <a:gd name="T66" fmla="*/ 56 w 70"/>
                <a:gd name="T67" fmla="*/ 6 h 328"/>
                <a:gd name="T68" fmla="*/ 60 w 70"/>
                <a:gd name="T69" fmla="*/ 10 h 328"/>
                <a:gd name="T70" fmla="*/ 66 w 70"/>
                <a:gd name="T71" fmla="*/ 16 h 328"/>
                <a:gd name="T72" fmla="*/ 68 w 70"/>
                <a:gd name="T73" fmla="*/ 20 h 328"/>
                <a:gd name="T74" fmla="*/ 70 w 70"/>
                <a:gd name="T75" fmla="*/ 32 h 328"/>
                <a:gd name="T76" fmla="*/ 70 w 70"/>
                <a:gd name="T77" fmla="*/ 40 h 328"/>
                <a:gd name="T78" fmla="*/ 70 w 70"/>
                <a:gd name="T79" fmla="*/ 46 h 328"/>
                <a:gd name="T80" fmla="*/ 64 w 70"/>
                <a:gd name="T81" fmla="*/ 56 h 328"/>
                <a:gd name="T82" fmla="*/ 58 w 70"/>
                <a:gd name="T83" fmla="*/ 50 h 328"/>
                <a:gd name="T84" fmla="*/ 54 w 70"/>
                <a:gd name="T85" fmla="*/ 44 h 328"/>
                <a:gd name="T86" fmla="*/ 46 w 70"/>
                <a:gd name="T87" fmla="*/ 40 h 328"/>
                <a:gd name="T88" fmla="*/ 66 w 70"/>
                <a:gd name="T89" fmla="*/ 16 h 328"/>
                <a:gd name="T90" fmla="*/ 66 w 70"/>
                <a:gd name="T91" fmla="*/ 16 h 328"/>
                <a:gd name="T92" fmla="*/ 66 w 70"/>
                <a:gd name="T93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28">
                  <a:moveTo>
                    <a:pt x="58" y="326"/>
                  </a:moveTo>
                  <a:lnTo>
                    <a:pt x="30" y="328"/>
                  </a:lnTo>
                  <a:lnTo>
                    <a:pt x="26" y="328"/>
                  </a:lnTo>
                  <a:lnTo>
                    <a:pt x="26" y="326"/>
                  </a:lnTo>
                  <a:lnTo>
                    <a:pt x="26" y="316"/>
                  </a:lnTo>
                  <a:lnTo>
                    <a:pt x="64" y="314"/>
                  </a:lnTo>
                  <a:lnTo>
                    <a:pt x="64" y="324"/>
                  </a:lnTo>
                  <a:lnTo>
                    <a:pt x="66" y="324"/>
                  </a:lnTo>
                  <a:lnTo>
                    <a:pt x="58" y="326"/>
                  </a:lnTo>
                  <a:close/>
                  <a:moveTo>
                    <a:pt x="2" y="48"/>
                  </a:move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16" y="24"/>
                  </a:lnTo>
                  <a:lnTo>
                    <a:pt x="26" y="36"/>
                  </a:lnTo>
                  <a:lnTo>
                    <a:pt x="24" y="80"/>
                  </a:lnTo>
                  <a:lnTo>
                    <a:pt x="20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44"/>
                  </a:lnTo>
                  <a:lnTo>
                    <a:pt x="2" y="48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46" y="40"/>
                  </a:moveTo>
                  <a:lnTo>
                    <a:pt x="40" y="34"/>
                  </a:lnTo>
                  <a:lnTo>
                    <a:pt x="44" y="20"/>
                  </a:lnTo>
                  <a:lnTo>
                    <a:pt x="62" y="46"/>
                  </a:lnTo>
                  <a:lnTo>
                    <a:pt x="66" y="28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70" y="32"/>
                  </a:lnTo>
                  <a:lnTo>
                    <a:pt x="70" y="40"/>
                  </a:lnTo>
                  <a:lnTo>
                    <a:pt x="70" y="46"/>
                  </a:lnTo>
                  <a:lnTo>
                    <a:pt x="64" y="56"/>
                  </a:lnTo>
                  <a:lnTo>
                    <a:pt x="58" y="50"/>
                  </a:lnTo>
                  <a:lnTo>
                    <a:pt x="54" y="44"/>
                  </a:lnTo>
                  <a:lnTo>
                    <a:pt x="46" y="40"/>
                  </a:lnTo>
                  <a:close/>
                  <a:moveTo>
                    <a:pt x="66" y="16"/>
                  </a:move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7224"/>
            <p:cNvSpPr>
              <a:spLocks noEditPoints="1"/>
            </p:cNvSpPr>
            <p:nvPr/>
          </p:nvSpPr>
          <p:spPr bwMode="auto">
            <a:xfrm>
              <a:off x="995859" y="3424306"/>
              <a:ext cx="149225" cy="206375"/>
            </a:xfrm>
            <a:custGeom>
              <a:avLst/>
              <a:gdLst>
                <a:gd name="T0" fmla="*/ 28 w 94"/>
                <a:gd name="T1" fmla="*/ 84 h 130"/>
                <a:gd name="T2" fmla="*/ 26 w 94"/>
                <a:gd name="T3" fmla="*/ 76 h 130"/>
                <a:gd name="T4" fmla="*/ 44 w 94"/>
                <a:gd name="T5" fmla="*/ 72 h 130"/>
                <a:gd name="T6" fmla="*/ 42 w 94"/>
                <a:gd name="T7" fmla="*/ 102 h 130"/>
                <a:gd name="T8" fmla="*/ 42 w 94"/>
                <a:gd name="T9" fmla="*/ 102 h 130"/>
                <a:gd name="T10" fmla="*/ 28 w 94"/>
                <a:gd name="T11" fmla="*/ 84 h 130"/>
                <a:gd name="T12" fmla="*/ 24 w 94"/>
                <a:gd name="T13" fmla="*/ 70 h 130"/>
                <a:gd name="T14" fmla="*/ 22 w 94"/>
                <a:gd name="T15" fmla="*/ 62 h 130"/>
                <a:gd name="T16" fmla="*/ 16 w 94"/>
                <a:gd name="T17" fmla="*/ 42 h 130"/>
                <a:gd name="T18" fmla="*/ 10 w 94"/>
                <a:gd name="T19" fmla="*/ 30 h 130"/>
                <a:gd name="T20" fmla="*/ 6 w 94"/>
                <a:gd name="T21" fmla="*/ 24 h 130"/>
                <a:gd name="T22" fmla="*/ 2 w 94"/>
                <a:gd name="T23" fmla="*/ 16 h 130"/>
                <a:gd name="T24" fmla="*/ 0 w 94"/>
                <a:gd name="T25" fmla="*/ 10 h 130"/>
                <a:gd name="T26" fmla="*/ 6 w 94"/>
                <a:gd name="T27" fmla="*/ 0 h 130"/>
                <a:gd name="T28" fmla="*/ 8 w 94"/>
                <a:gd name="T29" fmla="*/ 0 h 130"/>
                <a:gd name="T30" fmla="*/ 52 w 94"/>
                <a:gd name="T31" fmla="*/ 34 h 130"/>
                <a:gd name="T32" fmla="*/ 40 w 94"/>
                <a:gd name="T33" fmla="*/ 52 h 130"/>
                <a:gd name="T34" fmla="*/ 26 w 94"/>
                <a:gd name="T35" fmla="*/ 70 h 130"/>
                <a:gd name="T36" fmla="*/ 24 w 94"/>
                <a:gd name="T37" fmla="*/ 70 h 130"/>
                <a:gd name="T38" fmla="*/ 6 w 94"/>
                <a:gd name="T39" fmla="*/ 24 h 130"/>
                <a:gd name="T40" fmla="*/ 6 w 94"/>
                <a:gd name="T41" fmla="*/ 22 h 130"/>
                <a:gd name="T42" fmla="*/ 6 w 94"/>
                <a:gd name="T43" fmla="*/ 24 h 130"/>
                <a:gd name="T44" fmla="*/ 40 w 94"/>
                <a:gd name="T45" fmla="*/ 52 h 130"/>
                <a:gd name="T46" fmla="*/ 40 w 94"/>
                <a:gd name="T47" fmla="*/ 52 h 130"/>
                <a:gd name="T48" fmla="*/ 40 w 94"/>
                <a:gd name="T49" fmla="*/ 52 h 130"/>
                <a:gd name="T50" fmla="*/ 70 w 94"/>
                <a:gd name="T51" fmla="*/ 18 h 130"/>
                <a:gd name="T52" fmla="*/ 72 w 94"/>
                <a:gd name="T53" fmla="*/ 20 h 130"/>
                <a:gd name="T54" fmla="*/ 74 w 94"/>
                <a:gd name="T55" fmla="*/ 28 h 130"/>
                <a:gd name="T56" fmla="*/ 78 w 94"/>
                <a:gd name="T57" fmla="*/ 34 h 130"/>
                <a:gd name="T58" fmla="*/ 82 w 94"/>
                <a:gd name="T59" fmla="*/ 38 h 130"/>
                <a:gd name="T60" fmla="*/ 90 w 94"/>
                <a:gd name="T61" fmla="*/ 56 h 130"/>
                <a:gd name="T62" fmla="*/ 86 w 94"/>
                <a:gd name="T63" fmla="*/ 74 h 130"/>
                <a:gd name="T64" fmla="*/ 68 w 94"/>
                <a:gd name="T65" fmla="*/ 48 h 130"/>
                <a:gd name="T66" fmla="*/ 70 w 94"/>
                <a:gd name="T67" fmla="*/ 46 h 130"/>
                <a:gd name="T68" fmla="*/ 60 w 94"/>
                <a:gd name="T69" fmla="*/ 36 h 130"/>
                <a:gd name="T70" fmla="*/ 70 w 94"/>
                <a:gd name="T71" fmla="*/ 26 h 130"/>
                <a:gd name="T72" fmla="*/ 70 w 94"/>
                <a:gd name="T73" fmla="*/ 18 h 130"/>
                <a:gd name="T74" fmla="*/ 48 w 94"/>
                <a:gd name="T75" fmla="*/ 108 h 130"/>
                <a:gd name="T76" fmla="*/ 48 w 94"/>
                <a:gd name="T77" fmla="*/ 112 h 130"/>
                <a:gd name="T78" fmla="*/ 44 w 94"/>
                <a:gd name="T79" fmla="*/ 106 h 130"/>
                <a:gd name="T80" fmla="*/ 48 w 94"/>
                <a:gd name="T81" fmla="*/ 108 h 130"/>
                <a:gd name="T82" fmla="*/ 90 w 94"/>
                <a:gd name="T83" fmla="*/ 130 h 130"/>
                <a:gd name="T84" fmla="*/ 76 w 94"/>
                <a:gd name="T85" fmla="*/ 72 h 130"/>
                <a:gd name="T86" fmla="*/ 70 w 94"/>
                <a:gd name="T87" fmla="*/ 68 h 130"/>
                <a:gd name="T88" fmla="*/ 78 w 94"/>
                <a:gd name="T89" fmla="*/ 72 h 130"/>
                <a:gd name="T90" fmla="*/ 82 w 94"/>
                <a:gd name="T91" fmla="*/ 78 h 130"/>
                <a:gd name="T92" fmla="*/ 88 w 94"/>
                <a:gd name="T93" fmla="*/ 84 h 130"/>
                <a:gd name="T94" fmla="*/ 94 w 94"/>
                <a:gd name="T95" fmla="*/ 74 h 130"/>
                <a:gd name="T96" fmla="*/ 94 w 94"/>
                <a:gd name="T97" fmla="*/ 80 h 130"/>
                <a:gd name="T98" fmla="*/ 94 w 94"/>
                <a:gd name="T99" fmla="*/ 80 h 130"/>
                <a:gd name="T100" fmla="*/ 94 w 94"/>
                <a:gd name="T101" fmla="*/ 106 h 130"/>
                <a:gd name="T102" fmla="*/ 90 w 94"/>
                <a:gd name="T103" fmla="*/ 130 h 130"/>
                <a:gd name="T104" fmla="*/ 90 w 94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30">
                  <a:moveTo>
                    <a:pt x="28" y="84"/>
                  </a:moveTo>
                  <a:lnTo>
                    <a:pt x="26" y="76"/>
                  </a:lnTo>
                  <a:lnTo>
                    <a:pt x="44" y="7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28" y="84"/>
                  </a:lnTo>
                  <a:close/>
                  <a:moveTo>
                    <a:pt x="24" y="70"/>
                  </a:moveTo>
                  <a:lnTo>
                    <a:pt x="22" y="62"/>
                  </a:lnTo>
                  <a:lnTo>
                    <a:pt x="16" y="42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lnTo>
                    <a:pt x="52" y="34"/>
                  </a:lnTo>
                  <a:lnTo>
                    <a:pt x="40" y="52"/>
                  </a:lnTo>
                  <a:lnTo>
                    <a:pt x="26" y="70"/>
                  </a:lnTo>
                  <a:lnTo>
                    <a:pt x="24" y="70"/>
                  </a:lnTo>
                  <a:close/>
                  <a:moveTo>
                    <a:pt x="6" y="24"/>
                  </a:moveTo>
                  <a:lnTo>
                    <a:pt x="6" y="22"/>
                  </a:lnTo>
                  <a:lnTo>
                    <a:pt x="6" y="24"/>
                  </a:lnTo>
                  <a:close/>
                  <a:moveTo>
                    <a:pt x="40" y="52"/>
                  </a:moveTo>
                  <a:lnTo>
                    <a:pt x="40" y="52"/>
                  </a:lnTo>
                  <a:lnTo>
                    <a:pt x="40" y="52"/>
                  </a:lnTo>
                  <a:close/>
                  <a:moveTo>
                    <a:pt x="70" y="18"/>
                  </a:moveTo>
                  <a:lnTo>
                    <a:pt x="72" y="20"/>
                  </a:lnTo>
                  <a:lnTo>
                    <a:pt x="74" y="28"/>
                  </a:lnTo>
                  <a:lnTo>
                    <a:pt x="78" y="34"/>
                  </a:lnTo>
                  <a:lnTo>
                    <a:pt x="82" y="38"/>
                  </a:lnTo>
                  <a:lnTo>
                    <a:pt x="90" y="56"/>
                  </a:lnTo>
                  <a:lnTo>
                    <a:pt x="86" y="74"/>
                  </a:lnTo>
                  <a:lnTo>
                    <a:pt x="68" y="48"/>
                  </a:lnTo>
                  <a:lnTo>
                    <a:pt x="70" y="46"/>
                  </a:lnTo>
                  <a:lnTo>
                    <a:pt x="60" y="36"/>
                  </a:lnTo>
                  <a:lnTo>
                    <a:pt x="70" y="26"/>
                  </a:lnTo>
                  <a:lnTo>
                    <a:pt x="70" y="18"/>
                  </a:lnTo>
                  <a:close/>
                  <a:moveTo>
                    <a:pt x="48" y="108"/>
                  </a:moveTo>
                  <a:lnTo>
                    <a:pt x="48" y="112"/>
                  </a:lnTo>
                  <a:lnTo>
                    <a:pt x="44" y="106"/>
                  </a:lnTo>
                  <a:lnTo>
                    <a:pt x="48" y="108"/>
                  </a:lnTo>
                  <a:close/>
                  <a:moveTo>
                    <a:pt x="90" y="130"/>
                  </a:moveTo>
                  <a:lnTo>
                    <a:pt x="76" y="72"/>
                  </a:lnTo>
                  <a:lnTo>
                    <a:pt x="70" y="68"/>
                  </a:lnTo>
                  <a:lnTo>
                    <a:pt x="78" y="72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106"/>
                  </a:lnTo>
                  <a:lnTo>
                    <a:pt x="90" y="130"/>
                  </a:lnTo>
                  <a:lnTo>
                    <a:pt x="90" y="13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6876256" y="1323711"/>
            <a:ext cx="702225" cy="2457787"/>
            <a:chOff x="783134" y="3198881"/>
            <a:chExt cx="469900" cy="1644650"/>
          </a:xfrm>
        </p:grpSpPr>
        <p:sp>
          <p:nvSpPr>
            <p:cNvPr id="62" name="Freeform 7221"/>
            <p:cNvSpPr>
              <a:spLocks noEditPoints="1"/>
            </p:cNvSpPr>
            <p:nvPr/>
          </p:nvSpPr>
          <p:spPr bwMode="auto">
            <a:xfrm>
              <a:off x="783134" y="3198881"/>
              <a:ext cx="469900" cy="1644650"/>
            </a:xfrm>
            <a:custGeom>
              <a:avLst/>
              <a:gdLst>
                <a:gd name="T0" fmla="*/ 158 w 296"/>
                <a:gd name="T1" fmla="*/ 212 h 1036"/>
                <a:gd name="T2" fmla="*/ 170 w 296"/>
                <a:gd name="T3" fmla="*/ 316 h 1036"/>
                <a:gd name="T4" fmla="*/ 112 w 296"/>
                <a:gd name="T5" fmla="*/ 450 h 1036"/>
                <a:gd name="T6" fmla="*/ 220 w 296"/>
                <a:gd name="T7" fmla="*/ 482 h 1036"/>
                <a:gd name="T8" fmla="*/ 116 w 296"/>
                <a:gd name="T9" fmla="*/ 490 h 1036"/>
                <a:gd name="T10" fmla="*/ 184 w 296"/>
                <a:gd name="T11" fmla="*/ 498 h 1036"/>
                <a:gd name="T12" fmla="*/ 240 w 296"/>
                <a:gd name="T13" fmla="*/ 496 h 1036"/>
                <a:gd name="T14" fmla="*/ 230 w 296"/>
                <a:gd name="T15" fmla="*/ 768 h 1036"/>
                <a:gd name="T16" fmla="*/ 222 w 296"/>
                <a:gd name="T17" fmla="*/ 822 h 1036"/>
                <a:gd name="T18" fmla="*/ 216 w 296"/>
                <a:gd name="T19" fmla="*/ 862 h 1036"/>
                <a:gd name="T20" fmla="*/ 228 w 296"/>
                <a:gd name="T21" fmla="*/ 898 h 1036"/>
                <a:gd name="T22" fmla="*/ 278 w 296"/>
                <a:gd name="T23" fmla="*/ 956 h 1036"/>
                <a:gd name="T24" fmla="*/ 222 w 296"/>
                <a:gd name="T25" fmla="*/ 952 h 1036"/>
                <a:gd name="T26" fmla="*/ 186 w 296"/>
                <a:gd name="T27" fmla="*/ 920 h 1036"/>
                <a:gd name="T28" fmla="*/ 170 w 296"/>
                <a:gd name="T29" fmla="*/ 840 h 1036"/>
                <a:gd name="T30" fmla="*/ 184 w 296"/>
                <a:gd name="T31" fmla="*/ 540 h 1036"/>
                <a:gd name="T32" fmla="*/ 106 w 296"/>
                <a:gd name="T33" fmla="*/ 806 h 1036"/>
                <a:gd name="T34" fmla="*/ 98 w 296"/>
                <a:gd name="T35" fmla="*/ 890 h 1036"/>
                <a:gd name="T36" fmla="*/ 110 w 296"/>
                <a:gd name="T37" fmla="*/ 950 h 1036"/>
                <a:gd name="T38" fmla="*/ 88 w 296"/>
                <a:gd name="T39" fmla="*/ 1032 h 1036"/>
                <a:gd name="T40" fmla="*/ 56 w 296"/>
                <a:gd name="T41" fmla="*/ 1014 h 1036"/>
                <a:gd name="T42" fmla="*/ 58 w 296"/>
                <a:gd name="T43" fmla="*/ 888 h 1036"/>
                <a:gd name="T44" fmla="*/ 70 w 296"/>
                <a:gd name="T45" fmla="*/ 568 h 1036"/>
                <a:gd name="T46" fmla="*/ 32 w 296"/>
                <a:gd name="T47" fmla="*/ 540 h 1036"/>
                <a:gd name="T48" fmla="*/ 4 w 296"/>
                <a:gd name="T49" fmla="*/ 358 h 1036"/>
                <a:gd name="T50" fmla="*/ 34 w 296"/>
                <a:gd name="T51" fmla="*/ 198 h 1036"/>
                <a:gd name="T52" fmla="*/ 222 w 296"/>
                <a:gd name="T53" fmla="*/ 494 h 1036"/>
                <a:gd name="T54" fmla="*/ 70 w 296"/>
                <a:gd name="T55" fmla="*/ 566 h 1036"/>
                <a:gd name="T56" fmla="*/ 176 w 296"/>
                <a:gd name="T57" fmla="*/ 496 h 1036"/>
                <a:gd name="T58" fmla="*/ 158 w 296"/>
                <a:gd name="T59" fmla="*/ 212 h 1036"/>
                <a:gd name="T60" fmla="*/ 132 w 296"/>
                <a:gd name="T61" fmla="*/ 86 h 1036"/>
                <a:gd name="T62" fmla="*/ 130 w 296"/>
                <a:gd name="T63" fmla="*/ 46 h 1036"/>
                <a:gd name="T64" fmla="*/ 160 w 296"/>
                <a:gd name="T65" fmla="*/ 0 h 1036"/>
                <a:gd name="T66" fmla="*/ 208 w 296"/>
                <a:gd name="T67" fmla="*/ 4 h 1036"/>
                <a:gd name="T68" fmla="*/ 234 w 296"/>
                <a:gd name="T69" fmla="*/ 62 h 1036"/>
                <a:gd name="T70" fmla="*/ 232 w 296"/>
                <a:gd name="T71" fmla="*/ 102 h 1036"/>
                <a:gd name="T72" fmla="*/ 204 w 296"/>
                <a:gd name="T73" fmla="*/ 160 h 1036"/>
                <a:gd name="T74" fmla="*/ 224 w 296"/>
                <a:gd name="T75" fmla="*/ 272 h 1036"/>
                <a:gd name="T76" fmla="*/ 174 w 296"/>
                <a:gd name="T77" fmla="*/ 194 h 1036"/>
                <a:gd name="T78" fmla="*/ 234 w 296"/>
                <a:gd name="T79" fmla="*/ 76 h 1036"/>
                <a:gd name="T80" fmla="*/ 206 w 296"/>
                <a:gd name="T81" fmla="*/ 162 h 1036"/>
                <a:gd name="T82" fmla="*/ 276 w 296"/>
                <a:gd name="T83" fmla="*/ 230 h 1036"/>
                <a:gd name="T84" fmla="*/ 276 w 296"/>
                <a:gd name="T85" fmla="*/ 464 h 1036"/>
                <a:gd name="T86" fmla="*/ 296 w 296"/>
                <a:gd name="T87" fmla="*/ 556 h 1036"/>
                <a:gd name="T88" fmla="*/ 252 w 296"/>
                <a:gd name="T89" fmla="*/ 478 h 1036"/>
                <a:gd name="T90" fmla="*/ 250 w 296"/>
                <a:gd name="T91" fmla="*/ 418 h 1036"/>
                <a:gd name="T92" fmla="*/ 246 w 296"/>
                <a:gd name="T93" fmla="*/ 310 h 1036"/>
                <a:gd name="T94" fmla="*/ 226 w 296"/>
                <a:gd name="T95" fmla="*/ 190 h 1036"/>
                <a:gd name="T96" fmla="*/ 258 w 296"/>
                <a:gd name="T97" fmla="*/ 458 h 1036"/>
                <a:gd name="T98" fmla="*/ 224 w 296"/>
                <a:gd name="T99" fmla="*/ 186 h 1036"/>
                <a:gd name="T100" fmla="*/ 68 w 296"/>
                <a:gd name="T101" fmla="*/ 372 h 1036"/>
                <a:gd name="T102" fmla="*/ 82 w 296"/>
                <a:gd name="T103" fmla="*/ 298 h 1036"/>
                <a:gd name="T104" fmla="*/ 64 w 296"/>
                <a:gd name="T105" fmla="*/ 370 h 1036"/>
                <a:gd name="T106" fmla="*/ 40 w 296"/>
                <a:gd name="T107" fmla="*/ 370 h 1036"/>
                <a:gd name="T108" fmla="*/ 32 w 296"/>
                <a:gd name="T109" fmla="*/ 384 h 1036"/>
                <a:gd name="T110" fmla="*/ 72 w 296"/>
                <a:gd name="T111" fmla="*/ 456 h 1036"/>
                <a:gd name="T112" fmla="*/ 76 w 296"/>
                <a:gd name="T113" fmla="*/ 460 h 1036"/>
                <a:gd name="T114" fmla="*/ 76 w 296"/>
                <a:gd name="T115" fmla="*/ 418 h 1036"/>
                <a:gd name="T116" fmla="*/ 30 w 296"/>
                <a:gd name="T117" fmla="*/ 372 h 1036"/>
                <a:gd name="T118" fmla="*/ 108 w 296"/>
                <a:gd name="T119" fmla="*/ 482 h 1036"/>
                <a:gd name="T120" fmla="*/ 108 w 296"/>
                <a:gd name="T121" fmla="*/ 482 h 1036"/>
                <a:gd name="T122" fmla="*/ 120 w 296"/>
                <a:gd name="T123" fmla="*/ 55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6" h="1036">
                  <a:moveTo>
                    <a:pt x="134" y="148"/>
                  </a:moveTo>
                  <a:lnTo>
                    <a:pt x="134" y="152"/>
                  </a:lnTo>
                  <a:lnTo>
                    <a:pt x="136" y="158"/>
                  </a:lnTo>
                  <a:lnTo>
                    <a:pt x="140" y="164"/>
                  </a:lnTo>
                  <a:lnTo>
                    <a:pt x="144" y="172"/>
                  </a:lnTo>
                  <a:lnTo>
                    <a:pt x="150" y="184"/>
                  </a:lnTo>
                  <a:lnTo>
                    <a:pt x="156" y="204"/>
                  </a:lnTo>
                  <a:lnTo>
                    <a:pt x="158" y="212"/>
                  </a:lnTo>
                  <a:lnTo>
                    <a:pt x="158" y="214"/>
                  </a:lnTo>
                  <a:lnTo>
                    <a:pt x="160" y="218"/>
                  </a:lnTo>
                  <a:lnTo>
                    <a:pt x="162" y="226"/>
                  </a:lnTo>
                  <a:lnTo>
                    <a:pt x="168" y="264"/>
                  </a:lnTo>
                  <a:lnTo>
                    <a:pt x="172" y="292"/>
                  </a:lnTo>
                  <a:lnTo>
                    <a:pt x="172" y="300"/>
                  </a:lnTo>
                  <a:lnTo>
                    <a:pt x="172" y="300"/>
                  </a:lnTo>
                  <a:lnTo>
                    <a:pt x="170" y="316"/>
                  </a:lnTo>
                  <a:lnTo>
                    <a:pt x="162" y="346"/>
                  </a:lnTo>
                  <a:lnTo>
                    <a:pt x="150" y="384"/>
                  </a:lnTo>
                  <a:lnTo>
                    <a:pt x="150" y="384"/>
                  </a:lnTo>
                  <a:lnTo>
                    <a:pt x="148" y="392"/>
                  </a:lnTo>
                  <a:lnTo>
                    <a:pt x="144" y="400"/>
                  </a:lnTo>
                  <a:lnTo>
                    <a:pt x="128" y="426"/>
                  </a:lnTo>
                  <a:lnTo>
                    <a:pt x="128" y="426"/>
                  </a:lnTo>
                  <a:lnTo>
                    <a:pt x="112" y="450"/>
                  </a:lnTo>
                  <a:lnTo>
                    <a:pt x="104" y="466"/>
                  </a:lnTo>
                  <a:lnTo>
                    <a:pt x="144" y="478"/>
                  </a:lnTo>
                  <a:lnTo>
                    <a:pt x="184" y="484"/>
                  </a:lnTo>
                  <a:lnTo>
                    <a:pt x="196" y="482"/>
                  </a:lnTo>
                  <a:lnTo>
                    <a:pt x="206" y="480"/>
                  </a:lnTo>
                  <a:lnTo>
                    <a:pt x="212" y="482"/>
                  </a:lnTo>
                  <a:lnTo>
                    <a:pt x="216" y="482"/>
                  </a:lnTo>
                  <a:lnTo>
                    <a:pt x="220" y="482"/>
                  </a:lnTo>
                  <a:lnTo>
                    <a:pt x="222" y="484"/>
                  </a:lnTo>
                  <a:lnTo>
                    <a:pt x="184" y="486"/>
                  </a:lnTo>
                  <a:lnTo>
                    <a:pt x="184" y="496"/>
                  </a:lnTo>
                  <a:lnTo>
                    <a:pt x="182" y="496"/>
                  </a:lnTo>
                  <a:lnTo>
                    <a:pt x="176" y="496"/>
                  </a:lnTo>
                  <a:lnTo>
                    <a:pt x="176" y="496"/>
                  </a:lnTo>
                  <a:lnTo>
                    <a:pt x="130" y="492"/>
                  </a:lnTo>
                  <a:lnTo>
                    <a:pt x="116" y="490"/>
                  </a:lnTo>
                  <a:lnTo>
                    <a:pt x="124" y="492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40" y="498"/>
                  </a:lnTo>
                  <a:lnTo>
                    <a:pt x="162" y="500"/>
                  </a:lnTo>
                  <a:lnTo>
                    <a:pt x="174" y="502"/>
                  </a:lnTo>
                  <a:lnTo>
                    <a:pt x="132" y="528"/>
                  </a:lnTo>
                  <a:lnTo>
                    <a:pt x="184" y="498"/>
                  </a:lnTo>
                  <a:lnTo>
                    <a:pt x="188" y="498"/>
                  </a:lnTo>
                  <a:lnTo>
                    <a:pt x="216" y="496"/>
                  </a:lnTo>
                  <a:lnTo>
                    <a:pt x="212" y="542"/>
                  </a:lnTo>
                  <a:lnTo>
                    <a:pt x="230" y="498"/>
                  </a:lnTo>
                  <a:lnTo>
                    <a:pt x="230" y="498"/>
                  </a:lnTo>
                  <a:lnTo>
                    <a:pt x="236" y="494"/>
                  </a:lnTo>
                  <a:lnTo>
                    <a:pt x="238" y="494"/>
                  </a:lnTo>
                  <a:lnTo>
                    <a:pt x="240" y="496"/>
                  </a:lnTo>
                  <a:lnTo>
                    <a:pt x="228" y="544"/>
                  </a:lnTo>
                  <a:lnTo>
                    <a:pt x="244" y="530"/>
                  </a:lnTo>
                  <a:lnTo>
                    <a:pt x="238" y="686"/>
                  </a:lnTo>
                  <a:lnTo>
                    <a:pt x="238" y="686"/>
                  </a:lnTo>
                  <a:lnTo>
                    <a:pt x="230" y="738"/>
                  </a:lnTo>
                  <a:lnTo>
                    <a:pt x="226" y="758"/>
                  </a:lnTo>
                  <a:lnTo>
                    <a:pt x="222" y="772"/>
                  </a:lnTo>
                  <a:lnTo>
                    <a:pt x="230" y="768"/>
                  </a:lnTo>
                  <a:lnTo>
                    <a:pt x="230" y="768"/>
                  </a:lnTo>
                  <a:lnTo>
                    <a:pt x="236" y="762"/>
                  </a:lnTo>
                  <a:lnTo>
                    <a:pt x="238" y="760"/>
                  </a:lnTo>
                  <a:lnTo>
                    <a:pt x="238" y="762"/>
                  </a:lnTo>
                  <a:lnTo>
                    <a:pt x="238" y="766"/>
                  </a:lnTo>
                  <a:lnTo>
                    <a:pt x="232" y="778"/>
                  </a:lnTo>
                  <a:lnTo>
                    <a:pt x="214" y="812"/>
                  </a:lnTo>
                  <a:lnTo>
                    <a:pt x="222" y="822"/>
                  </a:lnTo>
                  <a:lnTo>
                    <a:pt x="216" y="834"/>
                  </a:lnTo>
                  <a:lnTo>
                    <a:pt x="216" y="834"/>
                  </a:lnTo>
                  <a:lnTo>
                    <a:pt x="206" y="846"/>
                  </a:lnTo>
                  <a:lnTo>
                    <a:pt x="192" y="856"/>
                  </a:lnTo>
                  <a:lnTo>
                    <a:pt x="224" y="842"/>
                  </a:lnTo>
                  <a:lnTo>
                    <a:pt x="224" y="842"/>
                  </a:lnTo>
                  <a:lnTo>
                    <a:pt x="210" y="858"/>
                  </a:lnTo>
                  <a:lnTo>
                    <a:pt x="216" y="862"/>
                  </a:lnTo>
                  <a:lnTo>
                    <a:pt x="202" y="870"/>
                  </a:lnTo>
                  <a:lnTo>
                    <a:pt x="218" y="868"/>
                  </a:lnTo>
                  <a:lnTo>
                    <a:pt x="222" y="888"/>
                  </a:lnTo>
                  <a:lnTo>
                    <a:pt x="222" y="888"/>
                  </a:lnTo>
                  <a:lnTo>
                    <a:pt x="230" y="888"/>
                  </a:lnTo>
                  <a:lnTo>
                    <a:pt x="232" y="890"/>
                  </a:lnTo>
                  <a:lnTo>
                    <a:pt x="232" y="892"/>
                  </a:lnTo>
                  <a:lnTo>
                    <a:pt x="228" y="898"/>
                  </a:lnTo>
                  <a:lnTo>
                    <a:pt x="220" y="908"/>
                  </a:lnTo>
                  <a:lnTo>
                    <a:pt x="236" y="898"/>
                  </a:lnTo>
                  <a:lnTo>
                    <a:pt x="240" y="904"/>
                  </a:lnTo>
                  <a:lnTo>
                    <a:pt x="260" y="920"/>
                  </a:lnTo>
                  <a:lnTo>
                    <a:pt x="272" y="936"/>
                  </a:lnTo>
                  <a:lnTo>
                    <a:pt x="272" y="936"/>
                  </a:lnTo>
                  <a:lnTo>
                    <a:pt x="276" y="946"/>
                  </a:lnTo>
                  <a:lnTo>
                    <a:pt x="278" y="956"/>
                  </a:lnTo>
                  <a:lnTo>
                    <a:pt x="276" y="962"/>
                  </a:lnTo>
                  <a:lnTo>
                    <a:pt x="274" y="964"/>
                  </a:lnTo>
                  <a:lnTo>
                    <a:pt x="272" y="966"/>
                  </a:lnTo>
                  <a:lnTo>
                    <a:pt x="240" y="964"/>
                  </a:lnTo>
                  <a:lnTo>
                    <a:pt x="240" y="964"/>
                  </a:lnTo>
                  <a:lnTo>
                    <a:pt x="232" y="960"/>
                  </a:lnTo>
                  <a:lnTo>
                    <a:pt x="226" y="956"/>
                  </a:lnTo>
                  <a:lnTo>
                    <a:pt x="222" y="952"/>
                  </a:lnTo>
                  <a:lnTo>
                    <a:pt x="218" y="946"/>
                  </a:lnTo>
                  <a:lnTo>
                    <a:pt x="218" y="944"/>
                  </a:lnTo>
                  <a:lnTo>
                    <a:pt x="204" y="922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6" y="924"/>
                  </a:lnTo>
                  <a:lnTo>
                    <a:pt x="190" y="924"/>
                  </a:lnTo>
                  <a:lnTo>
                    <a:pt x="186" y="920"/>
                  </a:lnTo>
                  <a:lnTo>
                    <a:pt x="180" y="912"/>
                  </a:lnTo>
                  <a:lnTo>
                    <a:pt x="180" y="912"/>
                  </a:lnTo>
                  <a:lnTo>
                    <a:pt x="176" y="900"/>
                  </a:lnTo>
                  <a:lnTo>
                    <a:pt x="178" y="896"/>
                  </a:lnTo>
                  <a:lnTo>
                    <a:pt x="178" y="894"/>
                  </a:lnTo>
                  <a:lnTo>
                    <a:pt x="172" y="882"/>
                  </a:lnTo>
                  <a:lnTo>
                    <a:pt x="174" y="866"/>
                  </a:lnTo>
                  <a:lnTo>
                    <a:pt x="170" y="840"/>
                  </a:lnTo>
                  <a:lnTo>
                    <a:pt x="176" y="822"/>
                  </a:lnTo>
                  <a:lnTo>
                    <a:pt x="170" y="780"/>
                  </a:lnTo>
                  <a:lnTo>
                    <a:pt x="176" y="740"/>
                  </a:lnTo>
                  <a:lnTo>
                    <a:pt x="174" y="674"/>
                  </a:lnTo>
                  <a:lnTo>
                    <a:pt x="168" y="626"/>
                  </a:lnTo>
                  <a:lnTo>
                    <a:pt x="172" y="606"/>
                  </a:lnTo>
                  <a:lnTo>
                    <a:pt x="196" y="558"/>
                  </a:lnTo>
                  <a:lnTo>
                    <a:pt x="184" y="540"/>
                  </a:lnTo>
                  <a:lnTo>
                    <a:pt x="126" y="562"/>
                  </a:lnTo>
                  <a:lnTo>
                    <a:pt x="182" y="560"/>
                  </a:lnTo>
                  <a:lnTo>
                    <a:pt x="136" y="586"/>
                  </a:lnTo>
                  <a:lnTo>
                    <a:pt x="116" y="752"/>
                  </a:lnTo>
                  <a:lnTo>
                    <a:pt x="104" y="772"/>
                  </a:lnTo>
                  <a:lnTo>
                    <a:pt x="108" y="790"/>
                  </a:lnTo>
                  <a:lnTo>
                    <a:pt x="108" y="790"/>
                  </a:lnTo>
                  <a:lnTo>
                    <a:pt x="106" y="806"/>
                  </a:lnTo>
                  <a:lnTo>
                    <a:pt x="104" y="820"/>
                  </a:lnTo>
                  <a:lnTo>
                    <a:pt x="100" y="828"/>
                  </a:lnTo>
                  <a:lnTo>
                    <a:pt x="96" y="830"/>
                  </a:lnTo>
                  <a:lnTo>
                    <a:pt x="100" y="864"/>
                  </a:lnTo>
                  <a:lnTo>
                    <a:pt x="84" y="886"/>
                  </a:lnTo>
                  <a:lnTo>
                    <a:pt x="84" y="886"/>
                  </a:lnTo>
                  <a:lnTo>
                    <a:pt x="92" y="888"/>
                  </a:lnTo>
                  <a:lnTo>
                    <a:pt x="98" y="890"/>
                  </a:lnTo>
                  <a:lnTo>
                    <a:pt x="106" y="894"/>
                  </a:lnTo>
                  <a:lnTo>
                    <a:pt x="112" y="900"/>
                  </a:lnTo>
                  <a:lnTo>
                    <a:pt x="92" y="908"/>
                  </a:lnTo>
                  <a:lnTo>
                    <a:pt x="100" y="916"/>
                  </a:lnTo>
                  <a:lnTo>
                    <a:pt x="90" y="950"/>
                  </a:lnTo>
                  <a:lnTo>
                    <a:pt x="106" y="952"/>
                  </a:lnTo>
                  <a:lnTo>
                    <a:pt x="108" y="952"/>
                  </a:lnTo>
                  <a:lnTo>
                    <a:pt x="110" y="950"/>
                  </a:lnTo>
                  <a:lnTo>
                    <a:pt x="112" y="954"/>
                  </a:lnTo>
                  <a:lnTo>
                    <a:pt x="112" y="954"/>
                  </a:lnTo>
                  <a:lnTo>
                    <a:pt x="112" y="956"/>
                  </a:lnTo>
                  <a:lnTo>
                    <a:pt x="112" y="956"/>
                  </a:lnTo>
                  <a:lnTo>
                    <a:pt x="110" y="966"/>
                  </a:lnTo>
                  <a:lnTo>
                    <a:pt x="108" y="980"/>
                  </a:lnTo>
                  <a:lnTo>
                    <a:pt x="110" y="998"/>
                  </a:lnTo>
                  <a:lnTo>
                    <a:pt x="88" y="1032"/>
                  </a:lnTo>
                  <a:lnTo>
                    <a:pt x="88" y="1032"/>
                  </a:lnTo>
                  <a:lnTo>
                    <a:pt x="78" y="1034"/>
                  </a:lnTo>
                  <a:lnTo>
                    <a:pt x="72" y="1036"/>
                  </a:lnTo>
                  <a:lnTo>
                    <a:pt x="66" y="1034"/>
                  </a:lnTo>
                  <a:lnTo>
                    <a:pt x="64" y="1030"/>
                  </a:lnTo>
                  <a:lnTo>
                    <a:pt x="64" y="1030"/>
                  </a:lnTo>
                  <a:lnTo>
                    <a:pt x="60" y="1022"/>
                  </a:lnTo>
                  <a:lnTo>
                    <a:pt x="56" y="1014"/>
                  </a:lnTo>
                  <a:lnTo>
                    <a:pt x="54" y="1004"/>
                  </a:lnTo>
                  <a:lnTo>
                    <a:pt x="54" y="992"/>
                  </a:lnTo>
                  <a:lnTo>
                    <a:pt x="68" y="962"/>
                  </a:lnTo>
                  <a:lnTo>
                    <a:pt x="68" y="948"/>
                  </a:lnTo>
                  <a:lnTo>
                    <a:pt x="68" y="948"/>
                  </a:lnTo>
                  <a:lnTo>
                    <a:pt x="62" y="942"/>
                  </a:lnTo>
                  <a:lnTo>
                    <a:pt x="56" y="900"/>
                  </a:lnTo>
                  <a:lnTo>
                    <a:pt x="58" y="888"/>
                  </a:lnTo>
                  <a:lnTo>
                    <a:pt x="54" y="874"/>
                  </a:lnTo>
                  <a:lnTo>
                    <a:pt x="56" y="824"/>
                  </a:lnTo>
                  <a:lnTo>
                    <a:pt x="62" y="814"/>
                  </a:lnTo>
                  <a:lnTo>
                    <a:pt x="58" y="798"/>
                  </a:lnTo>
                  <a:lnTo>
                    <a:pt x="66" y="760"/>
                  </a:lnTo>
                  <a:lnTo>
                    <a:pt x="64" y="744"/>
                  </a:lnTo>
                  <a:lnTo>
                    <a:pt x="70" y="728"/>
                  </a:lnTo>
                  <a:lnTo>
                    <a:pt x="70" y="568"/>
                  </a:lnTo>
                  <a:lnTo>
                    <a:pt x="60" y="568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48" y="574"/>
                  </a:lnTo>
                  <a:lnTo>
                    <a:pt x="42" y="568"/>
                  </a:lnTo>
                  <a:lnTo>
                    <a:pt x="38" y="560"/>
                  </a:lnTo>
                  <a:lnTo>
                    <a:pt x="34" y="552"/>
                  </a:lnTo>
                  <a:lnTo>
                    <a:pt x="32" y="540"/>
                  </a:lnTo>
                  <a:lnTo>
                    <a:pt x="30" y="530"/>
                  </a:lnTo>
                  <a:lnTo>
                    <a:pt x="46" y="494"/>
                  </a:lnTo>
                  <a:lnTo>
                    <a:pt x="30" y="470"/>
                  </a:lnTo>
                  <a:lnTo>
                    <a:pt x="18" y="442"/>
                  </a:lnTo>
                  <a:lnTo>
                    <a:pt x="10" y="416"/>
                  </a:lnTo>
                  <a:lnTo>
                    <a:pt x="0" y="394"/>
                  </a:lnTo>
                  <a:lnTo>
                    <a:pt x="6" y="374"/>
                  </a:lnTo>
                  <a:lnTo>
                    <a:pt x="4" y="358"/>
                  </a:lnTo>
                  <a:lnTo>
                    <a:pt x="10" y="326"/>
                  </a:lnTo>
                  <a:lnTo>
                    <a:pt x="8" y="312"/>
                  </a:lnTo>
                  <a:lnTo>
                    <a:pt x="20" y="274"/>
                  </a:lnTo>
                  <a:lnTo>
                    <a:pt x="18" y="262"/>
                  </a:lnTo>
                  <a:lnTo>
                    <a:pt x="24" y="250"/>
                  </a:lnTo>
                  <a:lnTo>
                    <a:pt x="32" y="204"/>
                  </a:lnTo>
                  <a:lnTo>
                    <a:pt x="32" y="204"/>
                  </a:lnTo>
                  <a:lnTo>
                    <a:pt x="34" y="198"/>
                  </a:lnTo>
                  <a:lnTo>
                    <a:pt x="36" y="196"/>
                  </a:lnTo>
                  <a:lnTo>
                    <a:pt x="40" y="192"/>
                  </a:lnTo>
                  <a:lnTo>
                    <a:pt x="46" y="190"/>
                  </a:lnTo>
                  <a:lnTo>
                    <a:pt x="90" y="178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4" y="148"/>
                  </a:lnTo>
                  <a:close/>
                  <a:moveTo>
                    <a:pt x="222" y="494"/>
                  </a:moveTo>
                  <a:lnTo>
                    <a:pt x="222" y="484"/>
                  </a:lnTo>
                  <a:lnTo>
                    <a:pt x="222" y="482"/>
                  </a:lnTo>
                  <a:lnTo>
                    <a:pt x="242" y="472"/>
                  </a:lnTo>
                  <a:lnTo>
                    <a:pt x="244" y="470"/>
                  </a:lnTo>
                  <a:lnTo>
                    <a:pt x="244" y="484"/>
                  </a:lnTo>
                  <a:lnTo>
                    <a:pt x="222" y="494"/>
                  </a:lnTo>
                  <a:close/>
                  <a:moveTo>
                    <a:pt x="70" y="566"/>
                  </a:moveTo>
                  <a:lnTo>
                    <a:pt x="70" y="566"/>
                  </a:lnTo>
                  <a:lnTo>
                    <a:pt x="66" y="566"/>
                  </a:lnTo>
                  <a:lnTo>
                    <a:pt x="66" y="566"/>
                  </a:lnTo>
                  <a:lnTo>
                    <a:pt x="70" y="566"/>
                  </a:lnTo>
                  <a:lnTo>
                    <a:pt x="70" y="566"/>
                  </a:lnTo>
                  <a:close/>
                  <a:moveTo>
                    <a:pt x="64" y="1030"/>
                  </a:moveTo>
                  <a:lnTo>
                    <a:pt x="64" y="1030"/>
                  </a:lnTo>
                  <a:lnTo>
                    <a:pt x="64" y="1030"/>
                  </a:lnTo>
                  <a:close/>
                  <a:moveTo>
                    <a:pt x="176" y="496"/>
                  </a:moveTo>
                  <a:lnTo>
                    <a:pt x="176" y="496"/>
                  </a:lnTo>
                  <a:lnTo>
                    <a:pt x="176" y="496"/>
                  </a:lnTo>
                  <a:close/>
                  <a:moveTo>
                    <a:pt x="184" y="484"/>
                  </a:moveTo>
                  <a:lnTo>
                    <a:pt x="184" y="482"/>
                  </a:lnTo>
                  <a:lnTo>
                    <a:pt x="184" y="484"/>
                  </a:lnTo>
                  <a:close/>
                  <a:moveTo>
                    <a:pt x="158" y="212"/>
                  </a:moveTo>
                  <a:lnTo>
                    <a:pt x="158" y="212"/>
                  </a:lnTo>
                  <a:lnTo>
                    <a:pt x="158" y="212"/>
                  </a:lnTo>
                  <a:close/>
                  <a:moveTo>
                    <a:pt x="140" y="164"/>
                  </a:moveTo>
                  <a:lnTo>
                    <a:pt x="140" y="166"/>
                  </a:lnTo>
                  <a:lnTo>
                    <a:pt x="140" y="164"/>
                  </a:lnTo>
                  <a:close/>
                  <a:moveTo>
                    <a:pt x="142" y="142"/>
                  </a:moveTo>
                  <a:lnTo>
                    <a:pt x="142" y="108"/>
                  </a:lnTo>
                  <a:lnTo>
                    <a:pt x="136" y="104"/>
                  </a:lnTo>
                  <a:lnTo>
                    <a:pt x="132" y="92"/>
                  </a:lnTo>
                  <a:lnTo>
                    <a:pt x="132" y="86"/>
                  </a:lnTo>
                  <a:lnTo>
                    <a:pt x="130" y="76"/>
                  </a:lnTo>
                  <a:lnTo>
                    <a:pt x="132" y="72"/>
                  </a:lnTo>
                  <a:lnTo>
                    <a:pt x="134" y="70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0" y="60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32" y="38"/>
                  </a:lnTo>
                  <a:lnTo>
                    <a:pt x="134" y="32"/>
                  </a:lnTo>
                  <a:lnTo>
                    <a:pt x="138" y="24"/>
                  </a:lnTo>
                  <a:lnTo>
                    <a:pt x="142" y="18"/>
                  </a:lnTo>
                  <a:lnTo>
                    <a:pt x="142" y="18"/>
                  </a:lnTo>
                  <a:lnTo>
                    <a:pt x="150" y="6"/>
                  </a:lnTo>
                  <a:lnTo>
                    <a:pt x="156" y="2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4" y="12"/>
                  </a:lnTo>
                  <a:lnTo>
                    <a:pt x="220" y="20"/>
                  </a:lnTo>
                  <a:lnTo>
                    <a:pt x="232" y="34"/>
                  </a:lnTo>
                  <a:lnTo>
                    <a:pt x="232" y="34"/>
                  </a:lnTo>
                  <a:lnTo>
                    <a:pt x="236" y="40"/>
                  </a:lnTo>
                  <a:lnTo>
                    <a:pt x="238" y="46"/>
                  </a:lnTo>
                  <a:lnTo>
                    <a:pt x="234" y="58"/>
                  </a:lnTo>
                  <a:lnTo>
                    <a:pt x="234" y="62"/>
                  </a:lnTo>
                  <a:lnTo>
                    <a:pt x="234" y="64"/>
                  </a:lnTo>
                  <a:lnTo>
                    <a:pt x="234" y="72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82"/>
                  </a:lnTo>
                  <a:lnTo>
                    <a:pt x="238" y="82"/>
                  </a:lnTo>
                  <a:lnTo>
                    <a:pt x="238" y="92"/>
                  </a:lnTo>
                  <a:lnTo>
                    <a:pt x="232" y="102"/>
                  </a:lnTo>
                  <a:lnTo>
                    <a:pt x="232" y="114"/>
                  </a:lnTo>
                  <a:lnTo>
                    <a:pt x="226" y="120"/>
                  </a:lnTo>
                  <a:lnTo>
                    <a:pt x="226" y="118"/>
                  </a:lnTo>
                  <a:lnTo>
                    <a:pt x="220" y="138"/>
                  </a:lnTo>
                  <a:lnTo>
                    <a:pt x="208" y="152"/>
                  </a:lnTo>
                  <a:lnTo>
                    <a:pt x="206" y="158"/>
                  </a:lnTo>
                  <a:lnTo>
                    <a:pt x="206" y="160"/>
                  </a:lnTo>
                  <a:lnTo>
                    <a:pt x="204" y="160"/>
                  </a:lnTo>
                  <a:lnTo>
                    <a:pt x="204" y="168"/>
                  </a:lnTo>
                  <a:lnTo>
                    <a:pt x="194" y="178"/>
                  </a:lnTo>
                  <a:lnTo>
                    <a:pt x="204" y="188"/>
                  </a:lnTo>
                  <a:lnTo>
                    <a:pt x="202" y="190"/>
                  </a:lnTo>
                  <a:lnTo>
                    <a:pt x="198" y="204"/>
                  </a:lnTo>
                  <a:lnTo>
                    <a:pt x="204" y="210"/>
                  </a:lnTo>
                  <a:lnTo>
                    <a:pt x="210" y="214"/>
                  </a:lnTo>
                  <a:lnTo>
                    <a:pt x="224" y="272"/>
                  </a:lnTo>
                  <a:lnTo>
                    <a:pt x="220" y="288"/>
                  </a:lnTo>
                  <a:lnTo>
                    <a:pt x="212" y="306"/>
                  </a:lnTo>
                  <a:lnTo>
                    <a:pt x="210" y="308"/>
                  </a:lnTo>
                  <a:lnTo>
                    <a:pt x="202" y="290"/>
                  </a:lnTo>
                  <a:lnTo>
                    <a:pt x="182" y="254"/>
                  </a:lnTo>
                  <a:lnTo>
                    <a:pt x="182" y="250"/>
                  </a:lnTo>
                  <a:lnTo>
                    <a:pt x="184" y="206"/>
                  </a:lnTo>
                  <a:lnTo>
                    <a:pt x="174" y="194"/>
                  </a:lnTo>
                  <a:lnTo>
                    <a:pt x="186" y="176"/>
                  </a:lnTo>
                  <a:lnTo>
                    <a:pt x="142" y="142"/>
                  </a:lnTo>
                  <a:close/>
                  <a:moveTo>
                    <a:pt x="132" y="72"/>
                  </a:moveTo>
                  <a:lnTo>
                    <a:pt x="132" y="72"/>
                  </a:lnTo>
                  <a:lnTo>
                    <a:pt x="132" y="70"/>
                  </a:lnTo>
                  <a:lnTo>
                    <a:pt x="132" y="72"/>
                  </a:lnTo>
                  <a:close/>
                  <a:moveTo>
                    <a:pt x="234" y="76"/>
                  </a:moveTo>
                  <a:lnTo>
                    <a:pt x="234" y="76"/>
                  </a:lnTo>
                  <a:lnTo>
                    <a:pt x="234" y="76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60"/>
                  </a:lnTo>
                  <a:close/>
                  <a:moveTo>
                    <a:pt x="174" y="194"/>
                  </a:moveTo>
                  <a:lnTo>
                    <a:pt x="174" y="194"/>
                  </a:lnTo>
                  <a:lnTo>
                    <a:pt x="174" y="194"/>
                  </a:lnTo>
                  <a:close/>
                  <a:moveTo>
                    <a:pt x="206" y="162"/>
                  </a:moveTo>
                  <a:lnTo>
                    <a:pt x="226" y="178"/>
                  </a:lnTo>
                  <a:lnTo>
                    <a:pt x="236" y="186"/>
                  </a:lnTo>
                  <a:lnTo>
                    <a:pt x="244" y="190"/>
                  </a:lnTo>
                  <a:lnTo>
                    <a:pt x="260" y="200"/>
                  </a:lnTo>
                  <a:lnTo>
                    <a:pt x="274" y="212"/>
                  </a:lnTo>
                  <a:lnTo>
                    <a:pt x="276" y="216"/>
                  </a:lnTo>
                  <a:lnTo>
                    <a:pt x="276" y="224"/>
                  </a:lnTo>
                  <a:lnTo>
                    <a:pt x="276" y="230"/>
                  </a:lnTo>
                  <a:lnTo>
                    <a:pt x="278" y="246"/>
                  </a:lnTo>
                  <a:lnTo>
                    <a:pt x="280" y="266"/>
                  </a:lnTo>
                  <a:lnTo>
                    <a:pt x="282" y="284"/>
                  </a:lnTo>
                  <a:lnTo>
                    <a:pt x="280" y="312"/>
                  </a:lnTo>
                  <a:lnTo>
                    <a:pt x="278" y="354"/>
                  </a:lnTo>
                  <a:lnTo>
                    <a:pt x="268" y="430"/>
                  </a:lnTo>
                  <a:lnTo>
                    <a:pt x="278" y="460"/>
                  </a:lnTo>
                  <a:lnTo>
                    <a:pt x="276" y="464"/>
                  </a:lnTo>
                  <a:lnTo>
                    <a:pt x="274" y="468"/>
                  </a:lnTo>
                  <a:lnTo>
                    <a:pt x="274" y="468"/>
                  </a:lnTo>
                  <a:lnTo>
                    <a:pt x="278" y="490"/>
                  </a:lnTo>
                  <a:lnTo>
                    <a:pt x="284" y="508"/>
                  </a:lnTo>
                  <a:lnTo>
                    <a:pt x="288" y="522"/>
                  </a:lnTo>
                  <a:lnTo>
                    <a:pt x="294" y="544"/>
                  </a:lnTo>
                  <a:lnTo>
                    <a:pt x="296" y="556"/>
                  </a:lnTo>
                  <a:lnTo>
                    <a:pt x="296" y="556"/>
                  </a:lnTo>
                  <a:lnTo>
                    <a:pt x="296" y="558"/>
                  </a:lnTo>
                  <a:lnTo>
                    <a:pt x="292" y="560"/>
                  </a:lnTo>
                  <a:lnTo>
                    <a:pt x="284" y="560"/>
                  </a:lnTo>
                  <a:lnTo>
                    <a:pt x="268" y="556"/>
                  </a:lnTo>
                  <a:lnTo>
                    <a:pt x="272" y="492"/>
                  </a:lnTo>
                  <a:lnTo>
                    <a:pt x="262" y="474"/>
                  </a:lnTo>
                  <a:lnTo>
                    <a:pt x="260" y="472"/>
                  </a:lnTo>
                  <a:lnTo>
                    <a:pt x="252" y="478"/>
                  </a:lnTo>
                  <a:lnTo>
                    <a:pt x="250" y="466"/>
                  </a:lnTo>
                  <a:lnTo>
                    <a:pt x="258" y="458"/>
                  </a:lnTo>
                  <a:lnTo>
                    <a:pt x="258" y="448"/>
                  </a:lnTo>
                  <a:lnTo>
                    <a:pt x="256" y="434"/>
                  </a:lnTo>
                  <a:lnTo>
                    <a:pt x="256" y="430"/>
                  </a:lnTo>
                  <a:lnTo>
                    <a:pt x="256" y="430"/>
                  </a:lnTo>
                  <a:lnTo>
                    <a:pt x="254" y="424"/>
                  </a:lnTo>
                  <a:lnTo>
                    <a:pt x="250" y="418"/>
                  </a:lnTo>
                  <a:lnTo>
                    <a:pt x="250" y="418"/>
                  </a:lnTo>
                  <a:lnTo>
                    <a:pt x="248" y="412"/>
                  </a:lnTo>
                  <a:lnTo>
                    <a:pt x="248" y="406"/>
                  </a:lnTo>
                  <a:lnTo>
                    <a:pt x="248" y="406"/>
                  </a:lnTo>
                  <a:lnTo>
                    <a:pt x="248" y="394"/>
                  </a:lnTo>
                  <a:lnTo>
                    <a:pt x="250" y="374"/>
                  </a:lnTo>
                  <a:lnTo>
                    <a:pt x="248" y="348"/>
                  </a:lnTo>
                  <a:lnTo>
                    <a:pt x="246" y="310"/>
                  </a:lnTo>
                  <a:lnTo>
                    <a:pt x="244" y="286"/>
                  </a:lnTo>
                  <a:lnTo>
                    <a:pt x="242" y="274"/>
                  </a:lnTo>
                  <a:lnTo>
                    <a:pt x="240" y="252"/>
                  </a:lnTo>
                  <a:lnTo>
                    <a:pt x="240" y="222"/>
                  </a:lnTo>
                  <a:lnTo>
                    <a:pt x="238" y="214"/>
                  </a:lnTo>
                  <a:lnTo>
                    <a:pt x="236" y="200"/>
                  </a:lnTo>
                  <a:lnTo>
                    <a:pt x="232" y="196"/>
                  </a:lnTo>
                  <a:lnTo>
                    <a:pt x="226" y="190"/>
                  </a:lnTo>
                  <a:lnTo>
                    <a:pt x="224" y="186"/>
                  </a:lnTo>
                  <a:lnTo>
                    <a:pt x="220" y="182"/>
                  </a:lnTo>
                  <a:lnTo>
                    <a:pt x="214" y="176"/>
                  </a:lnTo>
                  <a:lnTo>
                    <a:pt x="214" y="176"/>
                  </a:lnTo>
                  <a:lnTo>
                    <a:pt x="208" y="170"/>
                  </a:lnTo>
                  <a:lnTo>
                    <a:pt x="206" y="162"/>
                  </a:lnTo>
                  <a:close/>
                  <a:moveTo>
                    <a:pt x="258" y="458"/>
                  </a:moveTo>
                  <a:lnTo>
                    <a:pt x="258" y="458"/>
                  </a:lnTo>
                  <a:lnTo>
                    <a:pt x="258" y="466"/>
                  </a:lnTo>
                  <a:lnTo>
                    <a:pt x="260" y="462"/>
                  </a:lnTo>
                  <a:lnTo>
                    <a:pt x="258" y="458"/>
                  </a:lnTo>
                  <a:close/>
                  <a:moveTo>
                    <a:pt x="278" y="490"/>
                  </a:moveTo>
                  <a:lnTo>
                    <a:pt x="278" y="490"/>
                  </a:lnTo>
                  <a:lnTo>
                    <a:pt x="278" y="490"/>
                  </a:lnTo>
                  <a:close/>
                  <a:moveTo>
                    <a:pt x="224" y="186"/>
                  </a:moveTo>
                  <a:lnTo>
                    <a:pt x="224" y="186"/>
                  </a:lnTo>
                  <a:lnTo>
                    <a:pt x="224" y="186"/>
                  </a:lnTo>
                  <a:close/>
                  <a:moveTo>
                    <a:pt x="256" y="430"/>
                  </a:moveTo>
                  <a:lnTo>
                    <a:pt x="256" y="430"/>
                  </a:lnTo>
                  <a:lnTo>
                    <a:pt x="256" y="430"/>
                  </a:lnTo>
                  <a:close/>
                  <a:moveTo>
                    <a:pt x="76" y="382"/>
                  </a:moveTo>
                  <a:lnTo>
                    <a:pt x="68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70" y="370"/>
                  </a:lnTo>
                  <a:lnTo>
                    <a:pt x="74" y="364"/>
                  </a:lnTo>
                  <a:lnTo>
                    <a:pt x="78" y="336"/>
                  </a:lnTo>
                  <a:lnTo>
                    <a:pt x="78" y="334"/>
                  </a:lnTo>
                  <a:lnTo>
                    <a:pt x="80" y="322"/>
                  </a:lnTo>
                  <a:lnTo>
                    <a:pt x="84" y="298"/>
                  </a:lnTo>
                  <a:lnTo>
                    <a:pt x="86" y="268"/>
                  </a:lnTo>
                  <a:lnTo>
                    <a:pt x="82" y="298"/>
                  </a:lnTo>
                  <a:lnTo>
                    <a:pt x="78" y="320"/>
                  </a:lnTo>
                  <a:lnTo>
                    <a:pt x="70" y="320"/>
                  </a:lnTo>
                  <a:lnTo>
                    <a:pt x="72" y="328"/>
                  </a:lnTo>
                  <a:lnTo>
                    <a:pt x="74" y="334"/>
                  </a:lnTo>
                  <a:lnTo>
                    <a:pt x="74" y="336"/>
                  </a:lnTo>
                  <a:lnTo>
                    <a:pt x="74" y="336"/>
                  </a:lnTo>
                  <a:lnTo>
                    <a:pt x="68" y="358"/>
                  </a:lnTo>
                  <a:lnTo>
                    <a:pt x="64" y="370"/>
                  </a:lnTo>
                  <a:lnTo>
                    <a:pt x="64" y="372"/>
                  </a:lnTo>
                  <a:lnTo>
                    <a:pt x="50" y="374"/>
                  </a:lnTo>
                  <a:lnTo>
                    <a:pt x="64" y="380"/>
                  </a:lnTo>
                  <a:lnTo>
                    <a:pt x="36" y="378"/>
                  </a:lnTo>
                  <a:lnTo>
                    <a:pt x="34" y="376"/>
                  </a:lnTo>
                  <a:lnTo>
                    <a:pt x="36" y="372"/>
                  </a:lnTo>
                  <a:lnTo>
                    <a:pt x="40" y="372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6" y="370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28" y="378"/>
                  </a:lnTo>
                  <a:lnTo>
                    <a:pt x="28" y="380"/>
                  </a:lnTo>
                  <a:lnTo>
                    <a:pt x="30" y="382"/>
                  </a:lnTo>
                  <a:lnTo>
                    <a:pt x="32" y="384"/>
                  </a:lnTo>
                  <a:lnTo>
                    <a:pt x="64" y="386"/>
                  </a:lnTo>
                  <a:lnTo>
                    <a:pt x="56" y="400"/>
                  </a:lnTo>
                  <a:lnTo>
                    <a:pt x="66" y="408"/>
                  </a:lnTo>
                  <a:lnTo>
                    <a:pt x="70" y="424"/>
                  </a:lnTo>
                  <a:lnTo>
                    <a:pt x="80" y="434"/>
                  </a:lnTo>
                  <a:lnTo>
                    <a:pt x="64" y="450"/>
                  </a:lnTo>
                  <a:lnTo>
                    <a:pt x="76" y="448"/>
                  </a:lnTo>
                  <a:lnTo>
                    <a:pt x="72" y="456"/>
                  </a:lnTo>
                  <a:lnTo>
                    <a:pt x="66" y="464"/>
                  </a:lnTo>
                  <a:lnTo>
                    <a:pt x="66" y="464"/>
                  </a:lnTo>
                  <a:lnTo>
                    <a:pt x="56" y="480"/>
                  </a:lnTo>
                  <a:lnTo>
                    <a:pt x="58" y="482"/>
                  </a:lnTo>
                  <a:lnTo>
                    <a:pt x="58" y="484"/>
                  </a:lnTo>
                  <a:lnTo>
                    <a:pt x="62" y="484"/>
                  </a:lnTo>
                  <a:lnTo>
                    <a:pt x="70" y="470"/>
                  </a:lnTo>
                  <a:lnTo>
                    <a:pt x="76" y="460"/>
                  </a:lnTo>
                  <a:lnTo>
                    <a:pt x="78" y="458"/>
                  </a:lnTo>
                  <a:lnTo>
                    <a:pt x="80" y="458"/>
                  </a:lnTo>
                  <a:lnTo>
                    <a:pt x="80" y="458"/>
                  </a:lnTo>
                  <a:lnTo>
                    <a:pt x="82" y="458"/>
                  </a:lnTo>
                  <a:lnTo>
                    <a:pt x="110" y="480"/>
                  </a:lnTo>
                  <a:lnTo>
                    <a:pt x="86" y="450"/>
                  </a:lnTo>
                  <a:lnTo>
                    <a:pt x="84" y="428"/>
                  </a:lnTo>
                  <a:lnTo>
                    <a:pt x="76" y="418"/>
                  </a:lnTo>
                  <a:lnTo>
                    <a:pt x="74" y="402"/>
                  </a:lnTo>
                  <a:lnTo>
                    <a:pt x="68" y="394"/>
                  </a:lnTo>
                  <a:lnTo>
                    <a:pt x="76" y="382"/>
                  </a:lnTo>
                  <a:close/>
                  <a:moveTo>
                    <a:pt x="30" y="372"/>
                  </a:moveTo>
                  <a:lnTo>
                    <a:pt x="30" y="374"/>
                  </a:lnTo>
                  <a:lnTo>
                    <a:pt x="30" y="372"/>
                  </a:lnTo>
                  <a:close/>
                  <a:moveTo>
                    <a:pt x="30" y="372"/>
                  </a:moveTo>
                  <a:lnTo>
                    <a:pt x="30" y="372"/>
                  </a:lnTo>
                  <a:lnTo>
                    <a:pt x="30" y="372"/>
                  </a:lnTo>
                  <a:close/>
                  <a:moveTo>
                    <a:pt x="78" y="320"/>
                  </a:moveTo>
                  <a:lnTo>
                    <a:pt x="78" y="320"/>
                  </a:lnTo>
                  <a:lnTo>
                    <a:pt x="78" y="320"/>
                  </a:lnTo>
                  <a:close/>
                  <a:moveTo>
                    <a:pt x="80" y="322"/>
                  </a:moveTo>
                  <a:lnTo>
                    <a:pt x="80" y="320"/>
                  </a:lnTo>
                  <a:lnTo>
                    <a:pt x="80" y="322"/>
                  </a:lnTo>
                  <a:close/>
                  <a:moveTo>
                    <a:pt x="108" y="482"/>
                  </a:moveTo>
                  <a:lnTo>
                    <a:pt x="70" y="524"/>
                  </a:lnTo>
                  <a:lnTo>
                    <a:pt x="78" y="540"/>
                  </a:lnTo>
                  <a:lnTo>
                    <a:pt x="80" y="536"/>
                  </a:lnTo>
                  <a:lnTo>
                    <a:pt x="80" y="536"/>
                  </a:lnTo>
                  <a:lnTo>
                    <a:pt x="90" y="526"/>
                  </a:lnTo>
                  <a:lnTo>
                    <a:pt x="96" y="512"/>
                  </a:lnTo>
                  <a:lnTo>
                    <a:pt x="102" y="498"/>
                  </a:lnTo>
                  <a:lnTo>
                    <a:pt x="108" y="482"/>
                  </a:lnTo>
                  <a:lnTo>
                    <a:pt x="108" y="482"/>
                  </a:lnTo>
                  <a:close/>
                  <a:moveTo>
                    <a:pt x="120" y="556"/>
                  </a:moveTo>
                  <a:lnTo>
                    <a:pt x="176" y="528"/>
                  </a:lnTo>
                  <a:lnTo>
                    <a:pt x="176" y="528"/>
                  </a:lnTo>
                  <a:lnTo>
                    <a:pt x="188" y="518"/>
                  </a:lnTo>
                  <a:lnTo>
                    <a:pt x="190" y="514"/>
                  </a:lnTo>
                  <a:lnTo>
                    <a:pt x="188" y="510"/>
                  </a:lnTo>
                  <a:lnTo>
                    <a:pt x="120" y="556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7222"/>
            <p:cNvSpPr>
              <a:spLocks noEditPoints="1"/>
            </p:cNvSpPr>
            <p:nvPr/>
          </p:nvSpPr>
          <p:spPr bwMode="auto">
            <a:xfrm>
              <a:off x="827584" y="3500507"/>
              <a:ext cx="387350" cy="1209675"/>
            </a:xfrm>
            <a:custGeom>
              <a:avLst/>
              <a:gdLst>
                <a:gd name="T0" fmla="*/ 72 w 244"/>
                <a:gd name="T1" fmla="*/ 726 h 762"/>
                <a:gd name="T2" fmla="*/ 70 w 244"/>
                <a:gd name="T3" fmla="*/ 700 h 762"/>
                <a:gd name="T4" fmla="*/ 68 w 244"/>
                <a:gd name="T5" fmla="*/ 640 h 762"/>
                <a:gd name="T6" fmla="*/ 76 w 244"/>
                <a:gd name="T7" fmla="*/ 582 h 762"/>
                <a:gd name="T8" fmla="*/ 156 w 244"/>
                <a:gd name="T9" fmla="*/ 350 h 762"/>
                <a:gd name="T10" fmla="*/ 124 w 244"/>
                <a:gd name="T11" fmla="*/ 570 h 762"/>
                <a:gd name="T12" fmla="*/ 110 w 244"/>
                <a:gd name="T13" fmla="*/ 620 h 762"/>
                <a:gd name="T14" fmla="*/ 104 w 244"/>
                <a:gd name="T15" fmla="*/ 662 h 762"/>
                <a:gd name="T16" fmla="*/ 84 w 244"/>
                <a:gd name="T17" fmla="*/ 756 h 762"/>
                <a:gd name="T18" fmla="*/ 106 w 244"/>
                <a:gd name="T19" fmla="*/ 712 h 762"/>
                <a:gd name="T20" fmla="*/ 192 w 244"/>
                <a:gd name="T21" fmla="*/ 718 h 762"/>
                <a:gd name="T22" fmla="*/ 202 w 244"/>
                <a:gd name="T23" fmla="*/ 698 h 762"/>
                <a:gd name="T24" fmla="*/ 182 w 244"/>
                <a:gd name="T25" fmla="*/ 668 h 762"/>
                <a:gd name="T26" fmla="*/ 178 w 244"/>
                <a:gd name="T27" fmla="*/ 656 h 762"/>
                <a:gd name="T28" fmla="*/ 204 w 244"/>
                <a:gd name="T29" fmla="*/ 588 h 762"/>
                <a:gd name="T30" fmla="*/ 202 w 244"/>
                <a:gd name="T31" fmla="*/ 578 h 762"/>
                <a:gd name="T32" fmla="*/ 210 w 244"/>
                <a:gd name="T33" fmla="*/ 496 h 762"/>
                <a:gd name="T34" fmla="*/ 210 w 244"/>
                <a:gd name="T35" fmla="*/ 304 h 762"/>
                <a:gd name="T36" fmla="*/ 196 w 244"/>
                <a:gd name="T37" fmla="*/ 304 h 762"/>
                <a:gd name="T38" fmla="*/ 194 w 244"/>
                <a:gd name="T39" fmla="*/ 292 h 762"/>
                <a:gd name="T40" fmla="*/ 156 w 244"/>
                <a:gd name="T41" fmla="*/ 292 h 762"/>
                <a:gd name="T42" fmla="*/ 100 w 244"/>
                <a:gd name="T43" fmla="*/ 236 h 762"/>
                <a:gd name="T44" fmla="*/ 134 w 244"/>
                <a:gd name="T45" fmla="*/ 156 h 762"/>
                <a:gd name="T46" fmla="*/ 140 w 244"/>
                <a:gd name="T47" fmla="*/ 74 h 762"/>
                <a:gd name="T48" fmla="*/ 174 w 244"/>
                <a:gd name="T49" fmla="*/ 100 h 762"/>
                <a:gd name="T50" fmla="*/ 196 w 244"/>
                <a:gd name="T51" fmla="*/ 82 h 762"/>
                <a:gd name="T52" fmla="*/ 200 w 244"/>
                <a:gd name="T53" fmla="*/ 12 h 762"/>
                <a:gd name="T54" fmla="*/ 212 w 244"/>
                <a:gd name="T55" fmla="*/ 32 h 762"/>
                <a:gd name="T56" fmla="*/ 220 w 244"/>
                <a:gd name="T57" fmla="*/ 158 h 762"/>
                <a:gd name="T58" fmla="*/ 220 w 244"/>
                <a:gd name="T59" fmla="*/ 216 h 762"/>
                <a:gd name="T60" fmla="*/ 228 w 244"/>
                <a:gd name="T61" fmla="*/ 240 h 762"/>
                <a:gd name="T62" fmla="*/ 224 w 244"/>
                <a:gd name="T63" fmla="*/ 288 h 762"/>
                <a:gd name="T64" fmla="*/ 232 w 244"/>
                <a:gd name="T65" fmla="*/ 526 h 762"/>
                <a:gd name="T66" fmla="*/ 216 w 244"/>
                <a:gd name="T67" fmla="*/ 648 h 762"/>
                <a:gd name="T68" fmla="*/ 156 w 244"/>
                <a:gd name="T69" fmla="*/ 292 h 762"/>
                <a:gd name="T70" fmla="*/ 194 w 244"/>
                <a:gd name="T71" fmla="*/ 292 h 762"/>
                <a:gd name="T72" fmla="*/ 230 w 244"/>
                <a:gd name="T73" fmla="*/ 268 h 762"/>
                <a:gd name="T74" fmla="*/ 134 w 244"/>
                <a:gd name="T75" fmla="*/ 310 h 762"/>
                <a:gd name="T76" fmla="*/ 88 w 244"/>
                <a:gd name="T77" fmla="*/ 300 h 762"/>
                <a:gd name="T78" fmla="*/ 156 w 244"/>
                <a:gd name="T79" fmla="*/ 306 h 762"/>
                <a:gd name="T80" fmla="*/ 48 w 244"/>
                <a:gd name="T81" fmla="*/ 192 h 762"/>
                <a:gd name="T82" fmla="*/ 58 w 244"/>
                <a:gd name="T83" fmla="*/ 260 h 762"/>
                <a:gd name="T84" fmla="*/ 50 w 244"/>
                <a:gd name="T85" fmla="*/ 268 h 762"/>
                <a:gd name="T86" fmla="*/ 30 w 244"/>
                <a:gd name="T87" fmla="*/ 292 h 762"/>
                <a:gd name="T88" fmla="*/ 48 w 244"/>
                <a:gd name="T89" fmla="*/ 258 h 762"/>
                <a:gd name="T90" fmla="*/ 28 w 244"/>
                <a:gd name="T91" fmla="*/ 210 h 762"/>
                <a:gd name="T92" fmla="*/ 0 w 244"/>
                <a:gd name="T93" fmla="*/ 188 h 762"/>
                <a:gd name="T94" fmla="*/ 12 w 244"/>
                <a:gd name="T95" fmla="*/ 180 h 762"/>
                <a:gd name="T96" fmla="*/ 36 w 244"/>
                <a:gd name="T97" fmla="*/ 190 h 762"/>
                <a:gd name="T98" fmla="*/ 40 w 244"/>
                <a:gd name="T99" fmla="*/ 168 h 762"/>
                <a:gd name="T100" fmla="*/ 50 w 244"/>
                <a:gd name="T101" fmla="*/ 130 h 762"/>
                <a:gd name="T102" fmla="*/ 50 w 244"/>
                <a:gd name="T103" fmla="*/ 144 h 762"/>
                <a:gd name="T104" fmla="*/ 40 w 244"/>
                <a:gd name="T105" fmla="*/ 182 h 762"/>
                <a:gd name="T106" fmla="*/ 50 w 244"/>
                <a:gd name="T107" fmla="*/ 130 h 762"/>
                <a:gd name="T108" fmla="*/ 40 w 244"/>
                <a:gd name="T109" fmla="*/ 182 h 762"/>
                <a:gd name="T110" fmla="*/ 42 w 244"/>
                <a:gd name="T111" fmla="*/ 334 h 762"/>
                <a:gd name="T112" fmla="*/ 62 w 244"/>
                <a:gd name="T113" fmla="*/ 336 h 762"/>
                <a:gd name="T114" fmla="*/ 92 w 244"/>
                <a:gd name="T115" fmla="*/ 366 h 762"/>
                <a:gd name="T116" fmla="*/ 148 w 244"/>
                <a:gd name="T117" fmla="*/ 33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762">
                  <a:moveTo>
                    <a:pt x="82" y="760"/>
                  </a:moveTo>
                  <a:lnTo>
                    <a:pt x="80" y="762"/>
                  </a:lnTo>
                  <a:lnTo>
                    <a:pt x="78" y="762"/>
                  </a:lnTo>
                  <a:lnTo>
                    <a:pt x="62" y="760"/>
                  </a:lnTo>
                  <a:lnTo>
                    <a:pt x="72" y="726"/>
                  </a:lnTo>
                  <a:lnTo>
                    <a:pt x="64" y="718"/>
                  </a:lnTo>
                  <a:lnTo>
                    <a:pt x="84" y="710"/>
                  </a:lnTo>
                  <a:lnTo>
                    <a:pt x="84" y="710"/>
                  </a:lnTo>
                  <a:lnTo>
                    <a:pt x="78" y="704"/>
                  </a:lnTo>
                  <a:lnTo>
                    <a:pt x="70" y="700"/>
                  </a:lnTo>
                  <a:lnTo>
                    <a:pt x="64" y="698"/>
                  </a:lnTo>
                  <a:lnTo>
                    <a:pt x="56" y="696"/>
                  </a:lnTo>
                  <a:lnTo>
                    <a:pt x="72" y="674"/>
                  </a:lnTo>
                  <a:lnTo>
                    <a:pt x="68" y="640"/>
                  </a:lnTo>
                  <a:lnTo>
                    <a:pt x="68" y="640"/>
                  </a:lnTo>
                  <a:lnTo>
                    <a:pt x="72" y="638"/>
                  </a:lnTo>
                  <a:lnTo>
                    <a:pt x="76" y="630"/>
                  </a:lnTo>
                  <a:lnTo>
                    <a:pt x="78" y="616"/>
                  </a:lnTo>
                  <a:lnTo>
                    <a:pt x="80" y="600"/>
                  </a:lnTo>
                  <a:lnTo>
                    <a:pt x="76" y="582"/>
                  </a:lnTo>
                  <a:lnTo>
                    <a:pt x="88" y="562"/>
                  </a:lnTo>
                  <a:lnTo>
                    <a:pt x="108" y="396"/>
                  </a:lnTo>
                  <a:lnTo>
                    <a:pt x="154" y="370"/>
                  </a:lnTo>
                  <a:lnTo>
                    <a:pt x="98" y="372"/>
                  </a:lnTo>
                  <a:lnTo>
                    <a:pt x="156" y="350"/>
                  </a:lnTo>
                  <a:lnTo>
                    <a:pt x="168" y="368"/>
                  </a:lnTo>
                  <a:lnTo>
                    <a:pt x="144" y="416"/>
                  </a:lnTo>
                  <a:lnTo>
                    <a:pt x="140" y="436"/>
                  </a:lnTo>
                  <a:lnTo>
                    <a:pt x="126" y="508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16" y="592"/>
                  </a:lnTo>
                  <a:lnTo>
                    <a:pt x="112" y="606"/>
                  </a:lnTo>
                  <a:lnTo>
                    <a:pt x="110" y="620"/>
                  </a:lnTo>
                  <a:lnTo>
                    <a:pt x="110" y="620"/>
                  </a:lnTo>
                  <a:lnTo>
                    <a:pt x="112" y="632"/>
                  </a:lnTo>
                  <a:lnTo>
                    <a:pt x="110" y="644"/>
                  </a:lnTo>
                  <a:lnTo>
                    <a:pt x="108" y="654"/>
                  </a:lnTo>
                  <a:lnTo>
                    <a:pt x="104" y="662"/>
                  </a:lnTo>
                  <a:lnTo>
                    <a:pt x="104" y="662"/>
                  </a:lnTo>
                  <a:lnTo>
                    <a:pt x="104" y="690"/>
                  </a:lnTo>
                  <a:lnTo>
                    <a:pt x="106" y="712"/>
                  </a:lnTo>
                  <a:lnTo>
                    <a:pt x="106" y="712"/>
                  </a:lnTo>
                  <a:lnTo>
                    <a:pt x="96" y="738"/>
                  </a:lnTo>
                  <a:lnTo>
                    <a:pt x="84" y="756"/>
                  </a:lnTo>
                  <a:lnTo>
                    <a:pt x="84" y="758"/>
                  </a:lnTo>
                  <a:lnTo>
                    <a:pt x="82" y="760"/>
                  </a:lnTo>
                  <a:close/>
                  <a:moveTo>
                    <a:pt x="106" y="712"/>
                  </a:moveTo>
                  <a:lnTo>
                    <a:pt x="106" y="712"/>
                  </a:lnTo>
                  <a:lnTo>
                    <a:pt x="106" y="712"/>
                  </a:lnTo>
                  <a:close/>
                  <a:moveTo>
                    <a:pt x="104" y="662"/>
                  </a:moveTo>
                  <a:lnTo>
                    <a:pt x="104" y="664"/>
                  </a:lnTo>
                  <a:lnTo>
                    <a:pt x="104" y="662"/>
                  </a:lnTo>
                  <a:close/>
                  <a:moveTo>
                    <a:pt x="208" y="708"/>
                  </a:moveTo>
                  <a:lnTo>
                    <a:pt x="192" y="718"/>
                  </a:lnTo>
                  <a:lnTo>
                    <a:pt x="192" y="718"/>
                  </a:lnTo>
                  <a:lnTo>
                    <a:pt x="200" y="708"/>
                  </a:lnTo>
                  <a:lnTo>
                    <a:pt x="204" y="702"/>
                  </a:lnTo>
                  <a:lnTo>
                    <a:pt x="204" y="700"/>
                  </a:lnTo>
                  <a:lnTo>
                    <a:pt x="202" y="698"/>
                  </a:lnTo>
                  <a:lnTo>
                    <a:pt x="194" y="698"/>
                  </a:lnTo>
                  <a:lnTo>
                    <a:pt x="190" y="678"/>
                  </a:lnTo>
                  <a:lnTo>
                    <a:pt x="174" y="680"/>
                  </a:lnTo>
                  <a:lnTo>
                    <a:pt x="188" y="672"/>
                  </a:lnTo>
                  <a:lnTo>
                    <a:pt x="182" y="668"/>
                  </a:lnTo>
                  <a:lnTo>
                    <a:pt x="196" y="652"/>
                  </a:lnTo>
                  <a:lnTo>
                    <a:pt x="196" y="652"/>
                  </a:lnTo>
                  <a:lnTo>
                    <a:pt x="164" y="666"/>
                  </a:lnTo>
                  <a:lnTo>
                    <a:pt x="164" y="666"/>
                  </a:lnTo>
                  <a:lnTo>
                    <a:pt x="178" y="656"/>
                  </a:lnTo>
                  <a:lnTo>
                    <a:pt x="188" y="644"/>
                  </a:lnTo>
                  <a:lnTo>
                    <a:pt x="194" y="632"/>
                  </a:lnTo>
                  <a:lnTo>
                    <a:pt x="186" y="622"/>
                  </a:lnTo>
                  <a:lnTo>
                    <a:pt x="204" y="588"/>
                  </a:lnTo>
                  <a:lnTo>
                    <a:pt x="204" y="588"/>
                  </a:lnTo>
                  <a:lnTo>
                    <a:pt x="210" y="576"/>
                  </a:lnTo>
                  <a:lnTo>
                    <a:pt x="210" y="572"/>
                  </a:lnTo>
                  <a:lnTo>
                    <a:pt x="210" y="570"/>
                  </a:lnTo>
                  <a:lnTo>
                    <a:pt x="208" y="572"/>
                  </a:lnTo>
                  <a:lnTo>
                    <a:pt x="202" y="578"/>
                  </a:lnTo>
                  <a:lnTo>
                    <a:pt x="194" y="582"/>
                  </a:lnTo>
                  <a:lnTo>
                    <a:pt x="194" y="582"/>
                  </a:lnTo>
                  <a:lnTo>
                    <a:pt x="198" y="568"/>
                  </a:lnTo>
                  <a:lnTo>
                    <a:pt x="202" y="548"/>
                  </a:lnTo>
                  <a:lnTo>
                    <a:pt x="210" y="496"/>
                  </a:lnTo>
                  <a:lnTo>
                    <a:pt x="216" y="340"/>
                  </a:lnTo>
                  <a:lnTo>
                    <a:pt x="200" y="354"/>
                  </a:lnTo>
                  <a:lnTo>
                    <a:pt x="212" y="306"/>
                  </a:lnTo>
                  <a:lnTo>
                    <a:pt x="212" y="306"/>
                  </a:lnTo>
                  <a:lnTo>
                    <a:pt x="210" y="304"/>
                  </a:lnTo>
                  <a:lnTo>
                    <a:pt x="208" y="304"/>
                  </a:lnTo>
                  <a:lnTo>
                    <a:pt x="202" y="308"/>
                  </a:lnTo>
                  <a:lnTo>
                    <a:pt x="184" y="352"/>
                  </a:lnTo>
                  <a:lnTo>
                    <a:pt x="188" y="306"/>
                  </a:lnTo>
                  <a:lnTo>
                    <a:pt x="196" y="304"/>
                  </a:lnTo>
                  <a:lnTo>
                    <a:pt x="194" y="304"/>
                  </a:lnTo>
                  <a:lnTo>
                    <a:pt x="216" y="294"/>
                  </a:lnTo>
                  <a:lnTo>
                    <a:pt x="216" y="280"/>
                  </a:lnTo>
                  <a:lnTo>
                    <a:pt x="214" y="282"/>
                  </a:lnTo>
                  <a:lnTo>
                    <a:pt x="194" y="292"/>
                  </a:lnTo>
                  <a:lnTo>
                    <a:pt x="188" y="292"/>
                  </a:lnTo>
                  <a:lnTo>
                    <a:pt x="184" y="292"/>
                  </a:lnTo>
                  <a:lnTo>
                    <a:pt x="178" y="290"/>
                  </a:lnTo>
                  <a:lnTo>
                    <a:pt x="168" y="292"/>
                  </a:lnTo>
                  <a:lnTo>
                    <a:pt x="156" y="292"/>
                  </a:lnTo>
                  <a:lnTo>
                    <a:pt x="116" y="288"/>
                  </a:lnTo>
                  <a:lnTo>
                    <a:pt x="76" y="276"/>
                  </a:lnTo>
                  <a:lnTo>
                    <a:pt x="76" y="276"/>
                  </a:lnTo>
                  <a:lnTo>
                    <a:pt x="84" y="260"/>
                  </a:lnTo>
                  <a:lnTo>
                    <a:pt x="100" y="236"/>
                  </a:lnTo>
                  <a:lnTo>
                    <a:pt x="100" y="236"/>
                  </a:lnTo>
                  <a:lnTo>
                    <a:pt x="116" y="210"/>
                  </a:lnTo>
                  <a:lnTo>
                    <a:pt x="120" y="202"/>
                  </a:lnTo>
                  <a:lnTo>
                    <a:pt x="122" y="194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42" y="126"/>
                  </a:lnTo>
                  <a:lnTo>
                    <a:pt x="144" y="110"/>
                  </a:lnTo>
                  <a:lnTo>
                    <a:pt x="144" y="102"/>
                  </a:lnTo>
                  <a:lnTo>
                    <a:pt x="140" y="74"/>
                  </a:lnTo>
                  <a:lnTo>
                    <a:pt x="134" y="36"/>
                  </a:lnTo>
                  <a:lnTo>
                    <a:pt x="148" y="54"/>
                  </a:lnTo>
                  <a:lnTo>
                    <a:pt x="150" y="58"/>
                  </a:lnTo>
                  <a:lnTo>
                    <a:pt x="154" y="64"/>
                  </a:lnTo>
                  <a:lnTo>
                    <a:pt x="174" y="100"/>
                  </a:lnTo>
                  <a:lnTo>
                    <a:pt x="182" y="118"/>
                  </a:lnTo>
                  <a:lnTo>
                    <a:pt x="184" y="116"/>
                  </a:lnTo>
                  <a:lnTo>
                    <a:pt x="192" y="98"/>
                  </a:lnTo>
                  <a:lnTo>
                    <a:pt x="196" y="82"/>
                  </a:lnTo>
                  <a:lnTo>
                    <a:pt x="196" y="82"/>
                  </a:lnTo>
                  <a:lnTo>
                    <a:pt x="200" y="58"/>
                  </a:lnTo>
                  <a:lnTo>
                    <a:pt x="200" y="32"/>
                  </a:lnTo>
                  <a:lnTo>
                    <a:pt x="200" y="26"/>
                  </a:lnTo>
                  <a:lnTo>
                    <a:pt x="200" y="20"/>
                  </a:lnTo>
                  <a:lnTo>
                    <a:pt x="200" y="12"/>
                  </a:lnTo>
                  <a:lnTo>
                    <a:pt x="198" y="0"/>
                  </a:lnTo>
                  <a:lnTo>
                    <a:pt x="204" y="6"/>
                  </a:lnTo>
                  <a:lnTo>
                    <a:pt x="208" y="10"/>
                  </a:lnTo>
                  <a:lnTo>
                    <a:pt x="210" y="24"/>
                  </a:lnTo>
                  <a:lnTo>
                    <a:pt x="212" y="32"/>
                  </a:lnTo>
                  <a:lnTo>
                    <a:pt x="212" y="62"/>
                  </a:lnTo>
                  <a:lnTo>
                    <a:pt x="214" y="84"/>
                  </a:lnTo>
                  <a:lnTo>
                    <a:pt x="216" y="96"/>
                  </a:lnTo>
                  <a:lnTo>
                    <a:pt x="218" y="120"/>
                  </a:lnTo>
                  <a:lnTo>
                    <a:pt x="220" y="158"/>
                  </a:lnTo>
                  <a:lnTo>
                    <a:pt x="222" y="184"/>
                  </a:lnTo>
                  <a:lnTo>
                    <a:pt x="222" y="184"/>
                  </a:lnTo>
                  <a:lnTo>
                    <a:pt x="220" y="204"/>
                  </a:lnTo>
                  <a:lnTo>
                    <a:pt x="220" y="216"/>
                  </a:lnTo>
                  <a:lnTo>
                    <a:pt x="220" y="216"/>
                  </a:lnTo>
                  <a:lnTo>
                    <a:pt x="220" y="222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6" y="234"/>
                  </a:lnTo>
                  <a:lnTo>
                    <a:pt x="228" y="240"/>
                  </a:lnTo>
                  <a:lnTo>
                    <a:pt x="228" y="244"/>
                  </a:lnTo>
                  <a:lnTo>
                    <a:pt x="230" y="258"/>
                  </a:lnTo>
                  <a:lnTo>
                    <a:pt x="230" y="268"/>
                  </a:lnTo>
                  <a:lnTo>
                    <a:pt x="222" y="276"/>
                  </a:lnTo>
                  <a:lnTo>
                    <a:pt x="224" y="288"/>
                  </a:lnTo>
                  <a:lnTo>
                    <a:pt x="232" y="282"/>
                  </a:lnTo>
                  <a:lnTo>
                    <a:pt x="234" y="284"/>
                  </a:lnTo>
                  <a:lnTo>
                    <a:pt x="244" y="302"/>
                  </a:lnTo>
                  <a:lnTo>
                    <a:pt x="240" y="366"/>
                  </a:lnTo>
                  <a:lnTo>
                    <a:pt x="232" y="526"/>
                  </a:lnTo>
                  <a:lnTo>
                    <a:pt x="216" y="586"/>
                  </a:lnTo>
                  <a:lnTo>
                    <a:pt x="214" y="616"/>
                  </a:lnTo>
                  <a:lnTo>
                    <a:pt x="218" y="630"/>
                  </a:lnTo>
                  <a:lnTo>
                    <a:pt x="210" y="640"/>
                  </a:lnTo>
                  <a:lnTo>
                    <a:pt x="216" y="648"/>
                  </a:lnTo>
                  <a:lnTo>
                    <a:pt x="202" y="670"/>
                  </a:lnTo>
                  <a:lnTo>
                    <a:pt x="208" y="684"/>
                  </a:lnTo>
                  <a:lnTo>
                    <a:pt x="210" y="708"/>
                  </a:lnTo>
                  <a:lnTo>
                    <a:pt x="208" y="708"/>
                  </a:lnTo>
                  <a:close/>
                  <a:moveTo>
                    <a:pt x="156" y="292"/>
                  </a:moveTo>
                  <a:lnTo>
                    <a:pt x="156" y="294"/>
                  </a:lnTo>
                  <a:lnTo>
                    <a:pt x="156" y="292"/>
                  </a:lnTo>
                  <a:close/>
                  <a:moveTo>
                    <a:pt x="194" y="292"/>
                  </a:moveTo>
                  <a:lnTo>
                    <a:pt x="192" y="292"/>
                  </a:lnTo>
                  <a:lnTo>
                    <a:pt x="194" y="292"/>
                  </a:lnTo>
                  <a:close/>
                  <a:moveTo>
                    <a:pt x="228" y="240"/>
                  </a:moveTo>
                  <a:lnTo>
                    <a:pt x="228" y="240"/>
                  </a:lnTo>
                  <a:lnTo>
                    <a:pt x="228" y="240"/>
                  </a:lnTo>
                  <a:close/>
                  <a:moveTo>
                    <a:pt x="230" y="268"/>
                  </a:moveTo>
                  <a:lnTo>
                    <a:pt x="230" y="268"/>
                  </a:lnTo>
                  <a:lnTo>
                    <a:pt x="230" y="268"/>
                  </a:lnTo>
                  <a:close/>
                  <a:moveTo>
                    <a:pt x="156" y="308"/>
                  </a:moveTo>
                  <a:lnTo>
                    <a:pt x="104" y="338"/>
                  </a:lnTo>
                  <a:lnTo>
                    <a:pt x="146" y="312"/>
                  </a:lnTo>
                  <a:lnTo>
                    <a:pt x="134" y="310"/>
                  </a:lnTo>
                  <a:lnTo>
                    <a:pt x="134" y="310"/>
                  </a:lnTo>
                  <a:lnTo>
                    <a:pt x="112" y="308"/>
                  </a:lnTo>
                  <a:lnTo>
                    <a:pt x="94" y="302"/>
                  </a:lnTo>
                  <a:lnTo>
                    <a:pt x="96" y="302"/>
                  </a:lnTo>
                  <a:lnTo>
                    <a:pt x="88" y="300"/>
                  </a:lnTo>
                  <a:lnTo>
                    <a:pt x="102" y="302"/>
                  </a:lnTo>
                  <a:lnTo>
                    <a:pt x="148" y="306"/>
                  </a:lnTo>
                  <a:lnTo>
                    <a:pt x="148" y="306"/>
                  </a:lnTo>
                  <a:lnTo>
                    <a:pt x="154" y="306"/>
                  </a:lnTo>
                  <a:lnTo>
                    <a:pt x="156" y="306"/>
                  </a:lnTo>
                  <a:lnTo>
                    <a:pt x="156" y="308"/>
                  </a:lnTo>
                  <a:close/>
                  <a:moveTo>
                    <a:pt x="148" y="306"/>
                  </a:moveTo>
                  <a:lnTo>
                    <a:pt x="148" y="306"/>
                  </a:lnTo>
                  <a:lnTo>
                    <a:pt x="148" y="306"/>
                  </a:lnTo>
                  <a:close/>
                  <a:moveTo>
                    <a:pt x="48" y="192"/>
                  </a:moveTo>
                  <a:lnTo>
                    <a:pt x="40" y="204"/>
                  </a:lnTo>
                  <a:lnTo>
                    <a:pt x="46" y="212"/>
                  </a:lnTo>
                  <a:lnTo>
                    <a:pt x="48" y="228"/>
                  </a:lnTo>
                  <a:lnTo>
                    <a:pt x="56" y="238"/>
                  </a:lnTo>
                  <a:lnTo>
                    <a:pt x="58" y="260"/>
                  </a:lnTo>
                  <a:lnTo>
                    <a:pt x="82" y="290"/>
                  </a:lnTo>
                  <a:lnTo>
                    <a:pt x="54" y="268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0" y="268"/>
                  </a:lnTo>
                  <a:lnTo>
                    <a:pt x="48" y="270"/>
                  </a:lnTo>
                  <a:lnTo>
                    <a:pt x="42" y="280"/>
                  </a:lnTo>
                  <a:lnTo>
                    <a:pt x="34" y="294"/>
                  </a:lnTo>
                  <a:lnTo>
                    <a:pt x="30" y="294"/>
                  </a:lnTo>
                  <a:lnTo>
                    <a:pt x="30" y="292"/>
                  </a:lnTo>
                  <a:lnTo>
                    <a:pt x="28" y="290"/>
                  </a:lnTo>
                  <a:lnTo>
                    <a:pt x="28" y="290"/>
                  </a:lnTo>
                  <a:lnTo>
                    <a:pt x="38" y="274"/>
                  </a:lnTo>
                  <a:lnTo>
                    <a:pt x="44" y="266"/>
                  </a:lnTo>
                  <a:lnTo>
                    <a:pt x="48" y="258"/>
                  </a:lnTo>
                  <a:lnTo>
                    <a:pt x="36" y="260"/>
                  </a:lnTo>
                  <a:lnTo>
                    <a:pt x="52" y="244"/>
                  </a:lnTo>
                  <a:lnTo>
                    <a:pt x="42" y="234"/>
                  </a:lnTo>
                  <a:lnTo>
                    <a:pt x="38" y="218"/>
                  </a:lnTo>
                  <a:lnTo>
                    <a:pt x="28" y="210"/>
                  </a:lnTo>
                  <a:lnTo>
                    <a:pt x="36" y="196"/>
                  </a:lnTo>
                  <a:lnTo>
                    <a:pt x="4" y="194"/>
                  </a:lnTo>
                  <a:lnTo>
                    <a:pt x="2" y="192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2" y="180"/>
                  </a:lnTo>
                  <a:lnTo>
                    <a:pt x="12" y="182"/>
                  </a:lnTo>
                  <a:lnTo>
                    <a:pt x="8" y="182"/>
                  </a:lnTo>
                  <a:lnTo>
                    <a:pt x="6" y="186"/>
                  </a:lnTo>
                  <a:lnTo>
                    <a:pt x="8" y="188"/>
                  </a:lnTo>
                  <a:lnTo>
                    <a:pt x="36" y="190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40" y="168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4" y="138"/>
                  </a:lnTo>
                  <a:lnTo>
                    <a:pt x="42" y="130"/>
                  </a:lnTo>
                  <a:lnTo>
                    <a:pt x="50" y="130"/>
                  </a:lnTo>
                  <a:lnTo>
                    <a:pt x="54" y="108"/>
                  </a:lnTo>
                  <a:lnTo>
                    <a:pt x="58" y="78"/>
                  </a:lnTo>
                  <a:lnTo>
                    <a:pt x="56" y="108"/>
                  </a:lnTo>
                  <a:lnTo>
                    <a:pt x="52" y="130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46" y="174"/>
                  </a:lnTo>
                  <a:lnTo>
                    <a:pt x="42" y="180"/>
                  </a:lnTo>
                  <a:lnTo>
                    <a:pt x="40" y="182"/>
                  </a:lnTo>
                  <a:lnTo>
                    <a:pt x="40" y="182"/>
                  </a:lnTo>
                  <a:lnTo>
                    <a:pt x="48" y="192"/>
                  </a:lnTo>
                  <a:close/>
                  <a:moveTo>
                    <a:pt x="50" y="130"/>
                  </a:moveTo>
                  <a:lnTo>
                    <a:pt x="50" y="130"/>
                  </a:lnTo>
                  <a:lnTo>
                    <a:pt x="50" y="130"/>
                  </a:lnTo>
                  <a:close/>
                  <a:moveTo>
                    <a:pt x="52" y="130"/>
                  </a:moveTo>
                  <a:lnTo>
                    <a:pt x="52" y="132"/>
                  </a:lnTo>
                  <a:lnTo>
                    <a:pt x="52" y="130"/>
                  </a:lnTo>
                  <a:close/>
                  <a:moveTo>
                    <a:pt x="40" y="182"/>
                  </a:moveTo>
                  <a:lnTo>
                    <a:pt x="40" y="182"/>
                  </a:lnTo>
                  <a:lnTo>
                    <a:pt x="40" y="182"/>
                  </a:lnTo>
                  <a:close/>
                  <a:moveTo>
                    <a:pt x="2" y="184"/>
                  </a:moveTo>
                  <a:lnTo>
                    <a:pt x="2" y="182"/>
                  </a:lnTo>
                  <a:lnTo>
                    <a:pt x="2" y="184"/>
                  </a:lnTo>
                  <a:close/>
                  <a:moveTo>
                    <a:pt x="42" y="334"/>
                  </a:moveTo>
                  <a:lnTo>
                    <a:pt x="80" y="292"/>
                  </a:lnTo>
                  <a:lnTo>
                    <a:pt x="80" y="292"/>
                  </a:lnTo>
                  <a:lnTo>
                    <a:pt x="74" y="308"/>
                  </a:lnTo>
                  <a:lnTo>
                    <a:pt x="68" y="322"/>
                  </a:lnTo>
                  <a:lnTo>
                    <a:pt x="62" y="336"/>
                  </a:lnTo>
                  <a:lnTo>
                    <a:pt x="52" y="346"/>
                  </a:lnTo>
                  <a:lnTo>
                    <a:pt x="50" y="350"/>
                  </a:lnTo>
                  <a:lnTo>
                    <a:pt x="42" y="334"/>
                  </a:lnTo>
                  <a:close/>
                  <a:moveTo>
                    <a:pt x="148" y="338"/>
                  </a:moveTo>
                  <a:lnTo>
                    <a:pt x="92" y="366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62" y="324"/>
                  </a:lnTo>
                  <a:lnTo>
                    <a:pt x="160" y="328"/>
                  </a:lnTo>
                  <a:lnTo>
                    <a:pt x="148" y="338"/>
                  </a:lnTo>
                  <a:lnTo>
                    <a:pt x="148" y="338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7223"/>
            <p:cNvSpPr>
              <a:spLocks noEditPoints="1"/>
            </p:cNvSpPr>
            <p:nvPr/>
          </p:nvSpPr>
          <p:spPr bwMode="auto">
            <a:xfrm>
              <a:off x="1033959" y="3468756"/>
              <a:ext cx="111125" cy="520700"/>
            </a:xfrm>
            <a:custGeom>
              <a:avLst/>
              <a:gdLst>
                <a:gd name="T0" fmla="*/ 58 w 70"/>
                <a:gd name="T1" fmla="*/ 326 h 328"/>
                <a:gd name="T2" fmla="*/ 30 w 70"/>
                <a:gd name="T3" fmla="*/ 328 h 328"/>
                <a:gd name="T4" fmla="*/ 26 w 70"/>
                <a:gd name="T5" fmla="*/ 328 h 328"/>
                <a:gd name="T6" fmla="*/ 26 w 70"/>
                <a:gd name="T7" fmla="*/ 326 h 328"/>
                <a:gd name="T8" fmla="*/ 26 w 70"/>
                <a:gd name="T9" fmla="*/ 316 h 328"/>
                <a:gd name="T10" fmla="*/ 64 w 70"/>
                <a:gd name="T11" fmla="*/ 314 h 328"/>
                <a:gd name="T12" fmla="*/ 64 w 70"/>
                <a:gd name="T13" fmla="*/ 324 h 328"/>
                <a:gd name="T14" fmla="*/ 66 w 70"/>
                <a:gd name="T15" fmla="*/ 324 h 328"/>
                <a:gd name="T16" fmla="*/ 58 w 70"/>
                <a:gd name="T17" fmla="*/ 326 h 328"/>
                <a:gd name="T18" fmla="*/ 2 w 70"/>
                <a:gd name="T19" fmla="*/ 48 h 328"/>
                <a:gd name="T20" fmla="*/ 0 w 70"/>
                <a:gd name="T21" fmla="*/ 44 h 328"/>
                <a:gd name="T22" fmla="*/ 0 w 70"/>
                <a:gd name="T23" fmla="*/ 42 h 328"/>
                <a:gd name="T24" fmla="*/ 2 w 70"/>
                <a:gd name="T25" fmla="*/ 42 h 328"/>
                <a:gd name="T26" fmla="*/ 16 w 70"/>
                <a:gd name="T27" fmla="*/ 24 h 328"/>
                <a:gd name="T28" fmla="*/ 26 w 70"/>
                <a:gd name="T29" fmla="*/ 36 h 328"/>
                <a:gd name="T30" fmla="*/ 24 w 70"/>
                <a:gd name="T31" fmla="*/ 80 h 328"/>
                <a:gd name="T32" fmla="*/ 20 w 70"/>
                <a:gd name="T33" fmla="*/ 78 h 328"/>
                <a:gd name="T34" fmla="*/ 18 w 70"/>
                <a:gd name="T35" fmla="*/ 74 h 328"/>
                <a:gd name="T36" fmla="*/ 18 w 70"/>
                <a:gd name="T37" fmla="*/ 74 h 328"/>
                <a:gd name="T38" fmla="*/ 20 w 70"/>
                <a:gd name="T39" fmla="*/ 44 h 328"/>
                <a:gd name="T40" fmla="*/ 2 w 70"/>
                <a:gd name="T41" fmla="*/ 48 h 328"/>
                <a:gd name="T42" fmla="*/ 0 w 70"/>
                <a:gd name="T43" fmla="*/ 42 h 328"/>
                <a:gd name="T44" fmla="*/ 0 w 70"/>
                <a:gd name="T45" fmla="*/ 42 h 328"/>
                <a:gd name="T46" fmla="*/ 0 w 70"/>
                <a:gd name="T47" fmla="*/ 42 h 328"/>
                <a:gd name="T48" fmla="*/ 46 w 70"/>
                <a:gd name="T49" fmla="*/ 40 h 328"/>
                <a:gd name="T50" fmla="*/ 40 w 70"/>
                <a:gd name="T51" fmla="*/ 34 h 328"/>
                <a:gd name="T52" fmla="*/ 44 w 70"/>
                <a:gd name="T53" fmla="*/ 20 h 328"/>
                <a:gd name="T54" fmla="*/ 62 w 70"/>
                <a:gd name="T55" fmla="*/ 46 h 328"/>
                <a:gd name="T56" fmla="*/ 66 w 70"/>
                <a:gd name="T57" fmla="*/ 28 h 328"/>
                <a:gd name="T58" fmla="*/ 58 w 70"/>
                <a:gd name="T59" fmla="*/ 10 h 328"/>
                <a:gd name="T60" fmla="*/ 54 w 70"/>
                <a:gd name="T61" fmla="*/ 6 h 328"/>
                <a:gd name="T62" fmla="*/ 50 w 70"/>
                <a:gd name="T63" fmla="*/ 0 h 328"/>
                <a:gd name="T64" fmla="*/ 56 w 70"/>
                <a:gd name="T65" fmla="*/ 6 h 328"/>
                <a:gd name="T66" fmla="*/ 56 w 70"/>
                <a:gd name="T67" fmla="*/ 6 h 328"/>
                <a:gd name="T68" fmla="*/ 60 w 70"/>
                <a:gd name="T69" fmla="*/ 10 h 328"/>
                <a:gd name="T70" fmla="*/ 66 w 70"/>
                <a:gd name="T71" fmla="*/ 16 h 328"/>
                <a:gd name="T72" fmla="*/ 68 w 70"/>
                <a:gd name="T73" fmla="*/ 20 h 328"/>
                <a:gd name="T74" fmla="*/ 70 w 70"/>
                <a:gd name="T75" fmla="*/ 32 h 328"/>
                <a:gd name="T76" fmla="*/ 70 w 70"/>
                <a:gd name="T77" fmla="*/ 40 h 328"/>
                <a:gd name="T78" fmla="*/ 70 w 70"/>
                <a:gd name="T79" fmla="*/ 46 h 328"/>
                <a:gd name="T80" fmla="*/ 64 w 70"/>
                <a:gd name="T81" fmla="*/ 56 h 328"/>
                <a:gd name="T82" fmla="*/ 58 w 70"/>
                <a:gd name="T83" fmla="*/ 50 h 328"/>
                <a:gd name="T84" fmla="*/ 54 w 70"/>
                <a:gd name="T85" fmla="*/ 44 h 328"/>
                <a:gd name="T86" fmla="*/ 46 w 70"/>
                <a:gd name="T87" fmla="*/ 40 h 328"/>
                <a:gd name="T88" fmla="*/ 66 w 70"/>
                <a:gd name="T89" fmla="*/ 16 h 328"/>
                <a:gd name="T90" fmla="*/ 66 w 70"/>
                <a:gd name="T91" fmla="*/ 16 h 328"/>
                <a:gd name="T92" fmla="*/ 66 w 70"/>
                <a:gd name="T93" fmla="*/ 1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328">
                  <a:moveTo>
                    <a:pt x="58" y="326"/>
                  </a:moveTo>
                  <a:lnTo>
                    <a:pt x="30" y="328"/>
                  </a:lnTo>
                  <a:lnTo>
                    <a:pt x="26" y="328"/>
                  </a:lnTo>
                  <a:lnTo>
                    <a:pt x="26" y="326"/>
                  </a:lnTo>
                  <a:lnTo>
                    <a:pt x="26" y="316"/>
                  </a:lnTo>
                  <a:lnTo>
                    <a:pt x="64" y="314"/>
                  </a:lnTo>
                  <a:lnTo>
                    <a:pt x="64" y="324"/>
                  </a:lnTo>
                  <a:lnTo>
                    <a:pt x="66" y="324"/>
                  </a:lnTo>
                  <a:lnTo>
                    <a:pt x="58" y="326"/>
                  </a:lnTo>
                  <a:close/>
                  <a:moveTo>
                    <a:pt x="2" y="48"/>
                  </a:moveTo>
                  <a:lnTo>
                    <a:pt x="0" y="44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16" y="24"/>
                  </a:lnTo>
                  <a:lnTo>
                    <a:pt x="26" y="36"/>
                  </a:lnTo>
                  <a:lnTo>
                    <a:pt x="24" y="80"/>
                  </a:lnTo>
                  <a:lnTo>
                    <a:pt x="20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44"/>
                  </a:lnTo>
                  <a:lnTo>
                    <a:pt x="2" y="48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46" y="40"/>
                  </a:moveTo>
                  <a:lnTo>
                    <a:pt x="40" y="34"/>
                  </a:lnTo>
                  <a:lnTo>
                    <a:pt x="44" y="20"/>
                  </a:lnTo>
                  <a:lnTo>
                    <a:pt x="62" y="46"/>
                  </a:lnTo>
                  <a:lnTo>
                    <a:pt x="66" y="28"/>
                  </a:lnTo>
                  <a:lnTo>
                    <a:pt x="58" y="10"/>
                  </a:lnTo>
                  <a:lnTo>
                    <a:pt x="54" y="6"/>
                  </a:lnTo>
                  <a:lnTo>
                    <a:pt x="50" y="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70" y="32"/>
                  </a:lnTo>
                  <a:lnTo>
                    <a:pt x="70" y="40"/>
                  </a:lnTo>
                  <a:lnTo>
                    <a:pt x="70" y="46"/>
                  </a:lnTo>
                  <a:lnTo>
                    <a:pt x="64" y="56"/>
                  </a:lnTo>
                  <a:lnTo>
                    <a:pt x="58" y="50"/>
                  </a:lnTo>
                  <a:lnTo>
                    <a:pt x="54" y="44"/>
                  </a:lnTo>
                  <a:lnTo>
                    <a:pt x="46" y="40"/>
                  </a:lnTo>
                  <a:close/>
                  <a:moveTo>
                    <a:pt x="66" y="16"/>
                  </a:move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7224"/>
            <p:cNvSpPr>
              <a:spLocks noEditPoints="1"/>
            </p:cNvSpPr>
            <p:nvPr/>
          </p:nvSpPr>
          <p:spPr bwMode="auto">
            <a:xfrm>
              <a:off x="995859" y="3424306"/>
              <a:ext cx="149225" cy="206375"/>
            </a:xfrm>
            <a:custGeom>
              <a:avLst/>
              <a:gdLst>
                <a:gd name="T0" fmla="*/ 28 w 94"/>
                <a:gd name="T1" fmla="*/ 84 h 130"/>
                <a:gd name="T2" fmla="*/ 26 w 94"/>
                <a:gd name="T3" fmla="*/ 76 h 130"/>
                <a:gd name="T4" fmla="*/ 44 w 94"/>
                <a:gd name="T5" fmla="*/ 72 h 130"/>
                <a:gd name="T6" fmla="*/ 42 w 94"/>
                <a:gd name="T7" fmla="*/ 102 h 130"/>
                <a:gd name="T8" fmla="*/ 42 w 94"/>
                <a:gd name="T9" fmla="*/ 102 h 130"/>
                <a:gd name="T10" fmla="*/ 28 w 94"/>
                <a:gd name="T11" fmla="*/ 84 h 130"/>
                <a:gd name="T12" fmla="*/ 24 w 94"/>
                <a:gd name="T13" fmla="*/ 70 h 130"/>
                <a:gd name="T14" fmla="*/ 22 w 94"/>
                <a:gd name="T15" fmla="*/ 62 h 130"/>
                <a:gd name="T16" fmla="*/ 16 w 94"/>
                <a:gd name="T17" fmla="*/ 42 h 130"/>
                <a:gd name="T18" fmla="*/ 10 w 94"/>
                <a:gd name="T19" fmla="*/ 30 h 130"/>
                <a:gd name="T20" fmla="*/ 6 w 94"/>
                <a:gd name="T21" fmla="*/ 24 h 130"/>
                <a:gd name="T22" fmla="*/ 2 w 94"/>
                <a:gd name="T23" fmla="*/ 16 h 130"/>
                <a:gd name="T24" fmla="*/ 0 w 94"/>
                <a:gd name="T25" fmla="*/ 10 h 130"/>
                <a:gd name="T26" fmla="*/ 6 w 94"/>
                <a:gd name="T27" fmla="*/ 0 h 130"/>
                <a:gd name="T28" fmla="*/ 8 w 94"/>
                <a:gd name="T29" fmla="*/ 0 h 130"/>
                <a:gd name="T30" fmla="*/ 52 w 94"/>
                <a:gd name="T31" fmla="*/ 34 h 130"/>
                <a:gd name="T32" fmla="*/ 40 w 94"/>
                <a:gd name="T33" fmla="*/ 52 h 130"/>
                <a:gd name="T34" fmla="*/ 26 w 94"/>
                <a:gd name="T35" fmla="*/ 70 h 130"/>
                <a:gd name="T36" fmla="*/ 24 w 94"/>
                <a:gd name="T37" fmla="*/ 70 h 130"/>
                <a:gd name="T38" fmla="*/ 6 w 94"/>
                <a:gd name="T39" fmla="*/ 24 h 130"/>
                <a:gd name="T40" fmla="*/ 6 w 94"/>
                <a:gd name="T41" fmla="*/ 22 h 130"/>
                <a:gd name="T42" fmla="*/ 6 w 94"/>
                <a:gd name="T43" fmla="*/ 24 h 130"/>
                <a:gd name="T44" fmla="*/ 40 w 94"/>
                <a:gd name="T45" fmla="*/ 52 h 130"/>
                <a:gd name="T46" fmla="*/ 40 w 94"/>
                <a:gd name="T47" fmla="*/ 52 h 130"/>
                <a:gd name="T48" fmla="*/ 40 w 94"/>
                <a:gd name="T49" fmla="*/ 52 h 130"/>
                <a:gd name="T50" fmla="*/ 70 w 94"/>
                <a:gd name="T51" fmla="*/ 18 h 130"/>
                <a:gd name="T52" fmla="*/ 72 w 94"/>
                <a:gd name="T53" fmla="*/ 20 h 130"/>
                <a:gd name="T54" fmla="*/ 74 w 94"/>
                <a:gd name="T55" fmla="*/ 28 h 130"/>
                <a:gd name="T56" fmla="*/ 78 w 94"/>
                <a:gd name="T57" fmla="*/ 34 h 130"/>
                <a:gd name="T58" fmla="*/ 82 w 94"/>
                <a:gd name="T59" fmla="*/ 38 h 130"/>
                <a:gd name="T60" fmla="*/ 90 w 94"/>
                <a:gd name="T61" fmla="*/ 56 h 130"/>
                <a:gd name="T62" fmla="*/ 86 w 94"/>
                <a:gd name="T63" fmla="*/ 74 h 130"/>
                <a:gd name="T64" fmla="*/ 68 w 94"/>
                <a:gd name="T65" fmla="*/ 48 h 130"/>
                <a:gd name="T66" fmla="*/ 70 w 94"/>
                <a:gd name="T67" fmla="*/ 46 h 130"/>
                <a:gd name="T68" fmla="*/ 60 w 94"/>
                <a:gd name="T69" fmla="*/ 36 h 130"/>
                <a:gd name="T70" fmla="*/ 70 w 94"/>
                <a:gd name="T71" fmla="*/ 26 h 130"/>
                <a:gd name="T72" fmla="*/ 70 w 94"/>
                <a:gd name="T73" fmla="*/ 18 h 130"/>
                <a:gd name="T74" fmla="*/ 48 w 94"/>
                <a:gd name="T75" fmla="*/ 108 h 130"/>
                <a:gd name="T76" fmla="*/ 48 w 94"/>
                <a:gd name="T77" fmla="*/ 112 h 130"/>
                <a:gd name="T78" fmla="*/ 44 w 94"/>
                <a:gd name="T79" fmla="*/ 106 h 130"/>
                <a:gd name="T80" fmla="*/ 48 w 94"/>
                <a:gd name="T81" fmla="*/ 108 h 130"/>
                <a:gd name="T82" fmla="*/ 90 w 94"/>
                <a:gd name="T83" fmla="*/ 130 h 130"/>
                <a:gd name="T84" fmla="*/ 76 w 94"/>
                <a:gd name="T85" fmla="*/ 72 h 130"/>
                <a:gd name="T86" fmla="*/ 70 w 94"/>
                <a:gd name="T87" fmla="*/ 68 h 130"/>
                <a:gd name="T88" fmla="*/ 78 w 94"/>
                <a:gd name="T89" fmla="*/ 72 h 130"/>
                <a:gd name="T90" fmla="*/ 82 w 94"/>
                <a:gd name="T91" fmla="*/ 78 h 130"/>
                <a:gd name="T92" fmla="*/ 88 w 94"/>
                <a:gd name="T93" fmla="*/ 84 h 130"/>
                <a:gd name="T94" fmla="*/ 94 w 94"/>
                <a:gd name="T95" fmla="*/ 74 h 130"/>
                <a:gd name="T96" fmla="*/ 94 w 94"/>
                <a:gd name="T97" fmla="*/ 80 h 130"/>
                <a:gd name="T98" fmla="*/ 94 w 94"/>
                <a:gd name="T99" fmla="*/ 80 h 130"/>
                <a:gd name="T100" fmla="*/ 94 w 94"/>
                <a:gd name="T101" fmla="*/ 106 h 130"/>
                <a:gd name="T102" fmla="*/ 90 w 94"/>
                <a:gd name="T103" fmla="*/ 130 h 130"/>
                <a:gd name="T104" fmla="*/ 90 w 94"/>
                <a:gd name="T10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4" h="130">
                  <a:moveTo>
                    <a:pt x="28" y="84"/>
                  </a:moveTo>
                  <a:lnTo>
                    <a:pt x="26" y="76"/>
                  </a:lnTo>
                  <a:lnTo>
                    <a:pt x="44" y="7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28" y="84"/>
                  </a:lnTo>
                  <a:close/>
                  <a:moveTo>
                    <a:pt x="24" y="70"/>
                  </a:moveTo>
                  <a:lnTo>
                    <a:pt x="22" y="62"/>
                  </a:lnTo>
                  <a:lnTo>
                    <a:pt x="16" y="42"/>
                  </a:lnTo>
                  <a:lnTo>
                    <a:pt x="10" y="30"/>
                  </a:lnTo>
                  <a:lnTo>
                    <a:pt x="6" y="24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6" y="0"/>
                  </a:lnTo>
                  <a:lnTo>
                    <a:pt x="8" y="0"/>
                  </a:lnTo>
                  <a:lnTo>
                    <a:pt x="52" y="34"/>
                  </a:lnTo>
                  <a:lnTo>
                    <a:pt x="40" y="52"/>
                  </a:lnTo>
                  <a:lnTo>
                    <a:pt x="26" y="70"/>
                  </a:lnTo>
                  <a:lnTo>
                    <a:pt x="24" y="70"/>
                  </a:lnTo>
                  <a:close/>
                  <a:moveTo>
                    <a:pt x="6" y="24"/>
                  </a:moveTo>
                  <a:lnTo>
                    <a:pt x="6" y="22"/>
                  </a:lnTo>
                  <a:lnTo>
                    <a:pt x="6" y="24"/>
                  </a:lnTo>
                  <a:close/>
                  <a:moveTo>
                    <a:pt x="40" y="52"/>
                  </a:moveTo>
                  <a:lnTo>
                    <a:pt x="40" y="52"/>
                  </a:lnTo>
                  <a:lnTo>
                    <a:pt x="40" y="52"/>
                  </a:lnTo>
                  <a:close/>
                  <a:moveTo>
                    <a:pt x="70" y="18"/>
                  </a:moveTo>
                  <a:lnTo>
                    <a:pt x="72" y="20"/>
                  </a:lnTo>
                  <a:lnTo>
                    <a:pt x="74" y="28"/>
                  </a:lnTo>
                  <a:lnTo>
                    <a:pt x="78" y="34"/>
                  </a:lnTo>
                  <a:lnTo>
                    <a:pt x="82" y="38"/>
                  </a:lnTo>
                  <a:lnTo>
                    <a:pt x="90" y="56"/>
                  </a:lnTo>
                  <a:lnTo>
                    <a:pt x="86" y="74"/>
                  </a:lnTo>
                  <a:lnTo>
                    <a:pt x="68" y="48"/>
                  </a:lnTo>
                  <a:lnTo>
                    <a:pt x="70" y="46"/>
                  </a:lnTo>
                  <a:lnTo>
                    <a:pt x="60" y="36"/>
                  </a:lnTo>
                  <a:lnTo>
                    <a:pt x="70" y="26"/>
                  </a:lnTo>
                  <a:lnTo>
                    <a:pt x="70" y="18"/>
                  </a:lnTo>
                  <a:close/>
                  <a:moveTo>
                    <a:pt x="48" y="108"/>
                  </a:moveTo>
                  <a:lnTo>
                    <a:pt x="48" y="112"/>
                  </a:lnTo>
                  <a:lnTo>
                    <a:pt x="44" y="106"/>
                  </a:lnTo>
                  <a:lnTo>
                    <a:pt x="48" y="108"/>
                  </a:lnTo>
                  <a:close/>
                  <a:moveTo>
                    <a:pt x="90" y="130"/>
                  </a:moveTo>
                  <a:lnTo>
                    <a:pt x="76" y="72"/>
                  </a:lnTo>
                  <a:lnTo>
                    <a:pt x="70" y="68"/>
                  </a:lnTo>
                  <a:lnTo>
                    <a:pt x="78" y="72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74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94" y="106"/>
                  </a:lnTo>
                  <a:lnTo>
                    <a:pt x="90" y="130"/>
                  </a:lnTo>
                  <a:lnTo>
                    <a:pt x="90" y="13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555411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21436" y="2348880"/>
            <a:ext cx="549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SPORTS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35286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2" name="Freeform 1315"/>
          <p:cNvSpPr>
            <a:spLocks noEditPoints="1"/>
          </p:cNvSpPr>
          <p:nvPr/>
        </p:nvSpPr>
        <p:spPr bwMode="auto">
          <a:xfrm>
            <a:off x="911050" y="1313787"/>
            <a:ext cx="2148782" cy="3986427"/>
          </a:xfrm>
          <a:custGeom>
            <a:avLst/>
            <a:gdLst/>
            <a:ahLst/>
            <a:cxnLst>
              <a:cxn ang="0">
                <a:pos x="12" y="151"/>
              </a:cxn>
              <a:cxn ang="0">
                <a:pos x="101" y="206"/>
              </a:cxn>
              <a:cxn ang="0">
                <a:pos x="116" y="290"/>
              </a:cxn>
              <a:cxn ang="0">
                <a:pos x="127" y="360"/>
              </a:cxn>
              <a:cxn ang="0">
                <a:pos x="141" y="404"/>
              </a:cxn>
              <a:cxn ang="0">
                <a:pos x="156" y="403"/>
              </a:cxn>
              <a:cxn ang="0">
                <a:pos x="158" y="398"/>
              </a:cxn>
              <a:cxn ang="0">
                <a:pos x="164" y="399"/>
              </a:cxn>
              <a:cxn ang="0">
                <a:pos x="162" y="392"/>
              </a:cxn>
              <a:cxn ang="0">
                <a:pos x="140" y="387"/>
              </a:cxn>
              <a:cxn ang="0">
                <a:pos x="146" y="322"/>
              </a:cxn>
              <a:cxn ang="0">
                <a:pos x="157" y="324"/>
              </a:cxn>
              <a:cxn ang="0">
                <a:pos x="179" y="327"/>
              </a:cxn>
              <a:cxn ang="0">
                <a:pos x="181" y="328"/>
              </a:cxn>
              <a:cxn ang="0">
                <a:pos x="184" y="329"/>
              </a:cxn>
              <a:cxn ang="0">
                <a:pos x="184" y="334"/>
              </a:cxn>
              <a:cxn ang="0">
                <a:pos x="186" y="330"/>
              </a:cxn>
              <a:cxn ang="0">
                <a:pos x="189" y="331"/>
              </a:cxn>
              <a:cxn ang="0">
                <a:pos x="190" y="335"/>
              </a:cxn>
              <a:cxn ang="0">
                <a:pos x="192" y="331"/>
              </a:cxn>
              <a:cxn ang="0">
                <a:pos x="194" y="328"/>
              </a:cxn>
              <a:cxn ang="0">
                <a:pos x="196" y="325"/>
              </a:cxn>
              <a:cxn ang="0">
                <a:pos x="198" y="327"/>
              </a:cxn>
              <a:cxn ang="0">
                <a:pos x="199" y="319"/>
              </a:cxn>
              <a:cxn ang="0">
                <a:pos x="200" y="315"/>
              </a:cxn>
              <a:cxn ang="0">
                <a:pos x="201" y="314"/>
              </a:cxn>
              <a:cxn ang="0">
                <a:pos x="200" y="303"/>
              </a:cxn>
              <a:cxn ang="0">
                <a:pos x="177" y="275"/>
              </a:cxn>
              <a:cxn ang="0">
                <a:pos x="197" y="219"/>
              </a:cxn>
              <a:cxn ang="0">
                <a:pos x="201" y="153"/>
              </a:cxn>
              <a:cxn ang="0">
                <a:pos x="209" y="139"/>
              </a:cxn>
              <a:cxn ang="0">
                <a:pos x="207" y="129"/>
              </a:cxn>
              <a:cxn ang="0">
                <a:pos x="202" y="132"/>
              </a:cxn>
              <a:cxn ang="0">
                <a:pos x="192" y="136"/>
              </a:cxn>
              <a:cxn ang="0">
                <a:pos x="187" y="178"/>
              </a:cxn>
              <a:cxn ang="0">
                <a:pos x="171" y="219"/>
              </a:cxn>
              <a:cxn ang="0">
                <a:pos x="151" y="198"/>
              </a:cxn>
              <a:cxn ang="0">
                <a:pos x="140" y="140"/>
              </a:cxn>
              <a:cxn ang="0">
                <a:pos x="132" y="56"/>
              </a:cxn>
              <a:cxn ang="0">
                <a:pos x="108" y="21"/>
              </a:cxn>
              <a:cxn ang="0">
                <a:pos x="103" y="104"/>
              </a:cxn>
              <a:cxn ang="0">
                <a:pos x="78" y="169"/>
              </a:cxn>
              <a:cxn ang="0">
                <a:pos x="41" y="140"/>
              </a:cxn>
              <a:cxn ang="0">
                <a:pos x="6" y="131"/>
              </a:cxn>
              <a:cxn ang="0">
                <a:pos x="182" y="332"/>
              </a:cxn>
              <a:cxn ang="0">
                <a:pos x="184" y="336"/>
              </a:cxn>
              <a:cxn ang="0">
                <a:pos x="187" y="336"/>
              </a:cxn>
              <a:cxn ang="0">
                <a:pos x="200" y="319"/>
              </a:cxn>
              <a:cxn ang="0">
                <a:pos x="191" y="337"/>
              </a:cxn>
            </a:cxnLst>
            <a:rect l="0" t="0" r="r" b="b"/>
            <a:pathLst>
              <a:path w="221" h="410">
                <a:moveTo>
                  <a:pt x="6" y="131"/>
                </a:moveTo>
                <a:cubicBezTo>
                  <a:pt x="6" y="131"/>
                  <a:pt x="12" y="132"/>
                  <a:pt x="16" y="134"/>
                </a:cubicBezTo>
                <a:cubicBezTo>
                  <a:pt x="20" y="136"/>
                  <a:pt x="19" y="140"/>
                  <a:pt x="19" y="140"/>
                </a:cubicBezTo>
                <a:cubicBezTo>
                  <a:pt x="19" y="140"/>
                  <a:pt x="8" y="142"/>
                  <a:pt x="12" y="151"/>
                </a:cubicBezTo>
                <a:cubicBezTo>
                  <a:pt x="17" y="160"/>
                  <a:pt x="15" y="176"/>
                  <a:pt x="18" y="185"/>
                </a:cubicBezTo>
                <a:cubicBezTo>
                  <a:pt x="21" y="194"/>
                  <a:pt x="32" y="222"/>
                  <a:pt x="40" y="222"/>
                </a:cubicBezTo>
                <a:cubicBezTo>
                  <a:pt x="49" y="222"/>
                  <a:pt x="68" y="213"/>
                  <a:pt x="73" y="213"/>
                </a:cubicBezTo>
                <a:cubicBezTo>
                  <a:pt x="78" y="213"/>
                  <a:pt x="96" y="205"/>
                  <a:pt x="101" y="206"/>
                </a:cubicBezTo>
                <a:cubicBezTo>
                  <a:pt x="106" y="207"/>
                  <a:pt x="99" y="211"/>
                  <a:pt x="99" y="217"/>
                </a:cubicBezTo>
                <a:cubicBezTo>
                  <a:pt x="99" y="223"/>
                  <a:pt x="98" y="236"/>
                  <a:pt x="100" y="241"/>
                </a:cubicBezTo>
                <a:cubicBezTo>
                  <a:pt x="102" y="246"/>
                  <a:pt x="104" y="256"/>
                  <a:pt x="104" y="260"/>
                </a:cubicBezTo>
                <a:cubicBezTo>
                  <a:pt x="104" y="264"/>
                  <a:pt x="109" y="283"/>
                  <a:pt x="116" y="290"/>
                </a:cubicBezTo>
                <a:cubicBezTo>
                  <a:pt x="124" y="298"/>
                  <a:pt x="126" y="306"/>
                  <a:pt x="125" y="315"/>
                </a:cubicBezTo>
                <a:cubicBezTo>
                  <a:pt x="123" y="324"/>
                  <a:pt x="127" y="327"/>
                  <a:pt x="127" y="327"/>
                </a:cubicBezTo>
                <a:cubicBezTo>
                  <a:pt x="127" y="327"/>
                  <a:pt x="126" y="346"/>
                  <a:pt x="126" y="354"/>
                </a:cubicBezTo>
                <a:cubicBezTo>
                  <a:pt x="126" y="354"/>
                  <a:pt x="127" y="357"/>
                  <a:pt x="127" y="360"/>
                </a:cubicBezTo>
                <a:cubicBezTo>
                  <a:pt x="127" y="362"/>
                  <a:pt x="128" y="373"/>
                  <a:pt x="129" y="377"/>
                </a:cubicBezTo>
                <a:cubicBezTo>
                  <a:pt x="131" y="380"/>
                  <a:pt x="131" y="386"/>
                  <a:pt x="132" y="388"/>
                </a:cubicBezTo>
                <a:cubicBezTo>
                  <a:pt x="132" y="391"/>
                  <a:pt x="133" y="397"/>
                  <a:pt x="136" y="399"/>
                </a:cubicBezTo>
                <a:cubicBezTo>
                  <a:pt x="136" y="399"/>
                  <a:pt x="140" y="403"/>
                  <a:pt x="141" y="404"/>
                </a:cubicBezTo>
                <a:cubicBezTo>
                  <a:pt x="142" y="406"/>
                  <a:pt x="144" y="410"/>
                  <a:pt x="146" y="408"/>
                </a:cubicBezTo>
                <a:cubicBezTo>
                  <a:pt x="146" y="408"/>
                  <a:pt x="145" y="404"/>
                  <a:pt x="143" y="400"/>
                </a:cubicBezTo>
                <a:cubicBezTo>
                  <a:pt x="143" y="400"/>
                  <a:pt x="145" y="401"/>
                  <a:pt x="147" y="400"/>
                </a:cubicBezTo>
                <a:cubicBezTo>
                  <a:pt x="147" y="400"/>
                  <a:pt x="155" y="403"/>
                  <a:pt x="156" y="403"/>
                </a:cubicBezTo>
                <a:cubicBezTo>
                  <a:pt x="156" y="403"/>
                  <a:pt x="161" y="407"/>
                  <a:pt x="166" y="406"/>
                </a:cubicBezTo>
                <a:cubicBezTo>
                  <a:pt x="166" y="406"/>
                  <a:pt x="166" y="405"/>
                  <a:pt x="163" y="404"/>
                </a:cubicBezTo>
                <a:lnTo>
                  <a:pt x="155" y="398"/>
                </a:lnTo>
                <a:cubicBezTo>
                  <a:pt x="155" y="398"/>
                  <a:pt x="156" y="398"/>
                  <a:pt x="158" y="398"/>
                </a:cubicBezTo>
                <a:lnTo>
                  <a:pt x="159" y="398"/>
                </a:lnTo>
                <a:cubicBezTo>
                  <a:pt x="161" y="399"/>
                  <a:pt x="167" y="404"/>
                  <a:pt x="169" y="402"/>
                </a:cubicBezTo>
                <a:cubicBezTo>
                  <a:pt x="169" y="402"/>
                  <a:pt x="170" y="401"/>
                  <a:pt x="167" y="400"/>
                </a:cubicBezTo>
                <a:lnTo>
                  <a:pt x="164" y="399"/>
                </a:lnTo>
                <a:cubicBezTo>
                  <a:pt x="164" y="399"/>
                  <a:pt x="168" y="399"/>
                  <a:pt x="168" y="398"/>
                </a:cubicBezTo>
                <a:lnTo>
                  <a:pt x="166" y="396"/>
                </a:lnTo>
                <a:cubicBezTo>
                  <a:pt x="166" y="396"/>
                  <a:pt x="163" y="395"/>
                  <a:pt x="161" y="394"/>
                </a:cubicBezTo>
                <a:cubicBezTo>
                  <a:pt x="161" y="394"/>
                  <a:pt x="165" y="392"/>
                  <a:pt x="162" y="392"/>
                </a:cubicBezTo>
                <a:cubicBezTo>
                  <a:pt x="162" y="392"/>
                  <a:pt x="159" y="391"/>
                  <a:pt x="158" y="391"/>
                </a:cubicBezTo>
                <a:cubicBezTo>
                  <a:pt x="156" y="390"/>
                  <a:pt x="154" y="389"/>
                  <a:pt x="153" y="389"/>
                </a:cubicBezTo>
                <a:cubicBezTo>
                  <a:pt x="153" y="389"/>
                  <a:pt x="145" y="388"/>
                  <a:pt x="144" y="388"/>
                </a:cubicBezTo>
                <a:cubicBezTo>
                  <a:pt x="143" y="388"/>
                  <a:pt x="140" y="388"/>
                  <a:pt x="140" y="387"/>
                </a:cubicBezTo>
                <a:cubicBezTo>
                  <a:pt x="140" y="385"/>
                  <a:pt x="141" y="366"/>
                  <a:pt x="144" y="360"/>
                </a:cubicBezTo>
                <a:cubicBezTo>
                  <a:pt x="144" y="360"/>
                  <a:pt x="146" y="348"/>
                  <a:pt x="144" y="344"/>
                </a:cubicBezTo>
                <a:cubicBezTo>
                  <a:pt x="143" y="340"/>
                  <a:pt x="142" y="337"/>
                  <a:pt x="144" y="335"/>
                </a:cubicBezTo>
                <a:cubicBezTo>
                  <a:pt x="145" y="333"/>
                  <a:pt x="146" y="324"/>
                  <a:pt x="146" y="322"/>
                </a:cubicBezTo>
                <a:cubicBezTo>
                  <a:pt x="146" y="320"/>
                  <a:pt x="149" y="318"/>
                  <a:pt x="149" y="318"/>
                </a:cubicBezTo>
                <a:cubicBezTo>
                  <a:pt x="149" y="318"/>
                  <a:pt x="151" y="319"/>
                  <a:pt x="153" y="319"/>
                </a:cubicBezTo>
                <a:cubicBezTo>
                  <a:pt x="153" y="319"/>
                  <a:pt x="155" y="319"/>
                  <a:pt x="154" y="322"/>
                </a:cubicBezTo>
                <a:cubicBezTo>
                  <a:pt x="154" y="322"/>
                  <a:pt x="154" y="325"/>
                  <a:pt x="157" y="324"/>
                </a:cubicBezTo>
                <a:cubicBezTo>
                  <a:pt x="157" y="324"/>
                  <a:pt x="164" y="322"/>
                  <a:pt x="166" y="323"/>
                </a:cubicBezTo>
                <a:cubicBezTo>
                  <a:pt x="166" y="323"/>
                  <a:pt x="172" y="327"/>
                  <a:pt x="177" y="325"/>
                </a:cubicBezTo>
                <a:cubicBezTo>
                  <a:pt x="177" y="325"/>
                  <a:pt x="178" y="326"/>
                  <a:pt x="179" y="327"/>
                </a:cubicBezTo>
                <a:lnTo>
                  <a:pt x="179" y="327"/>
                </a:lnTo>
                <a:lnTo>
                  <a:pt x="179" y="327"/>
                </a:lnTo>
                <a:lnTo>
                  <a:pt x="180" y="327"/>
                </a:lnTo>
                <a:lnTo>
                  <a:pt x="180" y="329"/>
                </a:lnTo>
                <a:lnTo>
                  <a:pt x="181" y="328"/>
                </a:lnTo>
                <a:lnTo>
                  <a:pt x="182" y="328"/>
                </a:lnTo>
                <a:lnTo>
                  <a:pt x="182" y="330"/>
                </a:lnTo>
                <a:lnTo>
                  <a:pt x="182" y="328"/>
                </a:lnTo>
                <a:lnTo>
                  <a:pt x="184" y="329"/>
                </a:lnTo>
                <a:lnTo>
                  <a:pt x="183" y="331"/>
                </a:lnTo>
                <a:cubicBezTo>
                  <a:pt x="183" y="331"/>
                  <a:pt x="184" y="330"/>
                  <a:pt x="184" y="329"/>
                </a:cubicBezTo>
                <a:lnTo>
                  <a:pt x="185" y="330"/>
                </a:lnTo>
                <a:cubicBezTo>
                  <a:pt x="185" y="331"/>
                  <a:pt x="184" y="333"/>
                  <a:pt x="184" y="334"/>
                </a:cubicBezTo>
                <a:cubicBezTo>
                  <a:pt x="184" y="333"/>
                  <a:pt x="185" y="332"/>
                  <a:pt x="185" y="330"/>
                </a:cubicBezTo>
                <a:lnTo>
                  <a:pt x="186" y="330"/>
                </a:lnTo>
                <a:lnTo>
                  <a:pt x="185" y="337"/>
                </a:lnTo>
                <a:lnTo>
                  <a:pt x="186" y="330"/>
                </a:lnTo>
                <a:lnTo>
                  <a:pt x="187" y="331"/>
                </a:lnTo>
                <a:lnTo>
                  <a:pt x="187" y="332"/>
                </a:lnTo>
                <a:lnTo>
                  <a:pt x="187" y="331"/>
                </a:lnTo>
                <a:lnTo>
                  <a:pt x="189" y="331"/>
                </a:lnTo>
                <a:lnTo>
                  <a:pt x="189" y="333"/>
                </a:lnTo>
                <a:lnTo>
                  <a:pt x="189" y="331"/>
                </a:lnTo>
                <a:lnTo>
                  <a:pt x="190" y="331"/>
                </a:lnTo>
                <a:cubicBezTo>
                  <a:pt x="190" y="333"/>
                  <a:pt x="190" y="335"/>
                  <a:pt x="190" y="335"/>
                </a:cubicBezTo>
                <a:cubicBezTo>
                  <a:pt x="190" y="335"/>
                  <a:pt x="190" y="333"/>
                  <a:pt x="191" y="331"/>
                </a:cubicBezTo>
                <a:lnTo>
                  <a:pt x="192" y="331"/>
                </a:lnTo>
                <a:lnTo>
                  <a:pt x="192" y="332"/>
                </a:lnTo>
                <a:lnTo>
                  <a:pt x="192" y="331"/>
                </a:lnTo>
                <a:lnTo>
                  <a:pt x="193" y="330"/>
                </a:lnTo>
                <a:lnTo>
                  <a:pt x="194" y="329"/>
                </a:lnTo>
                <a:cubicBezTo>
                  <a:pt x="194" y="331"/>
                  <a:pt x="195" y="333"/>
                  <a:pt x="195" y="335"/>
                </a:cubicBezTo>
                <a:cubicBezTo>
                  <a:pt x="195" y="334"/>
                  <a:pt x="194" y="331"/>
                  <a:pt x="194" y="328"/>
                </a:cubicBezTo>
                <a:lnTo>
                  <a:pt x="195" y="327"/>
                </a:lnTo>
                <a:lnTo>
                  <a:pt x="195" y="330"/>
                </a:lnTo>
                <a:lnTo>
                  <a:pt x="195" y="326"/>
                </a:lnTo>
                <a:lnTo>
                  <a:pt x="196" y="325"/>
                </a:lnTo>
                <a:lnTo>
                  <a:pt x="196" y="326"/>
                </a:lnTo>
                <a:lnTo>
                  <a:pt x="196" y="325"/>
                </a:lnTo>
                <a:cubicBezTo>
                  <a:pt x="196" y="324"/>
                  <a:pt x="197" y="323"/>
                  <a:pt x="197" y="322"/>
                </a:cubicBezTo>
                <a:cubicBezTo>
                  <a:pt x="198" y="325"/>
                  <a:pt x="198" y="327"/>
                  <a:pt x="198" y="327"/>
                </a:cubicBezTo>
                <a:cubicBezTo>
                  <a:pt x="198" y="325"/>
                  <a:pt x="198" y="323"/>
                  <a:pt x="198" y="321"/>
                </a:cubicBezTo>
                <a:lnTo>
                  <a:pt x="198" y="320"/>
                </a:lnTo>
                <a:lnTo>
                  <a:pt x="199" y="322"/>
                </a:lnTo>
                <a:lnTo>
                  <a:pt x="199" y="319"/>
                </a:lnTo>
                <a:lnTo>
                  <a:pt x="199" y="318"/>
                </a:lnTo>
                <a:lnTo>
                  <a:pt x="200" y="319"/>
                </a:lnTo>
                <a:lnTo>
                  <a:pt x="199" y="318"/>
                </a:lnTo>
                <a:cubicBezTo>
                  <a:pt x="200" y="317"/>
                  <a:pt x="200" y="316"/>
                  <a:pt x="200" y="315"/>
                </a:cubicBezTo>
                <a:lnTo>
                  <a:pt x="201" y="317"/>
                </a:lnTo>
                <a:cubicBezTo>
                  <a:pt x="201" y="317"/>
                  <a:pt x="201" y="316"/>
                  <a:pt x="200" y="315"/>
                </a:cubicBezTo>
                <a:lnTo>
                  <a:pt x="201" y="314"/>
                </a:lnTo>
                <a:lnTo>
                  <a:pt x="201" y="314"/>
                </a:lnTo>
                <a:lnTo>
                  <a:pt x="201" y="313"/>
                </a:lnTo>
                <a:cubicBezTo>
                  <a:pt x="201" y="312"/>
                  <a:pt x="201" y="311"/>
                  <a:pt x="201" y="310"/>
                </a:cubicBezTo>
                <a:cubicBezTo>
                  <a:pt x="203" y="313"/>
                  <a:pt x="202" y="315"/>
                  <a:pt x="202" y="315"/>
                </a:cubicBezTo>
                <a:cubicBezTo>
                  <a:pt x="203" y="312"/>
                  <a:pt x="201" y="307"/>
                  <a:pt x="200" y="303"/>
                </a:cubicBezTo>
                <a:cubicBezTo>
                  <a:pt x="199" y="303"/>
                  <a:pt x="199" y="302"/>
                  <a:pt x="199" y="301"/>
                </a:cubicBezTo>
                <a:cubicBezTo>
                  <a:pt x="201" y="303"/>
                  <a:pt x="202" y="304"/>
                  <a:pt x="202" y="304"/>
                </a:cubicBezTo>
                <a:cubicBezTo>
                  <a:pt x="202" y="303"/>
                  <a:pt x="200" y="301"/>
                  <a:pt x="198" y="298"/>
                </a:cubicBezTo>
                <a:cubicBezTo>
                  <a:pt x="196" y="290"/>
                  <a:pt x="189" y="277"/>
                  <a:pt x="177" y="275"/>
                </a:cubicBezTo>
                <a:cubicBezTo>
                  <a:pt x="177" y="275"/>
                  <a:pt x="175" y="272"/>
                  <a:pt x="176" y="270"/>
                </a:cubicBezTo>
                <a:cubicBezTo>
                  <a:pt x="177" y="268"/>
                  <a:pt x="180" y="267"/>
                  <a:pt x="182" y="260"/>
                </a:cubicBezTo>
                <a:cubicBezTo>
                  <a:pt x="185" y="254"/>
                  <a:pt x="188" y="243"/>
                  <a:pt x="190" y="242"/>
                </a:cubicBezTo>
                <a:cubicBezTo>
                  <a:pt x="191" y="240"/>
                  <a:pt x="199" y="221"/>
                  <a:pt x="197" y="219"/>
                </a:cubicBezTo>
                <a:cubicBezTo>
                  <a:pt x="197" y="219"/>
                  <a:pt x="198" y="211"/>
                  <a:pt x="199" y="210"/>
                </a:cubicBezTo>
                <a:cubicBezTo>
                  <a:pt x="199" y="209"/>
                  <a:pt x="202" y="205"/>
                  <a:pt x="201" y="202"/>
                </a:cubicBezTo>
                <a:cubicBezTo>
                  <a:pt x="201" y="200"/>
                  <a:pt x="202" y="166"/>
                  <a:pt x="201" y="163"/>
                </a:cubicBezTo>
                <a:cubicBezTo>
                  <a:pt x="201" y="160"/>
                  <a:pt x="201" y="155"/>
                  <a:pt x="201" y="153"/>
                </a:cubicBezTo>
                <a:cubicBezTo>
                  <a:pt x="202" y="152"/>
                  <a:pt x="207" y="145"/>
                  <a:pt x="208" y="143"/>
                </a:cubicBezTo>
                <a:cubicBezTo>
                  <a:pt x="209" y="142"/>
                  <a:pt x="217" y="138"/>
                  <a:pt x="218" y="137"/>
                </a:cubicBezTo>
                <a:cubicBezTo>
                  <a:pt x="219" y="137"/>
                  <a:pt x="221" y="134"/>
                  <a:pt x="215" y="136"/>
                </a:cubicBezTo>
                <a:cubicBezTo>
                  <a:pt x="215" y="136"/>
                  <a:pt x="210" y="138"/>
                  <a:pt x="209" y="139"/>
                </a:cubicBezTo>
                <a:cubicBezTo>
                  <a:pt x="208" y="139"/>
                  <a:pt x="209" y="137"/>
                  <a:pt x="211" y="136"/>
                </a:cubicBezTo>
                <a:cubicBezTo>
                  <a:pt x="213" y="134"/>
                  <a:pt x="221" y="129"/>
                  <a:pt x="216" y="129"/>
                </a:cubicBezTo>
                <a:cubicBezTo>
                  <a:pt x="216" y="129"/>
                  <a:pt x="208" y="132"/>
                  <a:pt x="207" y="133"/>
                </a:cubicBezTo>
                <a:cubicBezTo>
                  <a:pt x="207" y="133"/>
                  <a:pt x="206" y="130"/>
                  <a:pt x="207" y="129"/>
                </a:cubicBezTo>
                <a:cubicBezTo>
                  <a:pt x="207" y="129"/>
                  <a:pt x="209" y="129"/>
                  <a:pt x="209" y="130"/>
                </a:cubicBezTo>
                <a:cubicBezTo>
                  <a:pt x="209" y="130"/>
                  <a:pt x="212" y="131"/>
                  <a:pt x="211" y="127"/>
                </a:cubicBezTo>
                <a:cubicBezTo>
                  <a:pt x="211" y="127"/>
                  <a:pt x="209" y="124"/>
                  <a:pt x="206" y="126"/>
                </a:cubicBezTo>
                <a:cubicBezTo>
                  <a:pt x="204" y="129"/>
                  <a:pt x="202" y="132"/>
                  <a:pt x="202" y="132"/>
                </a:cubicBezTo>
                <a:cubicBezTo>
                  <a:pt x="202" y="132"/>
                  <a:pt x="201" y="128"/>
                  <a:pt x="202" y="128"/>
                </a:cubicBezTo>
                <a:cubicBezTo>
                  <a:pt x="203" y="127"/>
                  <a:pt x="203" y="122"/>
                  <a:pt x="200" y="124"/>
                </a:cubicBezTo>
                <a:cubicBezTo>
                  <a:pt x="197" y="125"/>
                  <a:pt x="197" y="128"/>
                  <a:pt x="197" y="129"/>
                </a:cubicBezTo>
                <a:cubicBezTo>
                  <a:pt x="197" y="129"/>
                  <a:pt x="194" y="133"/>
                  <a:pt x="192" y="136"/>
                </a:cubicBezTo>
                <a:cubicBezTo>
                  <a:pt x="190" y="138"/>
                  <a:pt x="189" y="145"/>
                  <a:pt x="189" y="148"/>
                </a:cubicBezTo>
                <a:cubicBezTo>
                  <a:pt x="190" y="151"/>
                  <a:pt x="189" y="156"/>
                  <a:pt x="189" y="156"/>
                </a:cubicBezTo>
                <a:cubicBezTo>
                  <a:pt x="189" y="157"/>
                  <a:pt x="188" y="164"/>
                  <a:pt x="188" y="167"/>
                </a:cubicBezTo>
                <a:cubicBezTo>
                  <a:pt x="189" y="169"/>
                  <a:pt x="187" y="176"/>
                  <a:pt x="187" y="178"/>
                </a:cubicBezTo>
                <a:cubicBezTo>
                  <a:pt x="186" y="179"/>
                  <a:pt x="184" y="190"/>
                  <a:pt x="185" y="195"/>
                </a:cubicBezTo>
                <a:cubicBezTo>
                  <a:pt x="187" y="199"/>
                  <a:pt x="186" y="201"/>
                  <a:pt x="185" y="203"/>
                </a:cubicBezTo>
                <a:cubicBezTo>
                  <a:pt x="183" y="205"/>
                  <a:pt x="177" y="212"/>
                  <a:pt x="176" y="215"/>
                </a:cubicBezTo>
                <a:cubicBezTo>
                  <a:pt x="176" y="218"/>
                  <a:pt x="171" y="214"/>
                  <a:pt x="171" y="219"/>
                </a:cubicBezTo>
                <a:cubicBezTo>
                  <a:pt x="171" y="224"/>
                  <a:pt x="167" y="228"/>
                  <a:pt x="165" y="228"/>
                </a:cubicBezTo>
                <a:cubicBezTo>
                  <a:pt x="163" y="228"/>
                  <a:pt x="162" y="223"/>
                  <a:pt x="160" y="223"/>
                </a:cubicBezTo>
                <a:cubicBezTo>
                  <a:pt x="158" y="222"/>
                  <a:pt x="159" y="215"/>
                  <a:pt x="158" y="212"/>
                </a:cubicBezTo>
                <a:cubicBezTo>
                  <a:pt x="157" y="210"/>
                  <a:pt x="151" y="199"/>
                  <a:pt x="151" y="198"/>
                </a:cubicBezTo>
                <a:cubicBezTo>
                  <a:pt x="152" y="196"/>
                  <a:pt x="154" y="194"/>
                  <a:pt x="155" y="192"/>
                </a:cubicBezTo>
                <a:cubicBezTo>
                  <a:pt x="155" y="190"/>
                  <a:pt x="157" y="172"/>
                  <a:pt x="157" y="170"/>
                </a:cubicBezTo>
                <a:cubicBezTo>
                  <a:pt x="157" y="167"/>
                  <a:pt x="159" y="148"/>
                  <a:pt x="139" y="147"/>
                </a:cubicBezTo>
                <a:cubicBezTo>
                  <a:pt x="139" y="147"/>
                  <a:pt x="140" y="142"/>
                  <a:pt x="140" y="140"/>
                </a:cubicBezTo>
                <a:cubicBezTo>
                  <a:pt x="139" y="138"/>
                  <a:pt x="139" y="136"/>
                  <a:pt x="139" y="134"/>
                </a:cubicBezTo>
                <a:cubicBezTo>
                  <a:pt x="139" y="132"/>
                  <a:pt x="139" y="91"/>
                  <a:pt x="138" y="86"/>
                </a:cubicBezTo>
                <a:cubicBezTo>
                  <a:pt x="137" y="80"/>
                  <a:pt x="135" y="73"/>
                  <a:pt x="136" y="69"/>
                </a:cubicBezTo>
                <a:cubicBezTo>
                  <a:pt x="137" y="66"/>
                  <a:pt x="136" y="60"/>
                  <a:pt x="132" y="56"/>
                </a:cubicBezTo>
                <a:lnTo>
                  <a:pt x="130" y="47"/>
                </a:lnTo>
                <a:cubicBezTo>
                  <a:pt x="130" y="47"/>
                  <a:pt x="128" y="37"/>
                  <a:pt x="131" y="33"/>
                </a:cubicBezTo>
                <a:cubicBezTo>
                  <a:pt x="131" y="33"/>
                  <a:pt x="134" y="26"/>
                  <a:pt x="128" y="19"/>
                </a:cubicBezTo>
                <a:cubicBezTo>
                  <a:pt x="128" y="19"/>
                  <a:pt x="112" y="0"/>
                  <a:pt x="108" y="21"/>
                </a:cubicBezTo>
                <a:cubicBezTo>
                  <a:pt x="108" y="21"/>
                  <a:pt x="108" y="27"/>
                  <a:pt x="112" y="33"/>
                </a:cubicBezTo>
                <a:cubicBezTo>
                  <a:pt x="115" y="40"/>
                  <a:pt x="114" y="47"/>
                  <a:pt x="114" y="50"/>
                </a:cubicBezTo>
                <a:cubicBezTo>
                  <a:pt x="114" y="53"/>
                  <a:pt x="104" y="51"/>
                  <a:pt x="104" y="62"/>
                </a:cubicBezTo>
                <a:cubicBezTo>
                  <a:pt x="105" y="73"/>
                  <a:pt x="103" y="96"/>
                  <a:pt x="103" y="104"/>
                </a:cubicBezTo>
                <a:cubicBezTo>
                  <a:pt x="103" y="113"/>
                  <a:pt x="99" y="137"/>
                  <a:pt x="99" y="137"/>
                </a:cubicBezTo>
                <a:cubicBezTo>
                  <a:pt x="99" y="137"/>
                  <a:pt x="98" y="139"/>
                  <a:pt x="97" y="144"/>
                </a:cubicBezTo>
                <a:cubicBezTo>
                  <a:pt x="97" y="148"/>
                  <a:pt x="94" y="153"/>
                  <a:pt x="97" y="157"/>
                </a:cubicBezTo>
                <a:cubicBezTo>
                  <a:pt x="97" y="157"/>
                  <a:pt x="84" y="163"/>
                  <a:pt x="78" y="169"/>
                </a:cubicBezTo>
                <a:cubicBezTo>
                  <a:pt x="73" y="176"/>
                  <a:pt x="60" y="178"/>
                  <a:pt x="60" y="178"/>
                </a:cubicBezTo>
                <a:lnTo>
                  <a:pt x="53" y="180"/>
                </a:lnTo>
                <a:cubicBezTo>
                  <a:pt x="53" y="180"/>
                  <a:pt x="48" y="167"/>
                  <a:pt x="48" y="164"/>
                </a:cubicBezTo>
                <a:cubicBezTo>
                  <a:pt x="48" y="162"/>
                  <a:pt x="41" y="140"/>
                  <a:pt x="41" y="140"/>
                </a:cubicBezTo>
                <a:cubicBezTo>
                  <a:pt x="41" y="140"/>
                  <a:pt x="43" y="127"/>
                  <a:pt x="45" y="124"/>
                </a:cubicBezTo>
                <a:cubicBezTo>
                  <a:pt x="47" y="122"/>
                  <a:pt x="47" y="114"/>
                  <a:pt x="35" y="118"/>
                </a:cubicBezTo>
                <a:cubicBezTo>
                  <a:pt x="24" y="121"/>
                  <a:pt x="19" y="120"/>
                  <a:pt x="13" y="120"/>
                </a:cubicBezTo>
                <a:cubicBezTo>
                  <a:pt x="8" y="120"/>
                  <a:pt x="0" y="126"/>
                  <a:pt x="6" y="131"/>
                </a:cubicBezTo>
                <a:close/>
                <a:moveTo>
                  <a:pt x="183" y="332"/>
                </a:moveTo>
                <a:lnTo>
                  <a:pt x="182" y="332"/>
                </a:lnTo>
                <a:lnTo>
                  <a:pt x="183" y="332"/>
                </a:lnTo>
                <a:close/>
                <a:moveTo>
                  <a:pt x="182" y="332"/>
                </a:moveTo>
                <a:lnTo>
                  <a:pt x="182" y="332"/>
                </a:lnTo>
                <a:close/>
                <a:moveTo>
                  <a:pt x="182" y="332"/>
                </a:moveTo>
                <a:lnTo>
                  <a:pt x="182" y="332"/>
                </a:lnTo>
                <a:close/>
                <a:moveTo>
                  <a:pt x="184" y="336"/>
                </a:moveTo>
                <a:lnTo>
                  <a:pt x="184" y="334"/>
                </a:lnTo>
                <a:cubicBezTo>
                  <a:pt x="184" y="336"/>
                  <a:pt x="184" y="336"/>
                  <a:pt x="184" y="336"/>
                </a:cubicBezTo>
                <a:close/>
                <a:moveTo>
                  <a:pt x="187" y="332"/>
                </a:moveTo>
                <a:cubicBezTo>
                  <a:pt x="187" y="334"/>
                  <a:pt x="187" y="336"/>
                  <a:pt x="187" y="336"/>
                </a:cubicBezTo>
                <a:cubicBezTo>
                  <a:pt x="187" y="335"/>
                  <a:pt x="187" y="334"/>
                  <a:pt x="187" y="332"/>
                </a:cubicBezTo>
                <a:close/>
                <a:moveTo>
                  <a:pt x="200" y="319"/>
                </a:moveTo>
                <a:cubicBezTo>
                  <a:pt x="200" y="321"/>
                  <a:pt x="200" y="323"/>
                  <a:pt x="200" y="323"/>
                </a:cubicBezTo>
                <a:cubicBezTo>
                  <a:pt x="201" y="322"/>
                  <a:pt x="200" y="321"/>
                  <a:pt x="200" y="319"/>
                </a:cubicBezTo>
                <a:close/>
                <a:moveTo>
                  <a:pt x="195" y="335"/>
                </a:moveTo>
                <a:lnTo>
                  <a:pt x="195" y="335"/>
                </a:lnTo>
                <a:close/>
                <a:moveTo>
                  <a:pt x="192" y="332"/>
                </a:moveTo>
                <a:cubicBezTo>
                  <a:pt x="192" y="335"/>
                  <a:pt x="191" y="337"/>
                  <a:pt x="191" y="337"/>
                </a:cubicBezTo>
                <a:cubicBezTo>
                  <a:pt x="192" y="336"/>
                  <a:pt x="192" y="334"/>
                  <a:pt x="192" y="3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8773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334232" y="1701804"/>
            <a:ext cx="5550136" cy="4544043"/>
            <a:chOff x="7329371" y="2696011"/>
            <a:chExt cx="915038" cy="3253269"/>
          </a:xfrm>
          <a:effectLst/>
        </p:grpSpPr>
        <p:cxnSp>
          <p:nvCxnSpPr>
            <p:cNvPr id="6" name="Gerade Verbindung 5"/>
            <p:cNvCxnSpPr/>
            <p:nvPr/>
          </p:nvCxnSpPr>
          <p:spPr bwMode="auto">
            <a:xfrm>
              <a:off x="8244409" y="2905036"/>
              <a:ext cx="0" cy="3044244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cxnSp>
        <p:cxnSp>
          <p:nvCxnSpPr>
            <p:cNvPr id="10" name="Gerade Verbindung 9"/>
            <p:cNvCxnSpPr/>
            <p:nvPr/>
          </p:nvCxnSpPr>
          <p:spPr bwMode="auto">
            <a:xfrm>
              <a:off x="7333704" y="2708920"/>
              <a:ext cx="0" cy="235002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Flussdiagramm: Daten 10"/>
            <p:cNvSpPr/>
            <p:nvPr/>
          </p:nvSpPr>
          <p:spPr bwMode="auto">
            <a:xfrm rot="5400000">
              <a:off x="7318837" y="2706545"/>
              <a:ext cx="936105" cy="915038"/>
            </a:xfrm>
            <a:prstGeom prst="flowChartInputOutpu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 rot="169892">
              <a:off x="7392737" y="2837375"/>
              <a:ext cx="821430" cy="69831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400" b="1" dirty="0" err="1" smtClean="0">
                  <a:solidFill>
                    <a:schemeClr val="bg1"/>
                  </a:solidFill>
                </a:rPr>
                <a:t>Your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 Text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Freeform 445"/>
          <p:cNvSpPr>
            <a:spLocks/>
          </p:cNvSpPr>
          <p:nvPr/>
        </p:nvSpPr>
        <p:spPr bwMode="auto">
          <a:xfrm>
            <a:off x="3707904" y="2646705"/>
            <a:ext cx="2480113" cy="3198391"/>
          </a:xfrm>
          <a:custGeom>
            <a:avLst/>
            <a:gdLst>
              <a:gd name="T0" fmla="*/ 791 w 1067"/>
              <a:gd name="T1" fmla="*/ 419 h 1380"/>
              <a:gd name="T2" fmla="*/ 712 w 1067"/>
              <a:gd name="T3" fmla="*/ 546 h 1380"/>
              <a:gd name="T4" fmla="*/ 705 w 1067"/>
              <a:gd name="T5" fmla="*/ 781 h 1380"/>
              <a:gd name="T6" fmla="*/ 784 w 1067"/>
              <a:gd name="T7" fmla="*/ 863 h 1380"/>
              <a:gd name="T8" fmla="*/ 794 w 1067"/>
              <a:gd name="T9" fmla="*/ 923 h 1380"/>
              <a:gd name="T10" fmla="*/ 801 w 1067"/>
              <a:gd name="T11" fmla="*/ 952 h 1380"/>
              <a:gd name="T12" fmla="*/ 797 w 1067"/>
              <a:gd name="T13" fmla="*/ 973 h 1380"/>
              <a:gd name="T14" fmla="*/ 746 w 1067"/>
              <a:gd name="T15" fmla="*/ 966 h 1380"/>
              <a:gd name="T16" fmla="*/ 665 w 1067"/>
              <a:gd name="T17" fmla="*/ 934 h 1380"/>
              <a:gd name="T18" fmla="*/ 587 w 1067"/>
              <a:gd name="T19" fmla="*/ 1025 h 1380"/>
              <a:gd name="T20" fmla="*/ 546 w 1067"/>
              <a:gd name="T21" fmla="*/ 1131 h 1380"/>
              <a:gd name="T22" fmla="*/ 466 w 1067"/>
              <a:gd name="T23" fmla="*/ 1312 h 1380"/>
              <a:gd name="T24" fmla="*/ 365 w 1067"/>
              <a:gd name="T25" fmla="*/ 1356 h 1380"/>
              <a:gd name="T26" fmla="*/ 417 w 1067"/>
              <a:gd name="T27" fmla="*/ 1252 h 1380"/>
              <a:gd name="T28" fmla="*/ 470 w 1067"/>
              <a:gd name="T29" fmla="*/ 1066 h 1380"/>
              <a:gd name="T30" fmla="*/ 506 w 1067"/>
              <a:gd name="T31" fmla="*/ 935 h 1380"/>
              <a:gd name="T32" fmla="*/ 453 w 1067"/>
              <a:gd name="T33" fmla="*/ 848 h 1380"/>
              <a:gd name="T34" fmla="*/ 474 w 1067"/>
              <a:gd name="T35" fmla="*/ 700 h 1380"/>
              <a:gd name="T36" fmla="*/ 426 w 1067"/>
              <a:gd name="T37" fmla="*/ 556 h 1380"/>
              <a:gd name="T38" fmla="*/ 273 w 1067"/>
              <a:gd name="T39" fmla="*/ 403 h 1380"/>
              <a:gd name="T40" fmla="*/ 99 w 1067"/>
              <a:gd name="T41" fmla="*/ 204 h 1380"/>
              <a:gd name="T42" fmla="*/ 5 w 1067"/>
              <a:gd name="T43" fmla="*/ 142 h 1380"/>
              <a:gd name="T44" fmla="*/ 13 w 1067"/>
              <a:gd name="T45" fmla="*/ 125 h 1380"/>
              <a:gd name="T46" fmla="*/ 48 w 1067"/>
              <a:gd name="T47" fmla="*/ 128 h 1380"/>
              <a:gd name="T48" fmla="*/ 32 w 1067"/>
              <a:gd name="T49" fmla="*/ 91 h 1380"/>
              <a:gd name="T50" fmla="*/ 48 w 1067"/>
              <a:gd name="T51" fmla="*/ 81 h 1380"/>
              <a:gd name="T52" fmla="*/ 87 w 1067"/>
              <a:gd name="T53" fmla="*/ 112 h 1380"/>
              <a:gd name="T54" fmla="*/ 114 w 1067"/>
              <a:gd name="T55" fmla="*/ 114 h 1380"/>
              <a:gd name="T56" fmla="*/ 228 w 1067"/>
              <a:gd name="T57" fmla="*/ 243 h 1380"/>
              <a:gd name="T58" fmla="*/ 367 w 1067"/>
              <a:gd name="T59" fmla="*/ 338 h 1380"/>
              <a:gd name="T60" fmla="*/ 440 w 1067"/>
              <a:gd name="T61" fmla="*/ 354 h 1380"/>
              <a:gd name="T62" fmla="*/ 514 w 1067"/>
              <a:gd name="T63" fmla="*/ 345 h 1380"/>
              <a:gd name="T64" fmla="*/ 500 w 1067"/>
              <a:gd name="T65" fmla="*/ 249 h 1380"/>
              <a:gd name="T66" fmla="*/ 518 w 1067"/>
              <a:gd name="T67" fmla="*/ 214 h 1380"/>
              <a:gd name="T68" fmla="*/ 572 w 1067"/>
              <a:gd name="T69" fmla="*/ 199 h 1380"/>
              <a:gd name="T70" fmla="*/ 596 w 1067"/>
              <a:gd name="T71" fmla="*/ 212 h 1380"/>
              <a:gd name="T72" fmla="*/ 613 w 1067"/>
              <a:gd name="T73" fmla="*/ 280 h 1380"/>
              <a:gd name="T74" fmla="*/ 597 w 1067"/>
              <a:gd name="T75" fmla="*/ 358 h 1380"/>
              <a:gd name="T76" fmla="*/ 746 w 1067"/>
              <a:gd name="T77" fmla="*/ 297 h 1380"/>
              <a:gd name="T78" fmla="*/ 881 w 1067"/>
              <a:gd name="T79" fmla="*/ 194 h 1380"/>
              <a:gd name="T80" fmla="*/ 943 w 1067"/>
              <a:gd name="T81" fmla="*/ 46 h 1380"/>
              <a:gd name="T82" fmla="*/ 968 w 1067"/>
              <a:gd name="T83" fmla="*/ 70 h 1380"/>
              <a:gd name="T84" fmla="*/ 994 w 1067"/>
              <a:gd name="T85" fmla="*/ 21 h 1380"/>
              <a:gd name="T86" fmla="*/ 1002 w 1067"/>
              <a:gd name="T87" fmla="*/ 53 h 1380"/>
              <a:gd name="T88" fmla="*/ 1043 w 1067"/>
              <a:gd name="T89" fmla="*/ 7 h 1380"/>
              <a:gd name="T90" fmla="*/ 1030 w 1067"/>
              <a:gd name="T91" fmla="*/ 57 h 1380"/>
              <a:gd name="T92" fmla="*/ 1044 w 1067"/>
              <a:gd name="T93" fmla="*/ 63 h 1380"/>
              <a:gd name="T94" fmla="*/ 1065 w 1067"/>
              <a:gd name="T95" fmla="*/ 66 h 1380"/>
              <a:gd name="T96" fmla="*/ 1015 w 1067"/>
              <a:gd name="T97" fmla="*/ 127 h 1380"/>
              <a:gd name="T98" fmla="*/ 907 w 1067"/>
              <a:gd name="T99" fmla="*/ 263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67" h="1380">
                <a:moveTo>
                  <a:pt x="831" y="333"/>
                </a:moveTo>
                <a:cubicBezTo>
                  <a:pt x="831" y="333"/>
                  <a:pt x="837" y="363"/>
                  <a:pt x="832" y="378"/>
                </a:cubicBezTo>
                <a:cubicBezTo>
                  <a:pt x="828" y="392"/>
                  <a:pt x="819" y="399"/>
                  <a:pt x="809" y="403"/>
                </a:cubicBezTo>
                <a:cubicBezTo>
                  <a:pt x="800" y="408"/>
                  <a:pt x="796" y="412"/>
                  <a:pt x="791" y="419"/>
                </a:cubicBezTo>
                <a:cubicBezTo>
                  <a:pt x="787" y="425"/>
                  <a:pt x="784" y="431"/>
                  <a:pt x="771" y="436"/>
                </a:cubicBezTo>
                <a:cubicBezTo>
                  <a:pt x="758" y="441"/>
                  <a:pt x="762" y="448"/>
                  <a:pt x="748" y="456"/>
                </a:cubicBezTo>
                <a:cubicBezTo>
                  <a:pt x="734" y="464"/>
                  <a:pt x="734" y="469"/>
                  <a:pt x="728" y="476"/>
                </a:cubicBezTo>
                <a:cubicBezTo>
                  <a:pt x="722" y="482"/>
                  <a:pt x="714" y="522"/>
                  <a:pt x="712" y="546"/>
                </a:cubicBezTo>
                <a:cubicBezTo>
                  <a:pt x="710" y="570"/>
                  <a:pt x="707" y="570"/>
                  <a:pt x="705" y="594"/>
                </a:cubicBezTo>
                <a:cubicBezTo>
                  <a:pt x="703" y="618"/>
                  <a:pt x="708" y="694"/>
                  <a:pt x="699" y="719"/>
                </a:cubicBezTo>
                <a:cubicBezTo>
                  <a:pt x="706" y="732"/>
                  <a:pt x="692" y="751"/>
                  <a:pt x="692" y="751"/>
                </a:cubicBezTo>
                <a:cubicBezTo>
                  <a:pt x="692" y="751"/>
                  <a:pt x="703" y="764"/>
                  <a:pt x="705" y="781"/>
                </a:cubicBezTo>
                <a:cubicBezTo>
                  <a:pt x="707" y="799"/>
                  <a:pt x="704" y="840"/>
                  <a:pt x="686" y="863"/>
                </a:cubicBezTo>
                <a:cubicBezTo>
                  <a:pt x="702" y="868"/>
                  <a:pt x="715" y="876"/>
                  <a:pt x="722" y="876"/>
                </a:cubicBezTo>
                <a:cubicBezTo>
                  <a:pt x="728" y="875"/>
                  <a:pt x="742" y="869"/>
                  <a:pt x="750" y="874"/>
                </a:cubicBezTo>
                <a:cubicBezTo>
                  <a:pt x="764" y="867"/>
                  <a:pt x="777" y="864"/>
                  <a:pt x="784" y="863"/>
                </a:cubicBezTo>
                <a:cubicBezTo>
                  <a:pt x="792" y="862"/>
                  <a:pt x="795" y="857"/>
                  <a:pt x="800" y="860"/>
                </a:cubicBezTo>
                <a:cubicBezTo>
                  <a:pt x="804" y="863"/>
                  <a:pt x="818" y="877"/>
                  <a:pt x="815" y="895"/>
                </a:cubicBezTo>
                <a:cubicBezTo>
                  <a:pt x="813" y="913"/>
                  <a:pt x="812" y="913"/>
                  <a:pt x="812" y="916"/>
                </a:cubicBezTo>
                <a:cubicBezTo>
                  <a:pt x="811" y="919"/>
                  <a:pt x="794" y="923"/>
                  <a:pt x="794" y="923"/>
                </a:cubicBezTo>
                <a:cubicBezTo>
                  <a:pt x="794" y="923"/>
                  <a:pt x="802" y="934"/>
                  <a:pt x="801" y="943"/>
                </a:cubicBezTo>
                <a:cubicBezTo>
                  <a:pt x="806" y="944"/>
                  <a:pt x="807" y="945"/>
                  <a:pt x="806" y="946"/>
                </a:cubicBezTo>
                <a:cubicBezTo>
                  <a:pt x="806" y="948"/>
                  <a:pt x="806" y="948"/>
                  <a:pt x="806" y="949"/>
                </a:cubicBezTo>
                <a:cubicBezTo>
                  <a:pt x="806" y="951"/>
                  <a:pt x="801" y="952"/>
                  <a:pt x="801" y="952"/>
                </a:cubicBezTo>
                <a:cubicBezTo>
                  <a:pt x="801" y="952"/>
                  <a:pt x="801" y="963"/>
                  <a:pt x="800" y="967"/>
                </a:cubicBezTo>
                <a:cubicBezTo>
                  <a:pt x="801" y="967"/>
                  <a:pt x="801" y="968"/>
                  <a:pt x="801" y="969"/>
                </a:cubicBezTo>
                <a:cubicBezTo>
                  <a:pt x="801" y="970"/>
                  <a:pt x="801" y="972"/>
                  <a:pt x="801" y="972"/>
                </a:cubicBezTo>
                <a:cubicBezTo>
                  <a:pt x="800" y="973"/>
                  <a:pt x="797" y="973"/>
                  <a:pt x="797" y="973"/>
                </a:cubicBezTo>
                <a:cubicBezTo>
                  <a:pt x="797" y="973"/>
                  <a:pt x="793" y="983"/>
                  <a:pt x="790" y="984"/>
                </a:cubicBezTo>
                <a:cubicBezTo>
                  <a:pt x="787" y="986"/>
                  <a:pt x="785" y="985"/>
                  <a:pt x="782" y="987"/>
                </a:cubicBezTo>
                <a:cubicBezTo>
                  <a:pt x="780" y="988"/>
                  <a:pt x="769" y="996"/>
                  <a:pt x="757" y="990"/>
                </a:cubicBezTo>
                <a:cubicBezTo>
                  <a:pt x="745" y="984"/>
                  <a:pt x="746" y="977"/>
                  <a:pt x="746" y="966"/>
                </a:cubicBezTo>
                <a:cubicBezTo>
                  <a:pt x="745" y="956"/>
                  <a:pt x="739" y="952"/>
                  <a:pt x="731" y="945"/>
                </a:cubicBezTo>
                <a:cubicBezTo>
                  <a:pt x="723" y="939"/>
                  <a:pt x="714" y="927"/>
                  <a:pt x="714" y="927"/>
                </a:cubicBezTo>
                <a:cubicBezTo>
                  <a:pt x="714" y="927"/>
                  <a:pt x="707" y="930"/>
                  <a:pt x="692" y="929"/>
                </a:cubicBezTo>
                <a:cubicBezTo>
                  <a:pt x="676" y="928"/>
                  <a:pt x="671" y="931"/>
                  <a:pt x="665" y="934"/>
                </a:cubicBezTo>
                <a:cubicBezTo>
                  <a:pt x="659" y="937"/>
                  <a:pt x="646" y="940"/>
                  <a:pt x="646" y="940"/>
                </a:cubicBezTo>
                <a:cubicBezTo>
                  <a:pt x="646" y="940"/>
                  <a:pt x="646" y="967"/>
                  <a:pt x="629" y="979"/>
                </a:cubicBezTo>
                <a:cubicBezTo>
                  <a:pt x="613" y="991"/>
                  <a:pt x="602" y="998"/>
                  <a:pt x="600" y="1004"/>
                </a:cubicBezTo>
                <a:cubicBezTo>
                  <a:pt x="598" y="1010"/>
                  <a:pt x="591" y="1021"/>
                  <a:pt x="587" y="1025"/>
                </a:cubicBezTo>
                <a:cubicBezTo>
                  <a:pt x="584" y="1030"/>
                  <a:pt x="580" y="1028"/>
                  <a:pt x="580" y="1028"/>
                </a:cubicBezTo>
                <a:cubicBezTo>
                  <a:pt x="580" y="1028"/>
                  <a:pt x="570" y="1041"/>
                  <a:pt x="559" y="1057"/>
                </a:cubicBezTo>
                <a:cubicBezTo>
                  <a:pt x="548" y="1073"/>
                  <a:pt x="539" y="1103"/>
                  <a:pt x="539" y="1105"/>
                </a:cubicBezTo>
                <a:cubicBezTo>
                  <a:pt x="540" y="1107"/>
                  <a:pt x="549" y="1115"/>
                  <a:pt x="546" y="1131"/>
                </a:cubicBezTo>
                <a:cubicBezTo>
                  <a:pt x="543" y="1146"/>
                  <a:pt x="533" y="1185"/>
                  <a:pt x="511" y="1205"/>
                </a:cubicBezTo>
                <a:cubicBezTo>
                  <a:pt x="490" y="1225"/>
                  <a:pt x="474" y="1245"/>
                  <a:pt x="469" y="1259"/>
                </a:cubicBezTo>
                <a:cubicBezTo>
                  <a:pt x="464" y="1273"/>
                  <a:pt x="464" y="1271"/>
                  <a:pt x="466" y="1279"/>
                </a:cubicBezTo>
                <a:cubicBezTo>
                  <a:pt x="467" y="1288"/>
                  <a:pt x="466" y="1296"/>
                  <a:pt x="466" y="1312"/>
                </a:cubicBezTo>
                <a:cubicBezTo>
                  <a:pt x="465" y="1329"/>
                  <a:pt x="467" y="1336"/>
                  <a:pt x="462" y="1342"/>
                </a:cubicBezTo>
                <a:cubicBezTo>
                  <a:pt x="458" y="1349"/>
                  <a:pt x="454" y="1349"/>
                  <a:pt x="453" y="1361"/>
                </a:cubicBezTo>
                <a:cubicBezTo>
                  <a:pt x="452" y="1373"/>
                  <a:pt x="433" y="1377"/>
                  <a:pt x="409" y="1379"/>
                </a:cubicBezTo>
                <a:cubicBezTo>
                  <a:pt x="385" y="1380"/>
                  <a:pt x="364" y="1378"/>
                  <a:pt x="365" y="1356"/>
                </a:cubicBezTo>
                <a:cubicBezTo>
                  <a:pt x="366" y="1334"/>
                  <a:pt x="378" y="1332"/>
                  <a:pt x="384" y="1319"/>
                </a:cubicBezTo>
                <a:cubicBezTo>
                  <a:pt x="389" y="1306"/>
                  <a:pt x="394" y="1295"/>
                  <a:pt x="397" y="1283"/>
                </a:cubicBezTo>
                <a:cubicBezTo>
                  <a:pt x="400" y="1271"/>
                  <a:pt x="411" y="1271"/>
                  <a:pt x="411" y="1271"/>
                </a:cubicBezTo>
                <a:cubicBezTo>
                  <a:pt x="411" y="1271"/>
                  <a:pt x="409" y="1258"/>
                  <a:pt x="417" y="1252"/>
                </a:cubicBezTo>
                <a:cubicBezTo>
                  <a:pt x="424" y="1246"/>
                  <a:pt x="422" y="1242"/>
                  <a:pt x="424" y="1240"/>
                </a:cubicBezTo>
                <a:cubicBezTo>
                  <a:pt x="427" y="1237"/>
                  <a:pt x="437" y="1230"/>
                  <a:pt x="439" y="1201"/>
                </a:cubicBezTo>
                <a:cubicBezTo>
                  <a:pt x="441" y="1172"/>
                  <a:pt x="445" y="1134"/>
                  <a:pt x="467" y="1104"/>
                </a:cubicBezTo>
                <a:cubicBezTo>
                  <a:pt x="467" y="1083"/>
                  <a:pt x="464" y="1081"/>
                  <a:pt x="470" y="1066"/>
                </a:cubicBezTo>
                <a:cubicBezTo>
                  <a:pt x="477" y="1050"/>
                  <a:pt x="468" y="1040"/>
                  <a:pt x="474" y="1031"/>
                </a:cubicBezTo>
                <a:cubicBezTo>
                  <a:pt x="480" y="1021"/>
                  <a:pt x="471" y="1005"/>
                  <a:pt x="491" y="978"/>
                </a:cubicBezTo>
                <a:cubicBezTo>
                  <a:pt x="484" y="965"/>
                  <a:pt x="481" y="964"/>
                  <a:pt x="487" y="959"/>
                </a:cubicBezTo>
                <a:cubicBezTo>
                  <a:pt x="492" y="954"/>
                  <a:pt x="506" y="939"/>
                  <a:pt x="506" y="935"/>
                </a:cubicBezTo>
                <a:cubicBezTo>
                  <a:pt x="506" y="932"/>
                  <a:pt x="505" y="919"/>
                  <a:pt x="507" y="918"/>
                </a:cubicBezTo>
                <a:cubicBezTo>
                  <a:pt x="509" y="916"/>
                  <a:pt x="479" y="907"/>
                  <a:pt x="466" y="890"/>
                </a:cubicBezTo>
                <a:cubicBezTo>
                  <a:pt x="454" y="873"/>
                  <a:pt x="459" y="870"/>
                  <a:pt x="458" y="865"/>
                </a:cubicBezTo>
                <a:cubicBezTo>
                  <a:pt x="457" y="861"/>
                  <a:pt x="452" y="856"/>
                  <a:pt x="453" y="848"/>
                </a:cubicBezTo>
                <a:cubicBezTo>
                  <a:pt x="453" y="840"/>
                  <a:pt x="448" y="834"/>
                  <a:pt x="450" y="821"/>
                </a:cubicBezTo>
                <a:cubicBezTo>
                  <a:pt x="453" y="809"/>
                  <a:pt x="459" y="794"/>
                  <a:pt x="460" y="785"/>
                </a:cubicBezTo>
                <a:cubicBezTo>
                  <a:pt x="462" y="775"/>
                  <a:pt x="461" y="753"/>
                  <a:pt x="473" y="740"/>
                </a:cubicBezTo>
                <a:cubicBezTo>
                  <a:pt x="468" y="718"/>
                  <a:pt x="472" y="709"/>
                  <a:pt x="474" y="700"/>
                </a:cubicBezTo>
                <a:cubicBezTo>
                  <a:pt x="476" y="691"/>
                  <a:pt x="478" y="683"/>
                  <a:pt x="476" y="675"/>
                </a:cubicBezTo>
                <a:cubicBezTo>
                  <a:pt x="474" y="667"/>
                  <a:pt x="462" y="641"/>
                  <a:pt x="457" y="626"/>
                </a:cubicBezTo>
                <a:cubicBezTo>
                  <a:pt x="451" y="611"/>
                  <a:pt x="450" y="611"/>
                  <a:pt x="450" y="601"/>
                </a:cubicBezTo>
                <a:cubicBezTo>
                  <a:pt x="449" y="592"/>
                  <a:pt x="438" y="569"/>
                  <a:pt x="426" y="556"/>
                </a:cubicBezTo>
                <a:cubicBezTo>
                  <a:pt x="415" y="543"/>
                  <a:pt x="407" y="508"/>
                  <a:pt x="390" y="486"/>
                </a:cubicBezTo>
                <a:cubicBezTo>
                  <a:pt x="373" y="464"/>
                  <a:pt x="369" y="466"/>
                  <a:pt x="356" y="456"/>
                </a:cubicBezTo>
                <a:cubicBezTo>
                  <a:pt x="343" y="447"/>
                  <a:pt x="313" y="438"/>
                  <a:pt x="296" y="429"/>
                </a:cubicBezTo>
                <a:cubicBezTo>
                  <a:pt x="278" y="420"/>
                  <a:pt x="274" y="418"/>
                  <a:pt x="273" y="403"/>
                </a:cubicBezTo>
                <a:cubicBezTo>
                  <a:pt x="273" y="388"/>
                  <a:pt x="278" y="376"/>
                  <a:pt x="278" y="372"/>
                </a:cubicBezTo>
                <a:cubicBezTo>
                  <a:pt x="279" y="368"/>
                  <a:pt x="249" y="351"/>
                  <a:pt x="224" y="340"/>
                </a:cubicBezTo>
                <a:cubicBezTo>
                  <a:pt x="198" y="329"/>
                  <a:pt x="192" y="301"/>
                  <a:pt x="168" y="274"/>
                </a:cubicBezTo>
                <a:cubicBezTo>
                  <a:pt x="144" y="246"/>
                  <a:pt x="113" y="207"/>
                  <a:pt x="99" y="204"/>
                </a:cubicBezTo>
                <a:cubicBezTo>
                  <a:pt x="85" y="200"/>
                  <a:pt x="73" y="195"/>
                  <a:pt x="64" y="184"/>
                </a:cubicBezTo>
                <a:cubicBezTo>
                  <a:pt x="56" y="173"/>
                  <a:pt x="45" y="167"/>
                  <a:pt x="38" y="164"/>
                </a:cubicBezTo>
                <a:cubicBezTo>
                  <a:pt x="30" y="162"/>
                  <a:pt x="22" y="158"/>
                  <a:pt x="15" y="154"/>
                </a:cubicBezTo>
                <a:cubicBezTo>
                  <a:pt x="7" y="151"/>
                  <a:pt x="0" y="150"/>
                  <a:pt x="5" y="142"/>
                </a:cubicBezTo>
                <a:cubicBezTo>
                  <a:pt x="10" y="134"/>
                  <a:pt x="17" y="138"/>
                  <a:pt x="23" y="142"/>
                </a:cubicBezTo>
                <a:cubicBezTo>
                  <a:pt x="30" y="145"/>
                  <a:pt x="40" y="148"/>
                  <a:pt x="41" y="148"/>
                </a:cubicBezTo>
                <a:cubicBezTo>
                  <a:pt x="42" y="149"/>
                  <a:pt x="31" y="143"/>
                  <a:pt x="26" y="138"/>
                </a:cubicBezTo>
                <a:cubicBezTo>
                  <a:pt x="21" y="132"/>
                  <a:pt x="16" y="128"/>
                  <a:pt x="13" y="125"/>
                </a:cubicBezTo>
                <a:cubicBezTo>
                  <a:pt x="10" y="122"/>
                  <a:pt x="0" y="116"/>
                  <a:pt x="6" y="110"/>
                </a:cubicBezTo>
                <a:cubicBezTo>
                  <a:pt x="13" y="103"/>
                  <a:pt x="22" y="111"/>
                  <a:pt x="25" y="115"/>
                </a:cubicBezTo>
                <a:cubicBezTo>
                  <a:pt x="28" y="119"/>
                  <a:pt x="35" y="119"/>
                  <a:pt x="39" y="123"/>
                </a:cubicBezTo>
                <a:cubicBezTo>
                  <a:pt x="43" y="128"/>
                  <a:pt x="48" y="128"/>
                  <a:pt x="48" y="128"/>
                </a:cubicBezTo>
                <a:cubicBezTo>
                  <a:pt x="48" y="128"/>
                  <a:pt x="37" y="116"/>
                  <a:pt x="35" y="113"/>
                </a:cubicBezTo>
                <a:cubicBezTo>
                  <a:pt x="34" y="110"/>
                  <a:pt x="26" y="107"/>
                  <a:pt x="21" y="102"/>
                </a:cubicBezTo>
                <a:cubicBezTo>
                  <a:pt x="17" y="96"/>
                  <a:pt x="8" y="91"/>
                  <a:pt x="14" y="83"/>
                </a:cubicBezTo>
                <a:cubicBezTo>
                  <a:pt x="19" y="75"/>
                  <a:pt x="28" y="88"/>
                  <a:pt x="32" y="91"/>
                </a:cubicBezTo>
                <a:cubicBezTo>
                  <a:pt x="35" y="94"/>
                  <a:pt x="44" y="98"/>
                  <a:pt x="49" y="103"/>
                </a:cubicBezTo>
                <a:cubicBezTo>
                  <a:pt x="54" y="108"/>
                  <a:pt x="58" y="109"/>
                  <a:pt x="59" y="112"/>
                </a:cubicBezTo>
                <a:cubicBezTo>
                  <a:pt x="61" y="114"/>
                  <a:pt x="59" y="104"/>
                  <a:pt x="58" y="99"/>
                </a:cubicBezTo>
                <a:cubicBezTo>
                  <a:pt x="56" y="95"/>
                  <a:pt x="49" y="89"/>
                  <a:pt x="48" y="81"/>
                </a:cubicBezTo>
                <a:cubicBezTo>
                  <a:pt x="46" y="73"/>
                  <a:pt x="43" y="71"/>
                  <a:pt x="49" y="67"/>
                </a:cubicBezTo>
                <a:cubicBezTo>
                  <a:pt x="55" y="62"/>
                  <a:pt x="64" y="74"/>
                  <a:pt x="65" y="78"/>
                </a:cubicBezTo>
                <a:cubicBezTo>
                  <a:pt x="67" y="83"/>
                  <a:pt x="79" y="100"/>
                  <a:pt x="80" y="106"/>
                </a:cubicBezTo>
                <a:cubicBezTo>
                  <a:pt x="82" y="111"/>
                  <a:pt x="85" y="110"/>
                  <a:pt x="87" y="112"/>
                </a:cubicBezTo>
                <a:cubicBezTo>
                  <a:pt x="90" y="114"/>
                  <a:pt x="93" y="117"/>
                  <a:pt x="92" y="115"/>
                </a:cubicBezTo>
                <a:cubicBezTo>
                  <a:pt x="92" y="112"/>
                  <a:pt x="83" y="96"/>
                  <a:pt x="94" y="91"/>
                </a:cubicBezTo>
                <a:cubicBezTo>
                  <a:pt x="97" y="88"/>
                  <a:pt x="100" y="88"/>
                  <a:pt x="102" y="92"/>
                </a:cubicBezTo>
                <a:cubicBezTo>
                  <a:pt x="104" y="96"/>
                  <a:pt x="109" y="110"/>
                  <a:pt x="114" y="114"/>
                </a:cubicBezTo>
                <a:cubicBezTo>
                  <a:pt x="118" y="118"/>
                  <a:pt x="121" y="124"/>
                  <a:pt x="124" y="134"/>
                </a:cubicBezTo>
                <a:cubicBezTo>
                  <a:pt x="126" y="144"/>
                  <a:pt x="128" y="162"/>
                  <a:pt x="133" y="168"/>
                </a:cubicBezTo>
                <a:cubicBezTo>
                  <a:pt x="138" y="174"/>
                  <a:pt x="160" y="192"/>
                  <a:pt x="170" y="203"/>
                </a:cubicBezTo>
                <a:cubicBezTo>
                  <a:pt x="181" y="213"/>
                  <a:pt x="201" y="232"/>
                  <a:pt x="228" y="243"/>
                </a:cubicBezTo>
                <a:cubicBezTo>
                  <a:pt x="255" y="255"/>
                  <a:pt x="261" y="265"/>
                  <a:pt x="273" y="279"/>
                </a:cubicBezTo>
                <a:cubicBezTo>
                  <a:pt x="285" y="293"/>
                  <a:pt x="298" y="302"/>
                  <a:pt x="302" y="303"/>
                </a:cubicBezTo>
                <a:cubicBezTo>
                  <a:pt x="306" y="304"/>
                  <a:pt x="312" y="302"/>
                  <a:pt x="320" y="310"/>
                </a:cubicBezTo>
                <a:cubicBezTo>
                  <a:pt x="328" y="318"/>
                  <a:pt x="360" y="333"/>
                  <a:pt x="367" y="338"/>
                </a:cubicBezTo>
                <a:cubicBezTo>
                  <a:pt x="376" y="344"/>
                  <a:pt x="385" y="342"/>
                  <a:pt x="393" y="346"/>
                </a:cubicBezTo>
                <a:cubicBezTo>
                  <a:pt x="401" y="350"/>
                  <a:pt x="399" y="349"/>
                  <a:pt x="405" y="349"/>
                </a:cubicBezTo>
                <a:cubicBezTo>
                  <a:pt x="410" y="350"/>
                  <a:pt x="415" y="350"/>
                  <a:pt x="419" y="351"/>
                </a:cubicBezTo>
                <a:cubicBezTo>
                  <a:pt x="424" y="352"/>
                  <a:pt x="431" y="349"/>
                  <a:pt x="440" y="354"/>
                </a:cubicBezTo>
                <a:cubicBezTo>
                  <a:pt x="449" y="359"/>
                  <a:pt x="446" y="356"/>
                  <a:pt x="452" y="357"/>
                </a:cubicBezTo>
                <a:cubicBezTo>
                  <a:pt x="458" y="358"/>
                  <a:pt x="464" y="358"/>
                  <a:pt x="475" y="359"/>
                </a:cubicBezTo>
                <a:cubicBezTo>
                  <a:pt x="486" y="360"/>
                  <a:pt x="496" y="360"/>
                  <a:pt x="500" y="359"/>
                </a:cubicBezTo>
                <a:cubicBezTo>
                  <a:pt x="503" y="359"/>
                  <a:pt x="511" y="352"/>
                  <a:pt x="514" y="345"/>
                </a:cubicBezTo>
                <a:cubicBezTo>
                  <a:pt x="511" y="330"/>
                  <a:pt x="509" y="317"/>
                  <a:pt x="509" y="315"/>
                </a:cubicBezTo>
                <a:cubicBezTo>
                  <a:pt x="510" y="313"/>
                  <a:pt x="503" y="320"/>
                  <a:pt x="497" y="309"/>
                </a:cubicBezTo>
                <a:cubicBezTo>
                  <a:pt x="490" y="298"/>
                  <a:pt x="483" y="276"/>
                  <a:pt x="500" y="274"/>
                </a:cubicBezTo>
                <a:cubicBezTo>
                  <a:pt x="499" y="260"/>
                  <a:pt x="499" y="254"/>
                  <a:pt x="500" y="249"/>
                </a:cubicBezTo>
                <a:cubicBezTo>
                  <a:pt x="502" y="244"/>
                  <a:pt x="504" y="239"/>
                  <a:pt x="505" y="235"/>
                </a:cubicBezTo>
                <a:cubicBezTo>
                  <a:pt x="506" y="230"/>
                  <a:pt x="504" y="231"/>
                  <a:pt x="507" y="228"/>
                </a:cubicBezTo>
                <a:cubicBezTo>
                  <a:pt x="509" y="224"/>
                  <a:pt x="510" y="225"/>
                  <a:pt x="513" y="221"/>
                </a:cubicBezTo>
                <a:cubicBezTo>
                  <a:pt x="515" y="217"/>
                  <a:pt x="514" y="216"/>
                  <a:pt x="518" y="214"/>
                </a:cubicBezTo>
                <a:cubicBezTo>
                  <a:pt x="521" y="211"/>
                  <a:pt x="518" y="213"/>
                  <a:pt x="524" y="209"/>
                </a:cubicBezTo>
                <a:cubicBezTo>
                  <a:pt x="529" y="204"/>
                  <a:pt x="535" y="202"/>
                  <a:pt x="542" y="200"/>
                </a:cubicBezTo>
                <a:cubicBezTo>
                  <a:pt x="550" y="199"/>
                  <a:pt x="552" y="199"/>
                  <a:pt x="560" y="199"/>
                </a:cubicBezTo>
                <a:cubicBezTo>
                  <a:pt x="569" y="199"/>
                  <a:pt x="565" y="196"/>
                  <a:pt x="572" y="199"/>
                </a:cubicBezTo>
                <a:cubicBezTo>
                  <a:pt x="578" y="203"/>
                  <a:pt x="576" y="200"/>
                  <a:pt x="581" y="202"/>
                </a:cubicBezTo>
                <a:cubicBezTo>
                  <a:pt x="586" y="203"/>
                  <a:pt x="585" y="202"/>
                  <a:pt x="588" y="204"/>
                </a:cubicBezTo>
                <a:cubicBezTo>
                  <a:pt x="591" y="206"/>
                  <a:pt x="593" y="208"/>
                  <a:pt x="594" y="210"/>
                </a:cubicBezTo>
                <a:cubicBezTo>
                  <a:pt x="596" y="212"/>
                  <a:pt x="596" y="210"/>
                  <a:pt x="596" y="212"/>
                </a:cubicBezTo>
                <a:cubicBezTo>
                  <a:pt x="595" y="214"/>
                  <a:pt x="605" y="220"/>
                  <a:pt x="606" y="231"/>
                </a:cubicBezTo>
                <a:cubicBezTo>
                  <a:pt x="608" y="242"/>
                  <a:pt x="607" y="246"/>
                  <a:pt x="609" y="252"/>
                </a:cubicBezTo>
                <a:cubicBezTo>
                  <a:pt x="611" y="257"/>
                  <a:pt x="613" y="259"/>
                  <a:pt x="611" y="265"/>
                </a:cubicBezTo>
                <a:cubicBezTo>
                  <a:pt x="609" y="271"/>
                  <a:pt x="611" y="270"/>
                  <a:pt x="613" y="280"/>
                </a:cubicBezTo>
                <a:cubicBezTo>
                  <a:pt x="614" y="291"/>
                  <a:pt x="613" y="298"/>
                  <a:pt x="610" y="306"/>
                </a:cubicBezTo>
                <a:cubicBezTo>
                  <a:pt x="608" y="315"/>
                  <a:pt x="611" y="322"/>
                  <a:pt x="607" y="332"/>
                </a:cubicBezTo>
                <a:cubicBezTo>
                  <a:pt x="602" y="343"/>
                  <a:pt x="598" y="352"/>
                  <a:pt x="597" y="355"/>
                </a:cubicBezTo>
                <a:cubicBezTo>
                  <a:pt x="595" y="358"/>
                  <a:pt x="597" y="358"/>
                  <a:pt x="597" y="358"/>
                </a:cubicBezTo>
                <a:cubicBezTo>
                  <a:pt x="597" y="358"/>
                  <a:pt x="614" y="360"/>
                  <a:pt x="624" y="354"/>
                </a:cubicBezTo>
                <a:cubicBezTo>
                  <a:pt x="634" y="349"/>
                  <a:pt x="636" y="342"/>
                  <a:pt x="648" y="338"/>
                </a:cubicBezTo>
                <a:cubicBezTo>
                  <a:pt x="661" y="334"/>
                  <a:pt x="688" y="342"/>
                  <a:pt x="701" y="333"/>
                </a:cubicBezTo>
                <a:cubicBezTo>
                  <a:pt x="715" y="324"/>
                  <a:pt x="728" y="308"/>
                  <a:pt x="746" y="297"/>
                </a:cubicBezTo>
                <a:cubicBezTo>
                  <a:pt x="763" y="286"/>
                  <a:pt x="769" y="276"/>
                  <a:pt x="784" y="268"/>
                </a:cubicBezTo>
                <a:cubicBezTo>
                  <a:pt x="799" y="260"/>
                  <a:pt x="798" y="258"/>
                  <a:pt x="804" y="261"/>
                </a:cubicBezTo>
                <a:cubicBezTo>
                  <a:pt x="812" y="254"/>
                  <a:pt x="824" y="239"/>
                  <a:pt x="830" y="232"/>
                </a:cubicBezTo>
                <a:cubicBezTo>
                  <a:pt x="836" y="226"/>
                  <a:pt x="861" y="207"/>
                  <a:pt x="881" y="194"/>
                </a:cubicBezTo>
                <a:cubicBezTo>
                  <a:pt x="902" y="180"/>
                  <a:pt x="926" y="154"/>
                  <a:pt x="936" y="139"/>
                </a:cubicBezTo>
                <a:cubicBezTo>
                  <a:pt x="945" y="124"/>
                  <a:pt x="947" y="127"/>
                  <a:pt x="947" y="114"/>
                </a:cubicBezTo>
                <a:cubicBezTo>
                  <a:pt x="947" y="101"/>
                  <a:pt x="944" y="84"/>
                  <a:pt x="944" y="71"/>
                </a:cubicBezTo>
                <a:cubicBezTo>
                  <a:pt x="944" y="58"/>
                  <a:pt x="947" y="54"/>
                  <a:pt x="943" y="46"/>
                </a:cubicBezTo>
                <a:cubicBezTo>
                  <a:pt x="940" y="39"/>
                  <a:pt x="940" y="35"/>
                  <a:pt x="944" y="34"/>
                </a:cubicBezTo>
                <a:cubicBezTo>
                  <a:pt x="949" y="34"/>
                  <a:pt x="958" y="36"/>
                  <a:pt x="961" y="49"/>
                </a:cubicBezTo>
                <a:cubicBezTo>
                  <a:pt x="964" y="62"/>
                  <a:pt x="964" y="68"/>
                  <a:pt x="965" y="69"/>
                </a:cubicBezTo>
                <a:cubicBezTo>
                  <a:pt x="965" y="71"/>
                  <a:pt x="968" y="69"/>
                  <a:pt x="968" y="70"/>
                </a:cubicBezTo>
                <a:cubicBezTo>
                  <a:pt x="969" y="71"/>
                  <a:pt x="970" y="65"/>
                  <a:pt x="976" y="62"/>
                </a:cubicBezTo>
                <a:cubicBezTo>
                  <a:pt x="981" y="58"/>
                  <a:pt x="982" y="54"/>
                  <a:pt x="984" y="52"/>
                </a:cubicBezTo>
                <a:cubicBezTo>
                  <a:pt x="985" y="51"/>
                  <a:pt x="987" y="39"/>
                  <a:pt x="990" y="35"/>
                </a:cubicBezTo>
                <a:cubicBezTo>
                  <a:pt x="992" y="31"/>
                  <a:pt x="990" y="28"/>
                  <a:pt x="994" y="21"/>
                </a:cubicBezTo>
                <a:cubicBezTo>
                  <a:pt x="998" y="15"/>
                  <a:pt x="999" y="0"/>
                  <a:pt x="1010" y="4"/>
                </a:cubicBezTo>
                <a:cubicBezTo>
                  <a:pt x="1020" y="7"/>
                  <a:pt x="1013" y="19"/>
                  <a:pt x="1010" y="24"/>
                </a:cubicBezTo>
                <a:cubicBezTo>
                  <a:pt x="1008" y="28"/>
                  <a:pt x="1010" y="36"/>
                  <a:pt x="1007" y="41"/>
                </a:cubicBezTo>
                <a:cubicBezTo>
                  <a:pt x="1003" y="45"/>
                  <a:pt x="1002" y="49"/>
                  <a:pt x="1002" y="53"/>
                </a:cubicBezTo>
                <a:cubicBezTo>
                  <a:pt x="1001" y="57"/>
                  <a:pt x="1003" y="57"/>
                  <a:pt x="1003" y="57"/>
                </a:cubicBezTo>
                <a:cubicBezTo>
                  <a:pt x="1003" y="57"/>
                  <a:pt x="1012" y="41"/>
                  <a:pt x="1018" y="34"/>
                </a:cubicBezTo>
                <a:cubicBezTo>
                  <a:pt x="1025" y="27"/>
                  <a:pt x="1027" y="20"/>
                  <a:pt x="1029" y="16"/>
                </a:cubicBezTo>
                <a:cubicBezTo>
                  <a:pt x="1032" y="12"/>
                  <a:pt x="1036" y="3"/>
                  <a:pt x="1043" y="7"/>
                </a:cubicBezTo>
                <a:cubicBezTo>
                  <a:pt x="1051" y="11"/>
                  <a:pt x="1043" y="25"/>
                  <a:pt x="1040" y="30"/>
                </a:cubicBezTo>
                <a:cubicBezTo>
                  <a:pt x="1037" y="34"/>
                  <a:pt x="1031" y="43"/>
                  <a:pt x="1028" y="48"/>
                </a:cubicBezTo>
                <a:cubicBezTo>
                  <a:pt x="1026" y="54"/>
                  <a:pt x="1019" y="64"/>
                  <a:pt x="1018" y="66"/>
                </a:cubicBezTo>
                <a:cubicBezTo>
                  <a:pt x="1016" y="67"/>
                  <a:pt x="1027" y="59"/>
                  <a:pt x="1030" y="57"/>
                </a:cubicBezTo>
                <a:cubicBezTo>
                  <a:pt x="1033" y="55"/>
                  <a:pt x="1037" y="47"/>
                  <a:pt x="1043" y="43"/>
                </a:cubicBezTo>
                <a:cubicBezTo>
                  <a:pt x="1049" y="39"/>
                  <a:pt x="1054" y="28"/>
                  <a:pt x="1060" y="34"/>
                </a:cubicBezTo>
                <a:cubicBezTo>
                  <a:pt x="1067" y="40"/>
                  <a:pt x="1056" y="52"/>
                  <a:pt x="1054" y="54"/>
                </a:cubicBezTo>
                <a:cubicBezTo>
                  <a:pt x="1053" y="57"/>
                  <a:pt x="1046" y="62"/>
                  <a:pt x="1044" y="63"/>
                </a:cubicBezTo>
                <a:cubicBezTo>
                  <a:pt x="1043" y="65"/>
                  <a:pt x="1032" y="78"/>
                  <a:pt x="1029" y="80"/>
                </a:cubicBezTo>
                <a:cubicBezTo>
                  <a:pt x="1027" y="83"/>
                  <a:pt x="1036" y="78"/>
                  <a:pt x="1040" y="75"/>
                </a:cubicBezTo>
                <a:cubicBezTo>
                  <a:pt x="1043" y="72"/>
                  <a:pt x="1048" y="65"/>
                  <a:pt x="1052" y="62"/>
                </a:cubicBezTo>
                <a:cubicBezTo>
                  <a:pt x="1057" y="59"/>
                  <a:pt x="1064" y="61"/>
                  <a:pt x="1065" y="66"/>
                </a:cubicBezTo>
                <a:cubicBezTo>
                  <a:pt x="1066" y="71"/>
                  <a:pt x="1061" y="74"/>
                  <a:pt x="1055" y="80"/>
                </a:cubicBezTo>
                <a:cubicBezTo>
                  <a:pt x="1049" y="86"/>
                  <a:pt x="1048" y="89"/>
                  <a:pt x="1040" y="95"/>
                </a:cubicBezTo>
                <a:cubicBezTo>
                  <a:pt x="1032" y="102"/>
                  <a:pt x="1032" y="102"/>
                  <a:pt x="1030" y="105"/>
                </a:cubicBezTo>
                <a:cubicBezTo>
                  <a:pt x="1029" y="108"/>
                  <a:pt x="1021" y="121"/>
                  <a:pt x="1015" y="127"/>
                </a:cubicBezTo>
                <a:cubicBezTo>
                  <a:pt x="1010" y="133"/>
                  <a:pt x="1000" y="142"/>
                  <a:pt x="993" y="146"/>
                </a:cubicBezTo>
                <a:cubicBezTo>
                  <a:pt x="986" y="150"/>
                  <a:pt x="988" y="148"/>
                  <a:pt x="985" y="152"/>
                </a:cubicBezTo>
                <a:cubicBezTo>
                  <a:pt x="982" y="156"/>
                  <a:pt x="968" y="162"/>
                  <a:pt x="952" y="185"/>
                </a:cubicBezTo>
                <a:cubicBezTo>
                  <a:pt x="936" y="208"/>
                  <a:pt x="915" y="255"/>
                  <a:pt x="907" y="263"/>
                </a:cubicBezTo>
                <a:cubicBezTo>
                  <a:pt x="898" y="270"/>
                  <a:pt x="896" y="285"/>
                  <a:pt x="888" y="292"/>
                </a:cubicBezTo>
                <a:cubicBezTo>
                  <a:pt x="880" y="299"/>
                  <a:pt x="836" y="326"/>
                  <a:pt x="831" y="333"/>
                </a:cubicBezTo>
                <a:close/>
              </a:path>
            </a:pathLst>
          </a:custGeom>
          <a:solidFill>
            <a:schemeClr val="accent1"/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9113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588224" y="1701804"/>
            <a:ext cx="2082712" cy="4544043"/>
            <a:chOff x="7329371" y="2696011"/>
            <a:chExt cx="915038" cy="3253269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cxnSp>
          <p:nvCxnSpPr>
            <p:cNvPr id="6" name="Gerade Verbindung 5"/>
            <p:cNvCxnSpPr/>
            <p:nvPr/>
          </p:nvCxnSpPr>
          <p:spPr bwMode="auto">
            <a:xfrm>
              <a:off x="8244409" y="2905036"/>
              <a:ext cx="0" cy="3044244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cxnSp>
        <p:cxnSp>
          <p:nvCxnSpPr>
            <p:cNvPr id="10" name="Gerade Verbindung 9"/>
            <p:cNvCxnSpPr/>
            <p:nvPr/>
          </p:nvCxnSpPr>
          <p:spPr bwMode="auto">
            <a:xfrm>
              <a:off x="7333704" y="2708920"/>
              <a:ext cx="0" cy="235002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Flussdiagramm: Daten 10"/>
            <p:cNvSpPr/>
            <p:nvPr/>
          </p:nvSpPr>
          <p:spPr bwMode="auto">
            <a:xfrm rot="5400000">
              <a:off x="7318837" y="2706545"/>
              <a:ext cx="936105" cy="915038"/>
            </a:xfrm>
            <a:prstGeom prst="flowChartInputOutpu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  <p:sp>
          <p:nvSpPr>
            <p:cNvPr id="13" name="Textfeld 12"/>
            <p:cNvSpPr txBox="1"/>
            <p:nvPr/>
          </p:nvSpPr>
          <p:spPr>
            <a:xfrm rot="397707">
              <a:off x="7392737" y="2837375"/>
              <a:ext cx="821430" cy="69831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de-DE" sz="2400" b="1" dirty="0" err="1" smtClean="0">
                  <a:solidFill>
                    <a:schemeClr val="bg1"/>
                  </a:solidFill>
                </a:rPr>
                <a:t>Your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 Text</a:t>
              </a:r>
              <a:endParaRPr lang="de-DE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Ellipse 11"/>
          <p:cNvSpPr/>
          <p:nvPr/>
        </p:nvSpPr>
        <p:spPr>
          <a:xfrm>
            <a:off x="235295" y="5478580"/>
            <a:ext cx="2953124" cy="12148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12" name="Freeform 83"/>
          <p:cNvSpPr>
            <a:spLocks noEditPoints="1"/>
          </p:cNvSpPr>
          <p:nvPr/>
        </p:nvSpPr>
        <p:spPr bwMode="auto">
          <a:xfrm>
            <a:off x="323528" y="4119804"/>
            <a:ext cx="1666555" cy="1190398"/>
          </a:xfrm>
          <a:custGeom>
            <a:avLst/>
            <a:gdLst>
              <a:gd name="T0" fmla="*/ 1074 w 1713"/>
              <a:gd name="T1" fmla="*/ 163 h 1225"/>
              <a:gd name="T2" fmla="*/ 843 w 1713"/>
              <a:gd name="T3" fmla="*/ 181 h 1225"/>
              <a:gd name="T4" fmla="*/ 648 w 1713"/>
              <a:gd name="T5" fmla="*/ 255 h 1225"/>
              <a:gd name="T6" fmla="*/ 548 w 1713"/>
              <a:gd name="T7" fmla="*/ 392 h 1225"/>
              <a:gd name="T8" fmla="*/ 629 w 1713"/>
              <a:gd name="T9" fmla="*/ 658 h 1225"/>
              <a:gd name="T10" fmla="*/ 526 w 1713"/>
              <a:gd name="T11" fmla="*/ 862 h 1225"/>
              <a:gd name="T12" fmla="*/ 118 w 1713"/>
              <a:gd name="T13" fmla="*/ 924 h 1225"/>
              <a:gd name="T14" fmla="*/ 72 w 1713"/>
              <a:gd name="T15" fmla="*/ 914 h 1225"/>
              <a:gd name="T16" fmla="*/ 5 w 1713"/>
              <a:gd name="T17" fmla="*/ 944 h 1225"/>
              <a:gd name="T18" fmla="*/ 49 w 1713"/>
              <a:gd name="T19" fmla="*/ 1080 h 1225"/>
              <a:gd name="T20" fmla="*/ 71 w 1713"/>
              <a:gd name="T21" fmla="*/ 1131 h 1225"/>
              <a:gd name="T22" fmla="*/ 78 w 1713"/>
              <a:gd name="T23" fmla="*/ 1150 h 1225"/>
              <a:gd name="T24" fmla="*/ 93 w 1713"/>
              <a:gd name="T25" fmla="*/ 1166 h 1225"/>
              <a:gd name="T26" fmla="*/ 102 w 1713"/>
              <a:gd name="T27" fmla="*/ 1179 h 1225"/>
              <a:gd name="T28" fmla="*/ 128 w 1713"/>
              <a:gd name="T29" fmla="*/ 1203 h 1225"/>
              <a:gd name="T30" fmla="*/ 146 w 1713"/>
              <a:gd name="T31" fmla="*/ 1211 h 1225"/>
              <a:gd name="T32" fmla="*/ 193 w 1713"/>
              <a:gd name="T33" fmla="*/ 1202 h 1225"/>
              <a:gd name="T34" fmla="*/ 173 w 1713"/>
              <a:gd name="T35" fmla="*/ 1119 h 1225"/>
              <a:gd name="T36" fmla="*/ 180 w 1713"/>
              <a:gd name="T37" fmla="*/ 1081 h 1225"/>
              <a:gd name="T38" fmla="*/ 197 w 1713"/>
              <a:gd name="T39" fmla="*/ 1063 h 1225"/>
              <a:gd name="T40" fmla="*/ 431 w 1713"/>
              <a:gd name="T41" fmla="*/ 1018 h 1225"/>
              <a:gd name="T42" fmla="*/ 582 w 1713"/>
              <a:gd name="T43" fmla="*/ 1112 h 1225"/>
              <a:gd name="T44" fmla="*/ 592 w 1713"/>
              <a:gd name="T45" fmla="*/ 1131 h 1225"/>
              <a:gd name="T46" fmla="*/ 620 w 1713"/>
              <a:gd name="T47" fmla="*/ 1153 h 1225"/>
              <a:gd name="T48" fmla="*/ 667 w 1713"/>
              <a:gd name="T49" fmla="*/ 1161 h 1225"/>
              <a:gd name="T50" fmla="*/ 709 w 1713"/>
              <a:gd name="T51" fmla="*/ 1143 h 1225"/>
              <a:gd name="T52" fmla="*/ 657 w 1713"/>
              <a:gd name="T53" fmla="*/ 1102 h 1225"/>
              <a:gd name="T54" fmla="*/ 654 w 1713"/>
              <a:gd name="T55" fmla="*/ 1057 h 1225"/>
              <a:gd name="T56" fmla="*/ 663 w 1713"/>
              <a:gd name="T57" fmla="*/ 1010 h 1225"/>
              <a:gd name="T58" fmla="*/ 773 w 1713"/>
              <a:gd name="T59" fmla="*/ 971 h 1225"/>
              <a:gd name="T60" fmla="*/ 1015 w 1713"/>
              <a:gd name="T61" fmla="*/ 893 h 1225"/>
              <a:gd name="T62" fmla="*/ 1165 w 1713"/>
              <a:gd name="T63" fmla="*/ 829 h 1225"/>
              <a:gd name="T64" fmla="*/ 1040 w 1713"/>
              <a:gd name="T65" fmla="*/ 505 h 1225"/>
              <a:gd name="T66" fmla="*/ 1212 w 1713"/>
              <a:gd name="T67" fmla="*/ 476 h 1225"/>
              <a:gd name="T68" fmla="*/ 1221 w 1713"/>
              <a:gd name="T69" fmla="*/ 671 h 1225"/>
              <a:gd name="T70" fmla="*/ 1260 w 1713"/>
              <a:gd name="T71" fmla="*/ 1019 h 1225"/>
              <a:gd name="T72" fmla="*/ 1241 w 1713"/>
              <a:gd name="T73" fmla="*/ 1104 h 1225"/>
              <a:gd name="T74" fmla="*/ 1282 w 1713"/>
              <a:gd name="T75" fmla="*/ 1090 h 1225"/>
              <a:gd name="T76" fmla="*/ 1316 w 1713"/>
              <a:gd name="T77" fmla="*/ 1114 h 1225"/>
              <a:gd name="T78" fmla="*/ 1342 w 1713"/>
              <a:gd name="T79" fmla="*/ 1087 h 1225"/>
              <a:gd name="T80" fmla="*/ 1389 w 1713"/>
              <a:gd name="T81" fmla="*/ 1171 h 1225"/>
              <a:gd name="T82" fmla="*/ 1427 w 1713"/>
              <a:gd name="T83" fmla="*/ 1185 h 1225"/>
              <a:gd name="T84" fmla="*/ 1456 w 1713"/>
              <a:gd name="T85" fmla="*/ 1190 h 1225"/>
              <a:gd name="T86" fmla="*/ 1528 w 1713"/>
              <a:gd name="T87" fmla="*/ 1210 h 1225"/>
              <a:gd name="T88" fmla="*/ 1506 w 1713"/>
              <a:gd name="T89" fmla="*/ 1162 h 1225"/>
              <a:gd name="T90" fmla="*/ 1452 w 1713"/>
              <a:gd name="T91" fmla="*/ 989 h 1225"/>
              <a:gd name="T92" fmla="*/ 1429 w 1713"/>
              <a:gd name="T93" fmla="*/ 515 h 1225"/>
              <a:gd name="T94" fmla="*/ 1454 w 1713"/>
              <a:gd name="T95" fmla="*/ 306 h 1225"/>
              <a:gd name="T96" fmla="*/ 1567 w 1713"/>
              <a:gd name="T97" fmla="*/ 296 h 1225"/>
              <a:gd name="T98" fmla="*/ 1655 w 1713"/>
              <a:gd name="T99" fmla="*/ 288 h 1225"/>
              <a:gd name="T100" fmla="*/ 1689 w 1713"/>
              <a:gd name="T101" fmla="*/ 263 h 1225"/>
              <a:gd name="T102" fmla="*/ 1699 w 1713"/>
              <a:gd name="T103" fmla="*/ 172 h 1225"/>
              <a:gd name="T104" fmla="*/ 1710 w 1713"/>
              <a:gd name="T105" fmla="*/ 111 h 1225"/>
              <a:gd name="T106" fmla="*/ 1563 w 1713"/>
              <a:gd name="T107" fmla="*/ 0 h 1225"/>
              <a:gd name="T108" fmla="*/ 1459 w 1713"/>
              <a:gd name="T109" fmla="*/ 104 h 1225"/>
              <a:gd name="T110" fmla="*/ 1417 w 1713"/>
              <a:gd name="T111" fmla="*/ 156 h 1225"/>
              <a:gd name="T112" fmla="*/ 657 w 1713"/>
              <a:gd name="T113" fmla="*/ 1015 h 1225"/>
              <a:gd name="T114" fmla="*/ 1319 w 1713"/>
              <a:gd name="T115" fmla="*/ 811 h 1225"/>
              <a:gd name="T116" fmla="*/ 1356 w 1713"/>
              <a:gd name="T117" fmla="*/ 1036 h 1225"/>
              <a:gd name="T118" fmla="*/ 1350 w 1713"/>
              <a:gd name="T119" fmla="*/ 910 h 1225"/>
              <a:gd name="T120" fmla="*/ 850 w 1713"/>
              <a:gd name="T121" fmla="*/ 660 h 1225"/>
              <a:gd name="T122" fmla="*/ 945 w 1713"/>
              <a:gd name="T123" fmla="*/ 768 h 1225"/>
              <a:gd name="T124" fmla="*/ 885 w 1713"/>
              <a:gd name="T125" fmla="*/ 668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13" h="1225">
                <a:moveTo>
                  <a:pt x="1333" y="142"/>
                </a:moveTo>
                <a:cubicBezTo>
                  <a:pt x="1282" y="133"/>
                  <a:pt x="1284" y="138"/>
                  <a:pt x="1280" y="140"/>
                </a:cubicBezTo>
                <a:cubicBezTo>
                  <a:pt x="1275" y="141"/>
                  <a:pt x="1272" y="142"/>
                  <a:pt x="1249" y="142"/>
                </a:cubicBezTo>
                <a:cubicBezTo>
                  <a:pt x="1227" y="142"/>
                  <a:pt x="1199" y="146"/>
                  <a:pt x="1166" y="152"/>
                </a:cubicBezTo>
                <a:cubicBezTo>
                  <a:pt x="1132" y="158"/>
                  <a:pt x="1106" y="161"/>
                  <a:pt x="1074" y="163"/>
                </a:cubicBezTo>
                <a:cubicBezTo>
                  <a:pt x="1043" y="166"/>
                  <a:pt x="1019" y="164"/>
                  <a:pt x="1000" y="165"/>
                </a:cubicBezTo>
                <a:cubicBezTo>
                  <a:pt x="982" y="165"/>
                  <a:pt x="943" y="169"/>
                  <a:pt x="920" y="171"/>
                </a:cubicBezTo>
                <a:cubicBezTo>
                  <a:pt x="896" y="174"/>
                  <a:pt x="865" y="180"/>
                  <a:pt x="859" y="182"/>
                </a:cubicBezTo>
                <a:cubicBezTo>
                  <a:pt x="858" y="180"/>
                  <a:pt x="854" y="179"/>
                  <a:pt x="851" y="180"/>
                </a:cubicBezTo>
                <a:cubicBezTo>
                  <a:pt x="850" y="179"/>
                  <a:pt x="845" y="178"/>
                  <a:pt x="843" y="181"/>
                </a:cubicBezTo>
                <a:cubicBezTo>
                  <a:pt x="841" y="180"/>
                  <a:pt x="838" y="179"/>
                  <a:pt x="834" y="182"/>
                </a:cubicBezTo>
                <a:cubicBezTo>
                  <a:pt x="833" y="181"/>
                  <a:pt x="829" y="179"/>
                  <a:pt x="827" y="182"/>
                </a:cubicBezTo>
                <a:cubicBezTo>
                  <a:pt x="809" y="173"/>
                  <a:pt x="795" y="177"/>
                  <a:pt x="767" y="185"/>
                </a:cubicBezTo>
                <a:cubicBezTo>
                  <a:pt x="739" y="193"/>
                  <a:pt x="718" y="201"/>
                  <a:pt x="693" y="216"/>
                </a:cubicBezTo>
                <a:cubicBezTo>
                  <a:pt x="669" y="230"/>
                  <a:pt x="655" y="247"/>
                  <a:pt x="648" y="255"/>
                </a:cubicBezTo>
                <a:cubicBezTo>
                  <a:pt x="642" y="264"/>
                  <a:pt x="633" y="275"/>
                  <a:pt x="623" y="288"/>
                </a:cubicBezTo>
                <a:cubicBezTo>
                  <a:pt x="612" y="302"/>
                  <a:pt x="603" y="318"/>
                  <a:pt x="596" y="328"/>
                </a:cubicBezTo>
                <a:cubicBezTo>
                  <a:pt x="589" y="338"/>
                  <a:pt x="580" y="354"/>
                  <a:pt x="574" y="361"/>
                </a:cubicBezTo>
                <a:cubicBezTo>
                  <a:pt x="569" y="368"/>
                  <a:pt x="558" y="380"/>
                  <a:pt x="556" y="385"/>
                </a:cubicBezTo>
                <a:cubicBezTo>
                  <a:pt x="553" y="385"/>
                  <a:pt x="551" y="388"/>
                  <a:pt x="548" y="392"/>
                </a:cubicBezTo>
                <a:cubicBezTo>
                  <a:pt x="545" y="395"/>
                  <a:pt x="550" y="398"/>
                  <a:pt x="556" y="404"/>
                </a:cubicBezTo>
                <a:cubicBezTo>
                  <a:pt x="562" y="410"/>
                  <a:pt x="578" y="421"/>
                  <a:pt x="589" y="432"/>
                </a:cubicBezTo>
                <a:cubicBezTo>
                  <a:pt x="601" y="442"/>
                  <a:pt x="611" y="453"/>
                  <a:pt x="630" y="468"/>
                </a:cubicBezTo>
                <a:cubicBezTo>
                  <a:pt x="630" y="484"/>
                  <a:pt x="627" y="527"/>
                  <a:pt x="626" y="567"/>
                </a:cubicBezTo>
                <a:cubicBezTo>
                  <a:pt x="624" y="607"/>
                  <a:pt x="628" y="637"/>
                  <a:pt x="629" y="658"/>
                </a:cubicBezTo>
                <a:cubicBezTo>
                  <a:pt x="631" y="680"/>
                  <a:pt x="639" y="727"/>
                  <a:pt x="641" y="762"/>
                </a:cubicBezTo>
                <a:cubicBezTo>
                  <a:pt x="643" y="796"/>
                  <a:pt x="645" y="815"/>
                  <a:pt x="645" y="833"/>
                </a:cubicBezTo>
                <a:cubicBezTo>
                  <a:pt x="645" y="850"/>
                  <a:pt x="641" y="858"/>
                  <a:pt x="639" y="863"/>
                </a:cubicBezTo>
                <a:cubicBezTo>
                  <a:pt x="636" y="868"/>
                  <a:pt x="624" y="869"/>
                  <a:pt x="610" y="870"/>
                </a:cubicBezTo>
                <a:cubicBezTo>
                  <a:pt x="597" y="870"/>
                  <a:pt x="562" y="863"/>
                  <a:pt x="526" y="862"/>
                </a:cubicBezTo>
                <a:cubicBezTo>
                  <a:pt x="499" y="862"/>
                  <a:pt x="466" y="865"/>
                  <a:pt x="439" y="873"/>
                </a:cubicBezTo>
                <a:cubicBezTo>
                  <a:pt x="403" y="882"/>
                  <a:pt x="390" y="892"/>
                  <a:pt x="348" y="901"/>
                </a:cubicBezTo>
                <a:cubicBezTo>
                  <a:pt x="313" y="909"/>
                  <a:pt x="277" y="914"/>
                  <a:pt x="249" y="917"/>
                </a:cubicBezTo>
                <a:cubicBezTo>
                  <a:pt x="221" y="920"/>
                  <a:pt x="205" y="920"/>
                  <a:pt x="183" y="922"/>
                </a:cubicBezTo>
                <a:cubicBezTo>
                  <a:pt x="161" y="924"/>
                  <a:pt x="130" y="925"/>
                  <a:pt x="118" y="924"/>
                </a:cubicBezTo>
                <a:cubicBezTo>
                  <a:pt x="121" y="921"/>
                  <a:pt x="120" y="917"/>
                  <a:pt x="118" y="914"/>
                </a:cubicBezTo>
                <a:cubicBezTo>
                  <a:pt x="117" y="912"/>
                  <a:pt x="112" y="910"/>
                  <a:pt x="105" y="910"/>
                </a:cubicBezTo>
                <a:cubicBezTo>
                  <a:pt x="97" y="910"/>
                  <a:pt x="93" y="912"/>
                  <a:pt x="89" y="913"/>
                </a:cubicBezTo>
                <a:cubicBezTo>
                  <a:pt x="87" y="911"/>
                  <a:pt x="86" y="913"/>
                  <a:pt x="82" y="914"/>
                </a:cubicBezTo>
                <a:cubicBezTo>
                  <a:pt x="75" y="913"/>
                  <a:pt x="77" y="914"/>
                  <a:pt x="72" y="914"/>
                </a:cubicBezTo>
                <a:cubicBezTo>
                  <a:pt x="69" y="913"/>
                  <a:pt x="66" y="913"/>
                  <a:pt x="64" y="916"/>
                </a:cubicBezTo>
                <a:cubicBezTo>
                  <a:pt x="60" y="915"/>
                  <a:pt x="56" y="916"/>
                  <a:pt x="51" y="920"/>
                </a:cubicBezTo>
                <a:cubicBezTo>
                  <a:pt x="44" y="922"/>
                  <a:pt x="37" y="927"/>
                  <a:pt x="28" y="932"/>
                </a:cubicBezTo>
                <a:cubicBezTo>
                  <a:pt x="19" y="938"/>
                  <a:pt x="18" y="940"/>
                  <a:pt x="17" y="942"/>
                </a:cubicBezTo>
                <a:cubicBezTo>
                  <a:pt x="12" y="941"/>
                  <a:pt x="9" y="944"/>
                  <a:pt x="5" y="944"/>
                </a:cubicBezTo>
                <a:cubicBezTo>
                  <a:pt x="2" y="944"/>
                  <a:pt x="3" y="946"/>
                  <a:pt x="1" y="951"/>
                </a:cubicBezTo>
                <a:cubicBezTo>
                  <a:pt x="0" y="955"/>
                  <a:pt x="2" y="962"/>
                  <a:pt x="3" y="969"/>
                </a:cubicBezTo>
                <a:cubicBezTo>
                  <a:pt x="5" y="976"/>
                  <a:pt x="10" y="992"/>
                  <a:pt x="13" y="1003"/>
                </a:cubicBezTo>
                <a:cubicBezTo>
                  <a:pt x="17" y="1013"/>
                  <a:pt x="20" y="1022"/>
                  <a:pt x="30" y="1041"/>
                </a:cubicBezTo>
                <a:cubicBezTo>
                  <a:pt x="39" y="1061"/>
                  <a:pt x="43" y="1069"/>
                  <a:pt x="49" y="1080"/>
                </a:cubicBezTo>
                <a:cubicBezTo>
                  <a:pt x="55" y="1091"/>
                  <a:pt x="59" y="1101"/>
                  <a:pt x="61" y="1107"/>
                </a:cubicBezTo>
                <a:cubicBezTo>
                  <a:pt x="63" y="1114"/>
                  <a:pt x="65" y="1116"/>
                  <a:pt x="65" y="1116"/>
                </a:cubicBezTo>
                <a:cubicBezTo>
                  <a:pt x="65" y="1116"/>
                  <a:pt x="65" y="1119"/>
                  <a:pt x="67" y="1121"/>
                </a:cubicBezTo>
                <a:cubicBezTo>
                  <a:pt x="68" y="1122"/>
                  <a:pt x="69" y="1123"/>
                  <a:pt x="69" y="1126"/>
                </a:cubicBezTo>
                <a:cubicBezTo>
                  <a:pt x="68" y="1128"/>
                  <a:pt x="69" y="1128"/>
                  <a:pt x="71" y="1131"/>
                </a:cubicBezTo>
                <a:cubicBezTo>
                  <a:pt x="69" y="1133"/>
                  <a:pt x="68" y="1133"/>
                  <a:pt x="69" y="1136"/>
                </a:cubicBezTo>
                <a:cubicBezTo>
                  <a:pt x="69" y="1139"/>
                  <a:pt x="70" y="1138"/>
                  <a:pt x="74" y="1138"/>
                </a:cubicBezTo>
                <a:cubicBezTo>
                  <a:pt x="79" y="1139"/>
                  <a:pt x="75" y="1143"/>
                  <a:pt x="74" y="1144"/>
                </a:cubicBezTo>
                <a:cubicBezTo>
                  <a:pt x="74" y="1145"/>
                  <a:pt x="74" y="1147"/>
                  <a:pt x="75" y="1148"/>
                </a:cubicBezTo>
                <a:cubicBezTo>
                  <a:pt x="77" y="1148"/>
                  <a:pt x="80" y="1148"/>
                  <a:pt x="78" y="1150"/>
                </a:cubicBezTo>
                <a:cubicBezTo>
                  <a:pt x="75" y="1152"/>
                  <a:pt x="77" y="1153"/>
                  <a:pt x="79" y="1156"/>
                </a:cubicBezTo>
                <a:cubicBezTo>
                  <a:pt x="81" y="1159"/>
                  <a:pt x="81" y="1156"/>
                  <a:pt x="84" y="1158"/>
                </a:cubicBezTo>
                <a:cubicBezTo>
                  <a:pt x="81" y="1160"/>
                  <a:pt x="83" y="1160"/>
                  <a:pt x="84" y="1162"/>
                </a:cubicBezTo>
                <a:cubicBezTo>
                  <a:pt x="85" y="1164"/>
                  <a:pt x="89" y="1161"/>
                  <a:pt x="89" y="1161"/>
                </a:cubicBezTo>
                <a:cubicBezTo>
                  <a:pt x="89" y="1161"/>
                  <a:pt x="93" y="1163"/>
                  <a:pt x="93" y="1166"/>
                </a:cubicBezTo>
                <a:cubicBezTo>
                  <a:pt x="93" y="1169"/>
                  <a:pt x="94" y="1169"/>
                  <a:pt x="95" y="1169"/>
                </a:cubicBezTo>
                <a:cubicBezTo>
                  <a:pt x="96" y="1168"/>
                  <a:pt x="98" y="1170"/>
                  <a:pt x="97" y="1171"/>
                </a:cubicBezTo>
                <a:cubicBezTo>
                  <a:pt x="97" y="1173"/>
                  <a:pt x="93" y="1175"/>
                  <a:pt x="93" y="1175"/>
                </a:cubicBezTo>
                <a:cubicBezTo>
                  <a:pt x="93" y="1175"/>
                  <a:pt x="95" y="1177"/>
                  <a:pt x="96" y="1179"/>
                </a:cubicBezTo>
                <a:cubicBezTo>
                  <a:pt x="98" y="1181"/>
                  <a:pt x="99" y="1182"/>
                  <a:pt x="102" y="1179"/>
                </a:cubicBezTo>
                <a:cubicBezTo>
                  <a:pt x="100" y="1183"/>
                  <a:pt x="103" y="1187"/>
                  <a:pt x="107" y="1186"/>
                </a:cubicBezTo>
                <a:cubicBezTo>
                  <a:pt x="106" y="1188"/>
                  <a:pt x="108" y="1189"/>
                  <a:pt x="109" y="1191"/>
                </a:cubicBezTo>
                <a:cubicBezTo>
                  <a:pt x="109" y="1193"/>
                  <a:pt x="115" y="1197"/>
                  <a:pt x="119" y="1198"/>
                </a:cubicBezTo>
                <a:cubicBezTo>
                  <a:pt x="119" y="1199"/>
                  <a:pt x="120" y="1199"/>
                  <a:pt x="123" y="1203"/>
                </a:cubicBezTo>
                <a:cubicBezTo>
                  <a:pt x="126" y="1206"/>
                  <a:pt x="125" y="1205"/>
                  <a:pt x="128" y="1203"/>
                </a:cubicBezTo>
                <a:cubicBezTo>
                  <a:pt x="131" y="1201"/>
                  <a:pt x="131" y="1204"/>
                  <a:pt x="131" y="1204"/>
                </a:cubicBezTo>
                <a:lnTo>
                  <a:pt x="134" y="1203"/>
                </a:lnTo>
                <a:cubicBezTo>
                  <a:pt x="134" y="1203"/>
                  <a:pt x="134" y="1207"/>
                  <a:pt x="135" y="1209"/>
                </a:cubicBezTo>
                <a:cubicBezTo>
                  <a:pt x="137" y="1211"/>
                  <a:pt x="142" y="1207"/>
                  <a:pt x="142" y="1207"/>
                </a:cubicBezTo>
                <a:cubicBezTo>
                  <a:pt x="142" y="1207"/>
                  <a:pt x="142" y="1208"/>
                  <a:pt x="146" y="1211"/>
                </a:cubicBezTo>
                <a:cubicBezTo>
                  <a:pt x="149" y="1215"/>
                  <a:pt x="151" y="1211"/>
                  <a:pt x="151" y="1211"/>
                </a:cubicBezTo>
                <a:cubicBezTo>
                  <a:pt x="151" y="1211"/>
                  <a:pt x="150" y="1213"/>
                  <a:pt x="152" y="1215"/>
                </a:cubicBezTo>
                <a:cubicBezTo>
                  <a:pt x="154" y="1218"/>
                  <a:pt x="159" y="1212"/>
                  <a:pt x="159" y="1212"/>
                </a:cubicBezTo>
                <a:cubicBezTo>
                  <a:pt x="159" y="1212"/>
                  <a:pt x="161" y="1215"/>
                  <a:pt x="172" y="1215"/>
                </a:cubicBezTo>
                <a:cubicBezTo>
                  <a:pt x="183" y="1214"/>
                  <a:pt x="189" y="1209"/>
                  <a:pt x="193" y="1202"/>
                </a:cubicBezTo>
                <a:cubicBezTo>
                  <a:pt x="198" y="1194"/>
                  <a:pt x="196" y="1185"/>
                  <a:pt x="192" y="1179"/>
                </a:cubicBezTo>
                <a:cubicBezTo>
                  <a:pt x="188" y="1172"/>
                  <a:pt x="188" y="1171"/>
                  <a:pt x="187" y="1167"/>
                </a:cubicBezTo>
                <a:cubicBezTo>
                  <a:pt x="186" y="1163"/>
                  <a:pt x="182" y="1158"/>
                  <a:pt x="178" y="1149"/>
                </a:cubicBezTo>
                <a:cubicBezTo>
                  <a:pt x="174" y="1140"/>
                  <a:pt x="174" y="1137"/>
                  <a:pt x="172" y="1130"/>
                </a:cubicBezTo>
                <a:cubicBezTo>
                  <a:pt x="173" y="1127"/>
                  <a:pt x="173" y="1123"/>
                  <a:pt x="173" y="1119"/>
                </a:cubicBezTo>
                <a:cubicBezTo>
                  <a:pt x="174" y="1115"/>
                  <a:pt x="174" y="1112"/>
                  <a:pt x="177" y="1108"/>
                </a:cubicBezTo>
                <a:cubicBezTo>
                  <a:pt x="179" y="1104"/>
                  <a:pt x="177" y="1100"/>
                  <a:pt x="177" y="1100"/>
                </a:cubicBezTo>
                <a:cubicBezTo>
                  <a:pt x="177" y="1100"/>
                  <a:pt x="177" y="1097"/>
                  <a:pt x="177" y="1094"/>
                </a:cubicBezTo>
                <a:cubicBezTo>
                  <a:pt x="177" y="1091"/>
                  <a:pt x="176" y="1087"/>
                  <a:pt x="178" y="1086"/>
                </a:cubicBezTo>
                <a:cubicBezTo>
                  <a:pt x="179" y="1085"/>
                  <a:pt x="178" y="1084"/>
                  <a:pt x="180" y="1081"/>
                </a:cubicBezTo>
                <a:cubicBezTo>
                  <a:pt x="182" y="1085"/>
                  <a:pt x="184" y="1084"/>
                  <a:pt x="184" y="1084"/>
                </a:cubicBezTo>
                <a:cubicBezTo>
                  <a:pt x="184" y="1084"/>
                  <a:pt x="183" y="1089"/>
                  <a:pt x="185" y="1090"/>
                </a:cubicBezTo>
                <a:cubicBezTo>
                  <a:pt x="187" y="1090"/>
                  <a:pt x="186" y="1089"/>
                  <a:pt x="187" y="1086"/>
                </a:cubicBezTo>
                <a:cubicBezTo>
                  <a:pt x="192" y="1087"/>
                  <a:pt x="196" y="1083"/>
                  <a:pt x="198" y="1078"/>
                </a:cubicBezTo>
                <a:cubicBezTo>
                  <a:pt x="201" y="1072"/>
                  <a:pt x="199" y="1065"/>
                  <a:pt x="197" y="1063"/>
                </a:cubicBezTo>
                <a:cubicBezTo>
                  <a:pt x="195" y="1062"/>
                  <a:pt x="194" y="1058"/>
                  <a:pt x="194" y="1058"/>
                </a:cubicBezTo>
                <a:cubicBezTo>
                  <a:pt x="194" y="1058"/>
                  <a:pt x="195" y="1052"/>
                  <a:pt x="192" y="1046"/>
                </a:cubicBezTo>
                <a:cubicBezTo>
                  <a:pt x="212" y="1043"/>
                  <a:pt x="225" y="1028"/>
                  <a:pt x="227" y="1020"/>
                </a:cubicBezTo>
                <a:cubicBezTo>
                  <a:pt x="241" y="1017"/>
                  <a:pt x="250" y="1014"/>
                  <a:pt x="317" y="1011"/>
                </a:cubicBezTo>
                <a:cubicBezTo>
                  <a:pt x="383" y="1008"/>
                  <a:pt x="397" y="1015"/>
                  <a:pt x="431" y="1018"/>
                </a:cubicBezTo>
                <a:cubicBezTo>
                  <a:pt x="465" y="1021"/>
                  <a:pt x="508" y="1018"/>
                  <a:pt x="508" y="1018"/>
                </a:cubicBezTo>
                <a:cubicBezTo>
                  <a:pt x="508" y="1018"/>
                  <a:pt x="525" y="1038"/>
                  <a:pt x="533" y="1048"/>
                </a:cubicBezTo>
                <a:cubicBezTo>
                  <a:pt x="542" y="1058"/>
                  <a:pt x="545" y="1068"/>
                  <a:pt x="551" y="1073"/>
                </a:cubicBezTo>
                <a:cubicBezTo>
                  <a:pt x="555" y="1082"/>
                  <a:pt x="572" y="1100"/>
                  <a:pt x="572" y="1100"/>
                </a:cubicBezTo>
                <a:cubicBezTo>
                  <a:pt x="572" y="1100"/>
                  <a:pt x="577" y="1107"/>
                  <a:pt x="582" y="1112"/>
                </a:cubicBezTo>
                <a:cubicBezTo>
                  <a:pt x="580" y="1116"/>
                  <a:pt x="584" y="1115"/>
                  <a:pt x="584" y="1115"/>
                </a:cubicBezTo>
                <a:cubicBezTo>
                  <a:pt x="584" y="1115"/>
                  <a:pt x="584" y="1117"/>
                  <a:pt x="587" y="1119"/>
                </a:cubicBezTo>
                <a:cubicBezTo>
                  <a:pt x="583" y="1123"/>
                  <a:pt x="588" y="1122"/>
                  <a:pt x="588" y="1122"/>
                </a:cubicBezTo>
                <a:cubicBezTo>
                  <a:pt x="588" y="1122"/>
                  <a:pt x="589" y="1125"/>
                  <a:pt x="593" y="1125"/>
                </a:cubicBezTo>
                <a:cubicBezTo>
                  <a:pt x="592" y="1130"/>
                  <a:pt x="592" y="1131"/>
                  <a:pt x="592" y="1131"/>
                </a:cubicBezTo>
                <a:cubicBezTo>
                  <a:pt x="592" y="1131"/>
                  <a:pt x="593" y="1131"/>
                  <a:pt x="597" y="1129"/>
                </a:cubicBezTo>
                <a:cubicBezTo>
                  <a:pt x="595" y="1135"/>
                  <a:pt x="593" y="1137"/>
                  <a:pt x="598" y="1138"/>
                </a:cubicBezTo>
                <a:cubicBezTo>
                  <a:pt x="597" y="1140"/>
                  <a:pt x="602" y="1145"/>
                  <a:pt x="607" y="1144"/>
                </a:cubicBezTo>
                <a:cubicBezTo>
                  <a:pt x="608" y="1154"/>
                  <a:pt x="619" y="1146"/>
                  <a:pt x="619" y="1146"/>
                </a:cubicBezTo>
                <a:cubicBezTo>
                  <a:pt x="619" y="1146"/>
                  <a:pt x="616" y="1150"/>
                  <a:pt x="620" y="1153"/>
                </a:cubicBezTo>
                <a:cubicBezTo>
                  <a:pt x="623" y="1156"/>
                  <a:pt x="621" y="1150"/>
                  <a:pt x="628" y="1151"/>
                </a:cubicBezTo>
                <a:cubicBezTo>
                  <a:pt x="622" y="1160"/>
                  <a:pt x="633" y="1159"/>
                  <a:pt x="633" y="1159"/>
                </a:cubicBezTo>
                <a:cubicBezTo>
                  <a:pt x="633" y="1159"/>
                  <a:pt x="632" y="1160"/>
                  <a:pt x="641" y="1162"/>
                </a:cubicBezTo>
                <a:cubicBezTo>
                  <a:pt x="650" y="1164"/>
                  <a:pt x="647" y="1159"/>
                  <a:pt x="651" y="1160"/>
                </a:cubicBezTo>
                <a:cubicBezTo>
                  <a:pt x="656" y="1161"/>
                  <a:pt x="667" y="1161"/>
                  <a:pt x="667" y="1161"/>
                </a:cubicBezTo>
                <a:cubicBezTo>
                  <a:pt x="667" y="1161"/>
                  <a:pt x="670" y="1167"/>
                  <a:pt x="677" y="1164"/>
                </a:cubicBezTo>
                <a:cubicBezTo>
                  <a:pt x="679" y="1166"/>
                  <a:pt x="680" y="1165"/>
                  <a:pt x="685" y="1162"/>
                </a:cubicBezTo>
                <a:cubicBezTo>
                  <a:pt x="687" y="1164"/>
                  <a:pt x="690" y="1165"/>
                  <a:pt x="695" y="1161"/>
                </a:cubicBezTo>
                <a:cubicBezTo>
                  <a:pt x="699" y="1164"/>
                  <a:pt x="701" y="1160"/>
                  <a:pt x="702" y="1157"/>
                </a:cubicBezTo>
                <a:cubicBezTo>
                  <a:pt x="711" y="1154"/>
                  <a:pt x="709" y="1150"/>
                  <a:pt x="709" y="1143"/>
                </a:cubicBezTo>
                <a:cubicBezTo>
                  <a:pt x="709" y="1136"/>
                  <a:pt x="706" y="1134"/>
                  <a:pt x="699" y="1128"/>
                </a:cubicBezTo>
                <a:cubicBezTo>
                  <a:pt x="698" y="1125"/>
                  <a:pt x="695" y="1123"/>
                  <a:pt x="688" y="1120"/>
                </a:cubicBezTo>
                <a:cubicBezTo>
                  <a:pt x="681" y="1117"/>
                  <a:pt x="679" y="1115"/>
                  <a:pt x="676" y="1113"/>
                </a:cubicBezTo>
                <a:cubicBezTo>
                  <a:pt x="673" y="1111"/>
                  <a:pt x="671" y="1112"/>
                  <a:pt x="667" y="1111"/>
                </a:cubicBezTo>
                <a:cubicBezTo>
                  <a:pt x="664" y="1103"/>
                  <a:pt x="662" y="1103"/>
                  <a:pt x="657" y="1102"/>
                </a:cubicBezTo>
                <a:cubicBezTo>
                  <a:pt x="659" y="1100"/>
                  <a:pt x="659" y="1099"/>
                  <a:pt x="658" y="1094"/>
                </a:cubicBezTo>
                <a:cubicBezTo>
                  <a:pt x="658" y="1089"/>
                  <a:pt x="657" y="1082"/>
                  <a:pt x="657" y="1082"/>
                </a:cubicBezTo>
                <a:cubicBezTo>
                  <a:pt x="657" y="1082"/>
                  <a:pt x="658" y="1079"/>
                  <a:pt x="658" y="1075"/>
                </a:cubicBezTo>
                <a:cubicBezTo>
                  <a:pt x="658" y="1071"/>
                  <a:pt x="656" y="1070"/>
                  <a:pt x="654" y="1066"/>
                </a:cubicBezTo>
                <a:cubicBezTo>
                  <a:pt x="654" y="1065"/>
                  <a:pt x="655" y="1060"/>
                  <a:pt x="654" y="1057"/>
                </a:cubicBezTo>
                <a:cubicBezTo>
                  <a:pt x="653" y="1054"/>
                  <a:pt x="654" y="1053"/>
                  <a:pt x="655" y="1049"/>
                </a:cubicBezTo>
                <a:cubicBezTo>
                  <a:pt x="655" y="1045"/>
                  <a:pt x="653" y="1046"/>
                  <a:pt x="653" y="1038"/>
                </a:cubicBezTo>
                <a:cubicBezTo>
                  <a:pt x="654" y="1038"/>
                  <a:pt x="655" y="1038"/>
                  <a:pt x="656" y="1038"/>
                </a:cubicBezTo>
                <a:cubicBezTo>
                  <a:pt x="662" y="1039"/>
                  <a:pt x="664" y="1025"/>
                  <a:pt x="664" y="1020"/>
                </a:cubicBezTo>
                <a:cubicBezTo>
                  <a:pt x="664" y="1015"/>
                  <a:pt x="663" y="1010"/>
                  <a:pt x="663" y="1010"/>
                </a:cubicBezTo>
                <a:cubicBezTo>
                  <a:pt x="663" y="1010"/>
                  <a:pt x="668" y="1011"/>
                  <a:pt x="673" y="1011"/>
                </a:cubicBezTo>
                <a:cubicBezTo>
                  <a:pt x="678" y="1012"/>
                  <a:pt x="682" y="1010"/>
                  <a:pt x="688" y="1010"/>
                </a:cubicBezTo>
                <a:cubicBezTo>
                  <a:pt x="695" y="1010"/>
                  <a:pt x="701" y="1010"/>
                  <a:pt x="701" y="1002"/>
                </a:cubicBezTo>
                <a:cubicBezTo>
                  <a:pt x="708" y="1002"/>
                  <a:pt x="724" y="999"/>
                  <a:pt x="739" y="995"/>
                </a:cubicBezTo>
                <a:cubicBezTo>
                  <a:pt x="753" y="989"/>
                  <a:pt x="765" y="984"/>
                  <a:pt x="773" y="971"/>
                </a:cubicBezTo>
                <a:cubicBezTo>
                  <a:pt x="781" y="959"/>
                  <a:pt x="784" y="938"/>
                  <a:pt x="784" y="938"/>
                </a:cubicBezTo>
                <a:cubicBezTo>
                  <a:pt x="784" y="938"/>
                  <a:pt x="805" y="932"/>
                  <a:pt x="823" y="931"/>
                </a:cubicBezTo>
                <a:cubicBezTo>
                  <a:pt x="842" y="929"/>
                  <a:pt x="845" y="929"/>
                  <a:pt x="880" y="924"/>
                </a:cubicBezTo>
                <a:cubicBezTo>
                  <a:pt x="916" y="919"/>
                  <a:pt x="933" y="913"/>
                  <a:pt x="974" y="905"/>
                </a:cubicBezTo>
                <a:cubicBezTo>
                  <a:pt x="1015" y="897"/>
                  <a:pt x="1015" y="893"/>
                  <a:pt x="1015" y="893"/>
                </a:cubicBezTo>
                <a:cubicBezTo>
                  <a:pt x="1015" y="893"/>
                  <a:pt x="1018" y="893"/>
                  <a:pt x="1025" y="893"/>
                </a:cubicBezTo>
                <a:cubicBezTo>
                  <a:pt x="1045" y="892"/>
                  <a:pt x="1065" y="885"/>
                  <a:pt x="1080" y="879"/>
                </a:cubicBezTo>
                <a:cubicBezTo>
                  <a:pt x="1095" y="873"/>
                  <a:pt x="1111" y="865"/>
                  <a:pt x="1118" y="863"/>
                </a:cubicBezTo>
                <a:cubicBezTo>
                  <a:pt x="1126" y="861"/>
                  <a:pt x="1129" y="859"/>
                  <a:pt x="1139" y="853"/>
                </a:cubicBezTo>
                <a:cubicBezTo>
                  <a:pt x="1149" y="846"/>
                  <a:pt x="1157" y="840"/>
                  <a:pt x="1165" y="829"/>
                </a:cubicBezTo>
                <a:cubicBezTo>
                  <a:pt x="1174" y="818"/>
                  <a:pt x="1174" y="815"/>
                  <a:pt x="1175" y="792"/>
                </a:cubicBezTo>
                <a:cubicBezTo>
                  <a:pt x="1176" y="770"/>
                  <a:pt x="1179" y="758"/>
                  <a:pt x="1160" y="722"/>
                </a:cubicBezTo>
                <a:cubicBezTo>
                  <a:pt x="1142" y="690"/>
                  <a:pt x="1149" y="688"/>
                  <a:pt x="1134" y="659"/>
                </a:cubicBezTo>
                <a:cubicBezTo>
                  <a:pt x="1119" y="630"/>
                  <a:pt x="1107" y="605"/>
                  <a:pt x="1080" y="560"/>
                </a:cubicBezTo>
                <a:cubicBezTo>
                  <a:pt x="1054" y="518"/>
                  <a:pt x="1047" y="513"/>
                  <a:pt x="1040" y="505"/>
                </a:cubicBezTo>
                <a:cubicBezTo>
                  <a:pt x="1033" y="498"/>
                  <a:pt x="1022" y="485"/>
                  <a:pt x="998" y="460"/>
                </a:cubicBezTo>
                <a:cubicBezTo>
                  <a:pt x="1013" y="462"/>
                  <a:pt x="1049" y="464"/>
                  <a:pt x="1075" y="465"/>
                </a:cubicBezTo>
                <a:cubicBezTo>
                  <a:pt x="1077" y="478"/>
                  <a:pt x="1082" y="481"/>
                  <a:pt x="1082" y="481"/>
                </a:cubicBezTo>
                <a:cubicBezTo>
                  <a:pt x="1082" y="481"/>
                  <a:pt x="1084" y="482"/>
                  <a:pt x="1097" y="482"/>
                </a:cubicBezTo>
                <a:cubicBezTo>
                  <a:pt x="1117" y="483"/>
                  <a:pt x="1178" y="478"/>
                  <a:pt x="1212" y="476"/>
                </a:cubicBezTo>
                <a:cubicBezTo>
                  <a:pt x="1210" y="504"/>
                  <a:pt x="1213" y="524"/>
                  <a:pt x="1217" y="538"/>
                </a:cubicBezTo>
                <a:cubicBezTo>
                  <a:pt x="1220" y="552"/>
                  <a:pt x="1220" y="562"/>
                  <a:pt x="1220" y="572"/>
                </a:cubicBezTo>
                <a:cubicBezTo>
                  <a:pt x="1220" y="583"/>
                  <a:pt x="1221" y="588"/>
                  <a:pt x="1224" y="605"/>
                </a:cubicBezTo>
                <a:cubicBezTo>
                  <a:pt x="1227" y="622"/>
                  <a:pt x="1222" y="637"/>
                  <a:pt x="1221" y="650"/>
                </a:cubicBezTo>
                <a:cubicBezTo>
                  <a:pt x="1219" y="662"/>
                  <a:pt x="1220" y="665"/>
                  <a:pt x="1221" y="671"/>
                </a:cubicBezTo>
                <a:cubicBezTo>
                  <a:pt x="1223" y="677"/>
                  <a:pt x="1224" y="702"/>
                  <a:pt x="1224" y="736"/>
                </a:cubicBezTo>
                <a:cubicBezTo>
                  <a:pt x="1224" y="804"/>
                  <a:pt x="1228" y="838"/>
                  <a:pt x="1231" y="853"/>
                </a:cubicBezTo>
                <a:cubicBezTo>
                  <a:pt x="1237" y="881"/>
                  <a:pt x="1239" y="895"/>
                  <a:pt x="1243" y="916"/>
                </a:cubicBezTo>
                <a:cubicBezTo>
                  <a:pt x="1248" y="941"/>
                  <a:pt x="1251" y="949"/>
                  <a:pt x="1256" y="968"/>
                </a:cubicBezTo>
                <a:cubicBezTo>
                  <a:pt x="1261" y="986"/>
                  <a:pt x="1258" y="1002"/>
                  <a:pt x="1260" y="1019"/>
                </a:cubicBezTo>
                <a:cubicBezTo>
                  <a:pt x="1262" y="1036"/>
                  <a:pt x="1265" y="1038"/>
                  <a:pt x="1266" y="1044"/>
                </a:cubicBezTo>
                <a:cubicBezTo>
                  <a:pt x="1266" y="1049"/>
                  <a:pt x="1265" y="1056"/>
                  <a:pt x="1261" y="1061"/>
                </a:cubicBezTo>
                <a:cubicBezTo>
                  <a:pt x="1257" y="1066"/>
                  <a:pt x="1255" y="1071"/>
                  <a:pt x="1254" y="1075"/>
                </a:cubicBezTo>
                <a:cubicBezTo>
                  <a:pt x="1252" y="1078"/>
                  <a:pt x="1245" y="1091"/>
                  <a:pt x="1242" y="1094"/>
                </a:cubicBezTo>
                <a:cubicBezTo>
                  <a:pt x="1238" y="1097"/>
                  <a:pt x="1233" y="1103"/>
                  <a:pt x="1241" y="1104"/>
                </a:cubicBezTo>
                <a:cubicBezTo>
                  <a:pt x="1249" y="1105"/>
                  <a:pt x="1253" y="1105"/>
                  <a:pt x="1259" y="1099"/>
                </a:cubicBezTo>
                <a:cubicBezTo>
                  <a:pt x="1266" y="1092"/>
                  <a:pt x="1268" y="1088"/>
                  <a:pt x="1276" y="1077"/>
                </a:cubicBezTo>
                <a:cubicBezTo>
                  <a:pt x="1285" y="1067"/>
                  <a:pt x="1290" y="1068"/>
                  <a:pt x="1290" y="1068"/>
                </a:cubicBezTo>
                <a:cubicBezTo>
                  <a:pt x="1290" y="1068"/>
                  <a:pt x="1288" y="1077"/>
                  <a:pt x="1286" y="1081"/>
                </a:cubicBezTo>
                <a:cubicBezTo>
                  <a:pt x="1283" y="1084"/>
                  <a:pt x="1280" y="1086"/>
                  <a:pt x="1282" y="1090"/>
                </a:cubicBezTo>
                <a:cubicBezTo>
                  <a:pt x="1284" y="1094"/>
                  <a:pt x="1290" y="1094"/>
                  <a:pt x="1296" y="1094"/>
                </a:cubicBezTo>
                <a:cubicBezTo>
                  <a:pt x="1302" y="1094"/>
                  <a:pt x="1302" y="1087"/>
                  <a:pt x="1302" y="1087"/>
                </a:cubicBezTo>
                <a:lnTo>
                  <a:pt x="1310" y="1079"/>
                </a:lnTo>
                <a:cubicBezTo>
                  <a:pt x="1310" y="1079"/>
                  <a:pt x="1313" y="1086"/>
                  <a:pt x="1312" y="1093"/>
                </a:cubicBezTo>
                <a:cubicBezTo>
                  <a:pt x="1311" y="1100"/>
                  <a:pt x="1312" y="1107"/>
                  <a:pt x="1316" y="1114"/>
                </a:cubicBezTo>
                <a:cubicBezTo>
                  <a:pt x="1320" y="1122"/>
                  <a:pt x="1331" y="1123"/>
                  <a:pt x="1339" y="1122"/>
                </a:cubicBezTo>
                <a:cubicBezTo>
                  <a:pt x="1347" y="1121"/>
                  <a:pt x="1347" y="1116"/>
                  <a:pt x="1345" y="1111"/>
                </a:cubicBezTo>
                <a:cubicBezTo>
                  <a:pt x="1343" y="1105"/>
                  <a:pt x="1343" y="1101"/>
                  <a:pt x="1339" y="1094"/>
                </a:cubicBezTo>
                <a:cubicBezTo>
                  <a:pt x="1336" y="1086"/>
                  <a:pt x="1338" y="1080"/>
                  <a:pt x="1338" y="1080"/>
                </a:cubicBezTo>
                <a:cubicBezTo>
                  <a:pt x="1338" y="1080"/>
                  <a:pt x="1342" y="1083"/>
                  <a:pt x="1342" y="1087"/>
                </a:cubicBezTo>
                <a:cubicBezTo>
                  <a:pt x="1343" y="1091"/>
                  <a:pt x="1345" y="1092"/>
                  <a:pt x="1349" y="1092"/>
                </a:cubicBezTo>
                <a:cubicBezTo>
                  <a:pt x="1353" y="1092"/>
                  <a:pt x="1360" y="1093"/>
                  <a:pt x="1362" y="1085"/>
                </a:cubicBezTo>
                <a:cubicBezTo>
                  <a:pt x="1365" y="1089"/>
                  <a:pt x="1372" y="1094"/>
                  <a:pt x="1385" y="1096"/>
                </a:cubicBezTo>
                <a:cubicBezTo>
                  <a:pt x="1386" y="1105"/>
                  <a:pt x="1392" y="1142"/>
                  <a:pt x="1394" y="1146"/>
                </a:cubicBezTo>
                <a:cubicBezTo>
                  <a:pt x="1397" y="1151"/>
                  <a:pt x="1396" y="1163"/>
                  <a:pt x="1389" y="1171"/>
                </a:cubicBezTo>
                <a:cubicBezTo>
                  <a:pt x="1382" y="1179"/>
                  <a:pt x="1377" y="1186"/>
                  <a:pt x="1371" y="1194"/>
                </a:cubicBezTo>
                <a:cubicBezTo>
                  <a:pt x="1365" y="1200"/>
                  <a:pt x="1355" y="1206"/>
                  <a:pt x="1353" y="1209"/>
                </a:cubicBezTo>
                <a:cubicBezTo>
                  <a:pt x="1351" y="1212"/>
                  <a:pt x="1348" y="1220"/>
                  <a:pt x="1361" y="1220"/>
                </a:cubicBezTo>
                <a:cubicBezTo>
                  <a:pt x="1373" y="1220"/>
                  <a:pt x="1379" y="1216"/>
                  <a:pt x="1391" y="1204"/>
                </a:cubicBezTo>
                <a:cubicBezTo>
                  <a:pt x="1403" y="1191"/>
                  <a:pt x="1414" y="1186"/>
                  <a:pt x="1427" y="1185"/>
                </a:cubicBezTo>
                <a:cubicBezTo>
                  <a:pt x="1425" y="1189"/>
                  <a:pt x="1425" y="1193"/>
                  <a:pt x="1426" y="1197"/>
                </a:cubicBezTo>
                <a:cubicBezTo>
                  <a:pt x="1427" y="1200"/>
                  <a:pt x="1426" y="1207"/>
                  <a:pt x="1421" y="1214"/>
                </a:cubicBezTo>
                <a:cubicBezTo>
                  <a:pt x="1416" y="1221"/>
                  <a:pt x="1415" y="1224"/>
                  <a:pt x="1431" y="1225"/>
                </a:cubicBezTo>
                <a:cubicBezTo>
                  <a:pt x="1447" y="1225"/>
                  <a:pt x="1447" y="1215"/>
                  <a:pt x="1451" y="1209"/>
                </a:cubicBezTo>
                <a:cubicBezTo>
                  <a:pt x="1455" y="1203"/>
                  <a:pt x="1455" y="1196"/>
                  <a:pt x="1456" y="1190"/>
                </a:cubicBezTo>
                <a:cubicBezTo>
                  <a:pt x="1456" y="1185"/>
                  <a:pt x="1459" y="1182"/>
                  <a:pt x="1470" y="1184"/>
                </a:cubicBezTo>
                <a:cubicBezTo>
                  <a:pt x="1481" y="1185"/>
                  <a:pt x="1491" y="1204"/>
                  <a:pt x="1496" y="1214"/>
                </a:cubicBezTo>
                <a:cubicBezTo>
                  <a:pt x="1501" y="1224"/>
                  <a:pt x="1506" y="1221"/>
                  <a:pt x="1518" y="1221"/>
                </a:cubicBezTo>
                <a:cubicBezTo>
                  <a:pt x="1531" y="1221"/>
                  <a:pt x="1521" y="1209"/>
                  <a:pt x="1521" y="1209"/>
                </a:cubicBezTo>
                <a:cubicBezTo>
                  <a:pt x="1521" y="1209"/>
                  <a:pt x="1523" y="1211"/>
                  <a:pt x="1528" y="1210"/>
                </a:cubicBezTo>
                <a:cubicBezTo>
                  <a:pt x="1532" y="1216"/>
                  <a:pt x="1549" y="1217"/>
                  <a:pt x="1557" y="1214"/>
                </a:cubicBezTo>
                <a:cubicBezTo>
                  <a:pt x="1566" y="1211"/>
                  <a:pt x="1551" y="1199"/>
                  <a:pt x="1543" y="1195"/>
                </a:cubicBezTo>
                <a:cubicBezTo>
                  <a:pt x="1534" y="1191"/>
                  <a:pt x="1525" y="1181"/>
                  <a:pt x="1525" y="1181"/>
                </a:cubicBezTo>
                <a:cubicBezTo>
                  <a:pt x="1525" y="1181"/>
                  <a:pt x="1518" y="1177"/>
                  <a:pt x="1517" y="1172"/>
                </a:cubicBezTo>
                <a:cubicBezTo>
                  <a:pt x="1514" y="1168"/>
                  <a:pt x="1506" y="1162"/>
                  <a:pt x="1506" y="1162"/>
                </a:cubicBezTo>
                <a:cubicBezTo>
                  <a:pt x="1506" y="1162"/>
                  <a:pt x="1503" y="1154"/>
                  <a:pt x="1498" y="1144"/>
                </a:cubicBezTo>
                <a:cubicBezTo>
                  <a:pt x="1493" y="1134"/>
                  <a:pt x="1490" y="1123"/>
                  <a:pt x="1488" y="1117"/>
                </a:cubicBezTo>
                <a:cubicBezTo>
                  <a:pt x="1486" y="1111"/>
                  <a:pt x="1485" y="1106"/>
                  <a:pt x="1481" y="1100"/>
                </a:cubicBezTo>
                <a:cubicBezTo>
                  <a:pt x="1476" y="1093"/>
                  <a:pt x="1469" y="1075"/>
                  <a:pt x="1462" y="1058"/>
                </a:cubicBezTo>
                <a:cubicBezTo>
                  <a:pt x="1455" y="1041"/>
                  <a:pt x="1453" y="1012"/>
                  <a:pt x="1452" y="989"/>
                </a:cubicBezTo>
                <a:cubicBezTo>
                  <a:pt x="1452" y="966"/>
                  <a:pt x="1449" y="951"/>
                  <a:pt x="1446" y="916"/>
                </a:cubicBezTo>
                <a:cubicBezTo>
                  <a:pt x="1443" y="862"/>
                  <a:pt x="1447" y="821"/>
                  <a:pt x="1451" y="799"/>
                </a:cubicBezTo>
                <a:cubicBezTo>
                  <a:pt x="1455" y="776"/>
                  <a:pt x="1455" y="751"/>
                  <a:pt x="1450" y="716"/>
                </a:cubicBezTo>
                <a:cubicBezTo>
                  <a:pt x="1445" y="681"/>
                  <a:pt x="1433" y="646"/>
                  <a:pt x="1434" y="615"/>
                </a:cubicBezTo>
                <a:cubicBezTo>
                  <a:pt x="1434" y="585"/>
                  <a:pt x="1431" y="532"/>
                  <a:pt x="1429" y="515"/>
                </a:cubicBezTo>
                <a:cubicBezTo>
                  <a:pt x="1427" y="498"/>
                  <a:pt x="1427" y="494"/>
                  <a:pt x="1431" y="485"/>
                </a:cubicBezTo>
                <a:cubicBezTo>
                  <a:pt x="1435" y="476"/>
                  <a:pt x="1440" y="465"/>
                  <a:pt x="1445" y="450"/>
                </a:cubicBezTo>
                <a:cubicBezTo>
                  <a:pt x="1450" y="434"/>
                  <a:pt x="1457" y="405"/>
                  <a:pt x="1461" y="387"/>
                </a:cubicBezTo>
                <a:cubicBezTo>
                  <a:pt x="1466" y="370"/>
                  <a:pt x="1466" y="336"/>
                  <a:pt x="1461" y="325"/>
                </a:cubicBezTo>
                <a:cubicBezTo>
                  <a:pt x="1456" y="314"/>
                  <a:pt x="1454" y="306"/>
                  <a:pt x="1454" y="306"/>
                </a:cubicBezTo>
                <a:cubicBezTo>
                  <a:pt x="1454" y="306"/>
                  <a:pt x="1469" y="306"/>
                  <a:pt x="1480" y="304"/>
                </a:cubicBezTo>
                <a:cubicBezTo>
                  <a:pt x="1490" y="302"/>
                  <a:pt x="1498" y="302"/>
                  <a:pt x="1505" y="302"/>
                </a:cubicBezTo>
                <a:cubicBezTo>
                  <a:pt x="1512" y="302"/>
                  <a:pt x="1518" y="299"/>
                  <a:pt x="1525" y="296"/>
                </a:cubicBezTo>
                <a:cubicBezTo>
                  <a:pt x="1532" y="293"/>
                  <a:pt x="1540" y="291"/>
                  <a:pt x="1545" y="291"/>
                </a:cubicBezTo>
                <a:cubicBezTo>
                  <a:pt x="1550" y="291"/>
                  <a:pt x="1557" y="293"/>
                  <a:pt x="1567" y="296"/>
                </a:cubicBezTo>
                <a:cubicBezTo>
                  <a:pt x="1577" y="300"/>
                  <a:pt x="1585" y="304"/>
                  <a:pt x="1596" y="308"/>
                </a:cubicBezTo>
                <a:cubicBezTo>
                  <a:pt x="1608" y="312"/>
                  <a:pt x="1612" y="314"/>
                  <a:pt x="1621" y="318"/>
                </a:cubicBezTo>
                <a:cubicBezTo>
                  <a:pt x="1629" y="323"/>
                  <a:pt x="1633" y="320"/>
                  <a:pt x="1640" y="316"/>
                </a:cubicBezTo>
                <a:cubicBezTo>
                  <a:pt x="1647" y="312"/>
                  <a:pt x="1647" y="303"/>
                  <a:pt x="1652" y="296"/>
                </a:cubicBezTo>
                <a:cubicBezTo>
                  <a:pt x="1655" y="292"/>
                  <a:pt x="1655" y="288"/>
                  <a:pt x="1655" y="288"/>
                </a:cubicBezTo>
                <a:lnTo>
                  <a:pt x="1664" y="286"/>
                </a:lnTo>
                <a:cubicBezTo>
                  <a:pt x="1664" y="286"/>
                  <a:pt x="1669" y="288"/>
                  <a:pt x="1671" y="288"/>
                </a:cubicBezTo>
                <a:cubicBezTo>
                  <a:pt x="1674" y="288"/>
                  <a:pt x="1676" y="286"/>
                  <a:pt x="1680" y="281"/>
                </a:cubicBezTo>
                <a:cubicBezTo>
                  <a:pt x="1684" y="275"/>
                  <a:pt x="1678" y="269"/>
                  <a:pt x="1678" y="269"/>
                </a:cubicBezTo>
                <a:cubicBezTo>
                  <a:pt x="1678" y="269"/>
                  <a:pt x="1684" y="267"/>
                  <a:pt x="1689" y="263"/>
                </a:cubicBezTo>
                <a:cubicBezTo>
                  <a:pt x="1693" y="259"/>
                  <a:pt x="1687" y="253"/>
                  <a:pt x="1687" y="253"/>
                </a:cubicBezTo>
                <a:cubicBezTo>
                  <a:pt x="1687" y="253"/>
                  <a:pt x="1684" y="251"/>
                  <a:pt x="1683" y="243"/>
                </a:cubicBezTo>
                <a:cubicBezTo>
                  <a:pt x="1697" y="241"/>
                  <a:pt x="1701" y="238"/>
                  <a:pt x="1704" y="233"/>
                </a:cubicBezTo>
                <a:cubicBezTo>
                  <a:pt x="1709" y="224"/>
                  <a:pt x="1697" y="197"/>
                  <a:pt x="1694" y="188"/>
                </a:cubicBezTo>
                <a:cubicBezTo>
                  <a:pt x="1691" y="180"/>
                  <a:pt x="1695" y="176"/>
                  <a:pt x="1699" y="172"/>
                </a:cubicBezTo>
                <a:cubicBezTo>
                  <a:pt x="1702" y="168"/>
                  <a:pt x="1705" y="163"/>
                  <a:pt x="1709" y="157"/>
                </a:cubicBezTo>
                <a:cubicBezTo>
                  <a:pt x="1712" y="154"/>
                  <a:pt x="1712" y="150"/>
                  <a:pt x="1711" y="144"/>
                </a:cubicBezTo>
                <a:cubicBezTo>
                  <a:pt x="1713" y="142"/>
                  <a:pt x="1711" y="140"/>
                  <a:pt x="1711" y="135"/>
                </a:cubicBezTo>
                <a:cubicBezTo>
                  <a:pt x="1713" y="133"/>
                  <a:pt x="1712" y="131"/>
                  <a:pt x="1710" y="127"/>
                </a:cubicBezTo>
                <a:cubicBezTo>
                  <a:pt x="1712" y="124"/>
                  <a:pt x="1711" y="117"/>
                  <a:pt x="1710" y="111"/>
                </a:cubicBezTo>
                <a:cubicBezTo>
                  <a:pt x="1709" y="106"/>
                  <a:pt x="1708" y="98"/>
                  <a:pt x="1705" y="85"/>
                </a:cubicBezTo>
                <a:cubicBezTo>
                  <a:pt x="1701" y="72"/>
                  <a:pt x="1690" y="58"/>
                  <a:pt x="1679" y="50"/>
                </a:cubicBezTo>
                <a:cubicBezTo>
                  <a:pt x="1669" y="41"/>
                  <a:pt x="1660" y="33"/>
                  <a:pt x="1651" y="28"/>
                </a:cubicBezTo>
                <a:cubicBezTo>
                  <a:pt x="1639" y="22"/>
                  <a:pt x="1623" y="14"/>
                  <a:pt x="1607" y="7"/>
                </a:cubicBezTo>
                <a:cubicBezTo>
                  <a:pt x="1591" y="0"/>
                  <a:pt x="1577" y="0"/>
                  <a:pt x="1563" y="0"/>
                </a:cubicBezTo>
                <a:cubicBezTo>
                  <a:pt x="1550" y="0"/>
                  <a:pt x="1535" y="5"/>
                  <a:pt x="1521" y="14"/>
                </a:cubicBezTo>
                <a:cubicBezTo>
                  <a:pt x="1507" y="23"/>
                  <a:pt x="1493" y="39"/>
                  <a:pt x="1490" y="41"/>
                </a:cubicBezTo>
                <a:cubicBezTo>
                  <a:pt x="1485" y="45"/>
                  <a:pt x="1485" y="46"/>
                  <a:pt x="1478" y="54"/>
                </a:cubicBezTo>
                <a:cubicBezTo>
                  <a:pt x="1471" y="62"/>
                  <a:pt x="1471" y="69"/>
                  <a:pt x="1467" y="80"/>
                </a:cubicBezTo>
                <a:cubicBezTo>
                  <a:pt x="1465" y="88"/>
                  <a:pt x="1461" y="100"/>
                  <a:pt x="1459" y="104"/>
                </a:cubicBezTo>
                <a:cubicBezTo>
                  <a:pt x="1457" y="107"/>
                  <a:pt x="1457" y="111"/>
                  <a:pt x="1461" y="116"/>
                </a:cubicBezTo>
                <a:cubicBezTo>
                  <a:pt x="1449" y="120"/>
                  <a:pt x="1446" y="126"/>
                  <a:pt x="1446" y="136"/>
                </a:cubicBezTo>
                <a:cubicBezTo>
                  <a:pt x="1435" y="135"/>
                  <a:pt x="1433" y="142"/>
                  <a:pt x="1434" y="149"/>
                </a:cubicBezTo>
                <a:cubicBezTo>
                  <a:pt x="1429" y="149"/>
                  <a:pt x="1428" y="149"/>
                  <a:pt x="1426" y="155"/>
                </a:cubicBezTo>
                <a:cubicBezTo>
                  <a:pt x="1422" y="154"/>
                  <a:pt x="1417" y="156"/>
                  <a:pt x="1417" y="156"/>
                </a:cubicBezTo>
                <a:cubicBezTo>
                  <a:pt x="1376" y="141"/>
                  <a:pt x="1349" y="141"/>
                  <a:pt x="1333" y="142"/>
                </a:cubicBezTo>
                <a:close/>
                <a:moveTo>
                  <a:pt x="654" y="1026"/>
                </a:moveTo>
                <a:lnTo>
                  <a:pt x="654" y="1026"/>
                </a:lnTo>
                <a:cubicBezTo>
                  <a:pt x="657" y="1022"/>
                  <a:pt x="654" y="1023"/>
                  <a:pt x="654" y="1023"/>
                </a:cubicBezTo>
                <a:cubicBezTo>
                  <a:pt x="654" y="1023"/>
                  <a:pt x="654" y="1018"/>
                  <a:pt x="657" y="1015"/>
                </a:cubicBezTo>
                <a:cubicBezTo>
                  <a:pt x="659" y="1026"/>
                  <a:pt x="653" y="1033"/>
                  <a:pt x="653" y="1033"/>
                </a:cubicBezTo>
                <a:cubicBezTo>
                  <a:pt x="653" y="1033"/>
                  <a:pt x="652" y="1033"/>
                  <a:pt x="654" y="1026"/>
                </a:cubicBezTo>
                <a:close/>
                <a:moveTo>
                  <a:pt x="1323" y="786"/>
                </a:moveTo>
                <a:lnTo>
                  <a:pt x="1323" y="786"/>
                </a:lnTo>
                <a:cubicBezTo>
                  <a:pt x="1324" y="790"/>
                  <a:pt x="1322" y="797"/>
                  <a:pt x="1319" y="811"/>
                </a:cubicBezTo>
                <a:cubicBezTo>
                  <a:pt x="1315" y="826"/>
                  <a:pt x="1314" y="831"/>
                  <a:pt x="1314" y="849"/>
                </a:cubicBezTo>
                <a:cubicBezTo>
                  <a:pt x="1314" y="868"/>
                  <a:pt x="1314" y="879"/>
                  <a:pt x="1319" y="909"/>
                </a:cubicBezTo>
                <a:cubicBezTo>
                  <a:pt x="1323" y="943"/>
                  <a:pt x="1322" y="966"/>
                  <a:pt x="1327" y="981"/>
                </a:cubicBezTo>
                <a:cubicBezTo>
                  <a:pt x="1331" y="996"/>
                  <a:pt x="1342" y="1011"/>
                  <a:pt x="1346" y="1016"/>
                </a:cubicBezTo>
                <a:cubicBezTo>
                  <a:pt x="1351" y="1022"/>
                  <a:pt x="1352" y="1027"/>
                  <a:pt x="1356" y="1036"/>
                </a:cubicBezTo>
                <a:cubicBezTo>
                  <a:pt x="1361" y="1045"/>
                  <a:pt x="1367" y="1058"/>
                  <a:pt x="1367" y="1058"/>
                </a:cubicBezTo>
                <a:cubicBezTo>
                  <a:pt x="1367" y="1058"/>
                  <a:pt x="1371" y="1063"/>
                  <a:pt x="1376" y="1068"/>
                </a:cubicBezTo>
                <a:cubicBezTo>
                  <a:pt x="1381" y="1073"/>
                  <a:pt x="1384" y="1076"/>
                  <a:pt x="1386" y="1076"/>
                </a:cubicBezTo>
                <a:cubicBezTo>
                  <a:pt x="1388" y="1058"/>
                  <a:pt x="1381" y="1044"/>
                  <a:pt x="1373" y="1004"/>
                </a:cubicBezTo>
                <a:cubicBezTo>
                  <a:pt x="1364" y="965"/>
                  <a:pt x="1359" y="940"/>
                  <a:pt x="1350" y="910"/>
                </a:cubicBezTo>
                <a:cubicBezTo>
                  <a:pt x="1340" y="879"/>
                  <a:pt x="1333" y="844"/>
                  <a:pt x="1331" y="815"/>
                </a:cubicBezTo>
                <a:cubicBezTo>
                  <a:pt x="1328" y="786"/>
                  <a:pt x="1325" y="778"/>
                  <a:pt x="1325" y="778"/>
                </a:cubicBezTo>
                <a:cubicBezTo>
                  <a:pt x="1325" y="778"/>
                  <a:pt x="1323" y="784"/>
                  <a:pt x="1323" y="786"/>
                </a:cubicBezTo>
                <a:close/>
                <a:moveTo>
                  <a:pt x="850" y="660"/>
                </a:moveTo>
                <a:lnTo>
                  <a:pt x="850" y="660"/>
                </a:lnTo>
                <a:cubicBezTo>
                  <a:pt x="848" y="674"/>
                  <a:pt x="849" y="685"/>
                  <a:pt x="842" y="727"/>
                </a:cubicBezTo>
                <a:cubicBezTo>
                  <a:pt x="835" y="768"/>
                  <a:pt x="827" y="793"/>
                  <a:pt x="826" y="797"/>
                </a:cubicBezTo>
                <a:cubicBezTo>
                  <a:pt x="825" y="803"/>
                  <a:pt x="826" y="804"/>
                  <a:pt x="830" y="801"/>
                </a:cubicBezTo>
                <a:cubicBezTo>
                  <a:pt x="836" y="798"/>
                  <a:pt x="864" y="786"/>
                  <a:pt x="880" y="782"/>
                </a:cubicBezTo>
                <a:cubicBezTo>
                  <a:pt x="896" y="778"/>
                  <a:pt x="923" y="770"/>
                  <a:pt x="945" y="768"/>
                </a:cubicBezTo>
                <a:cubicBezTo>
                  <a:pt x="968" y="765"/>
                  <a:pt x="990" y="764"/>
                  <a:pt x="994" y="764"/>
                </a:cubicBezTo>
                <a:cubicBezTo>
                  <a:pt x="998" y="764"/>
                  <a:pt x="998" y="763"/>
                  <a:pt x="997" y="761"/>
                </a:cubicBezTo>
                <a:cubicBezTo>
                  <a:pt x="986" y="745"/>
                  <a:pt x="969" y="732"/>
                  <a:pt x="961" y="726"/>
                </a:cubicBezTo>
                <a:cubicBezTo>
                  <a:pt x="953" y="720"/>
                  <a:pt x="950" y="717"/>
                  <a:pt x="936" y="707"/>
                </a:cubicBezTo>
                <a:cubicBezTo>
                  <a:pt x="923" y="696"/>
                  <a:pt x="900" y="678"/>
                  <a:pt x="885" y="668"/>
                </a:cubicBezTo>
                <a:cubicBezTo>
                  <a:pt x="871" y="658"/>
                  <a:pt x="852" y="645"/>
                  <a:pt x="852" y="645"/>
                </a:cubicBezTo>
                <a:cubicBezTo>
                  <a:pt x="852" y="645"/>
                  <a:pt x="851" y="647"/>
                  <a:pt x="850" y="660"/>
                </a:cubicBezTo>
                <a:close/>
              </a:path>
            </a:pathLst>
          </a:cu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9057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3308" y="2608161"/>
            <a:ext cx="2953124" cy="12148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15" name="Ellipse 11"/>
          <p:cNvSpPr/>
          <p:nvPr/>
        </p:nvSpPr>
        <p:spPr>
          <a:xfrm>
            <a:off x="5436096" y="1916832"/>
            <a:ext cx="2953124" cy="121487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b="1" kern="1200" dirty="0" err="1" smtClean="0">
                <a:solidFill>
                  <a:schemeClr val="tx1"/>
                </a:solidFill>
              </a:rPr>
              <a:t>Your</a:t>
            </a:r>
            <a:r>
              <a:rPr lang="de-DE" sz="2400" b="1" kern="1200" dirty="0" smtClean="0">
                <a:solidFill>
                  <a:schemeClr val="tx1"/>
                </a:solidFill>
              </a:rPr>
              <a:t> Text</a:t>
            </a:r>
            <a:endParaRPr lang="de-DE" sz="2400" b="1" kern="1200" dirty="0">
              <a:solidFill>
                <a:schemeClr val="tx1"/>
              </a:solidFill>
            </a:endParaRPr>
          </a:p>
        </p:txBody>
      </p:sp>
      <p:sp>
        <p:nvSpPr>
          <p:cNvPr id="7" name="Freeform 354"/>
          <p:cNvSpPr>
            <a:spLocks/>
          </p:cNvSpPr>
          <p:nvPr/>
        </p:nvSpPr>
        <p:spPr bwMode="auto">
          <a:xfrm>
            <a:off x="6012160" y="-99392"/>
            <a:ext cx="3204404" cy="6992639"/>
          </a:xfrm>
          <a:custGeom>
            <a:avLst/>
            <a:gdLst>
              <a:gd name="T0" fmla="*/ 503 w 789"/>
              <a:gd name="T1" fmla="*/ 3 h 1804"/>
              <a:gd name="T2" fmla="*/ 497 w 789"/>
              <a:gd name="T3" fmla="*/ 220 h 1804"/>
              <a:gd name="T4" fmla="*/ 503 w 789"/>
              <a:gd name="T5" fmla="*/ 274 h 1804"/>
              <a:gd name="T6" fmla="*/ 402 w 789"/>
              <a:gd name="T7" fmla="*/ 343 h 1804"/>
              <a:gd name="T8" fmla="*/ 348 w 789"/>
              <a:gd name="T9" fmla="*/ 390 h 1804"/>
              <a:gd name="T10" fmla="*/ 330 w 789"/>
              <a:gd name="T11" fmla="*/ 421 h 1804"/>
              <a:gd name="T12" fmla="*/ 265 w 789"/>
              <a:gd name="T13" fmla="*/ 487 h 1804"/>
              <a:gd name="T14" fmla="*/ 228 w 789"/>
              <a:gd name="T15" fmla="*/ 452 h 1804"/>
              <a:gd name="T16" fmla="*/ 236 w 789"/>
              <a:gd name="T17" fmla="*/ 419 h 1804"/>
              <a:gd name="T18" fmla="*/ 137 w 789"/>
              <a:gd name="T19" fmla="*/ 413 h 1804"/>
              <a:gd name="T20" fmla="*/ 92 w 789"/>
              <a:gd name="T21" fmla="*/ 471 h 1804"/>
              <a:gd name="T22" fmla="*/ 104 w 789"/>
              <a:gd name="T23" fmla="*/ 518 h 1804"/>
              <a:gd name="T24" fmla="*/ 144 w 789"/>
              <a:gd name="T25" fmla="*/ 565 h 1804"/>
              <a:gd name="T26" fmla="*/ 116 w 789"/>
              <a:gd name="T27" fmla="*/ 549 h 1804"/>
              <a:gd name="T28" fmla="*/ 45 w 789"/>
              <a:gd name="T29" fmla="*/ 569 h 1804"/>
              <a:gd name="T30" fmla="*/ 10 w 789"/>
              <a:gd name="T31" fmla="*/ 600 h 1804"/>
              <a:gd name="T32" fmla="*/ 0 w 789"/>
              <a:gd name="T33" fmla="*/ 721 h 1804"/>
              <a:gd name="T34" fmla="*/ 70 w 789"/>
              <a:gd name="T35" fmla="*/ 820 h 1804"/>
              <a:gd name="T36" fmla="*/ 88 w 789"/>
              <a:gd name="T37" fmla="*/ 844 h 1804"/>
              <a:gd name="T38" fmla="*/ 158 w 789"/>
              <a:gd name="T39" fmla="*/ 936 h 1804"/>
              <a:gd name="T40" fmla="*/ 192 w 789"/>
              <a:gd name="T41" fmla="*/ 915 h 1804"/>
              <a:gd name="T42" fmla="*/ 202 w 789"/>
              <a:gd name="T43" fmla="*/ 886 h 1804"/>
              <a:gd name="T44" fmla="*/ 223 w 789"/>
              <a:gd name="T45" fmla="*/ 931 h 1804"/>
              <a:gd name="T46" fmla="*/ 274 w 789"/>
              <a:gd name="T47" fmla="*/ 967 h 1804"/>
              <a:gd name="T48" fmla="*/ 331 w 789"/>
              <a:gd name="T49" fmla="*/ 995 h 1804"/>
              <a:gd name="T50" fmla="*/ 336 w 789"/>
              <a:gd name="T51" fmla="*/ 995 h 1804"/>
              <a:gd name="T52" fmla="*/ 408 w 789"/>
              <a:gd name="T53" fmla="*/ 1068 h 1804"/>
              <a:gd name="T54" fmla="*/ 439 w 789"/>
              <a:gd name="T55" fmla="*/ 1115 h 1804"/>
              <a:gd name="T56" fmla="*/ 468 w 789"/>
              <a:gd name="T57" fmla="*/ 1217 h 1804"/>
              <a:gd name="T58" fmla="*/ 488 w 789"/>
              <a:gd name="T59" fmla="*/ 1246 h 1804"/>
              <a:gd name="T60" fmla="*/ 525 w 789"/>
              <a:gd name="T61" fmla="*/ 1500 h 1804"/>
              <a:gd name="T62" fmla="*/ 563 w 789"/>
              <a:gd name="T63" fmla="*/ 1797 h 1804"/>
              <a:gd name="T64" fmla="*/ 582 w 789"/>
              <a:gd name="T65" fmla="*/ 1800 h 1804"/>
              <a:gd name="T66" fmla="*/ 525 w 789"/>
              <a:gd name="T67" fmla="*/ 1319 h 1804"/>
              <a:gd name="T68" fmla="*/ 626 w 789"/>
              <a:gd name="T69" fmla="*/ 1269 h 1804"/>
              <a:gd name="T70" fmla="*/ 629 w 789"/>
              <a:gd name="T71" fmla="*/ 1272 h 1804"/>
              <a:gd name="T72" fmla="*/ 617 w 789"/>
              <a:gd name="T73" fmla="*/ 1654 h 1804"/>
              <a:gd name="T74" fmla="*/ 617 w 789"/>
              <a:gd name="T75" fmla="*/ 1800 h 1804"/>
              <a:gd name="T76" fmla="*/ 789 w 789"/>
              <a:gd name="T77" fmla="*/ 1803 h 1804"/>
              <a:gd name="T78" fmla="*/ 782 w 789"/>
              <a:gd name="T79" fmla="*/ 841 h 1804"/>
              <a:gd name="T80" fmla="*/ 780 w 789"/>
              <a:gd name="T81" fmla="*/ 2 h 1804"/>
              <a:gd name="T82" fmla="*/ 778 w 789"/>
              <a:gd name="T83" fmla="*/ 0 h 1804"/>
              <a:gd name="T84" fmla="*/ 503 w 789"/>
              <a:gd name="T85" fmla="*/ 3 h 1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89" h="1804">
                <a:moveTo>
                  <a:pt x="503" y="3"/>
                </a:moveTo>
                <a:cubicBezTo>
                  <a:pt x="506" y="76"/>
                  <a:pt x="504" y="152"/>
                  <a:pt x="497" y="220"/>
                </a:cubicBezTo>
                <a:cubicBezTo>
                  <a:pt x="504" y="236"/>
                  <a:pt x="499" y="257"/>
                  <a:pt x="503" y="274"/>
                </a:cubicBezTo>
                <a:cubicBezTo>
                  <a:pt x="472" y="307"/>
                  <a:pt x="427" y="303"/>
                  <a:pt x="402" y="343"/>
                </a:cubicBezTo>
                <a:cubicBezTo>
                  <a:pt x="387" y="359"/>
                  <a:pt x="368" y="378"/>
                  <a:pt x="348" y="390"/>
                </a:cubicBezTo>
                <a:cubicBezTo>
                  <a:pt x="340" y="400"/>
                  <a:pt x="332" y="409"/>
                  <a:pt x="330" y="421"/>
                </a:cubicBezTo>
                <a:cubicBezTo>
                  <a:pt x="305" y="443"/>
                  <a:pt x="285" y="462"/>
                  <a:pt x="265" y="487"/>
                </a:cubicBezTo>
                <a:cubicBezTo>
                  <a:pt x="246" y="483"/>
                  <a:pt x="252" y="445"/>
                  <a:pt x="228" y="452"/>
                </a:cubicBezTo>
                <a:cubicBezTo>
                  <a:pt x="228" y="442"/>
                  <a:pt x="244" y="430"/>
                  <a:pt x="236" y="419"/>
                </a:cubicBezTo>
                <a:cubicBezTo>
                  <a:pt x="200" y="428"/>
                  <a:pt x="175" y="397"/>
                  <a:pt x="137" y="413"/>
                </a:cubicBezTo>
                <a:cubicBezTo>
                  <a:pt x="114" y="421"/>
                  <a:pt x="96" y="447"/>
                  <a:pt x="92" y="471"/>
                </a:cubicBezTo>
                <a:cubicBezTo>
                  <a:pt x="90" y="489"/>
                  <a:pt x="93" y="506"/>
                  <a:pt x="104" y="518"/>
                </a:cubicBezTo>
                <a:cubicBezTo>
                  <a:pt x="116" y="538"/>
                  <a:pt x="161" y="536"/>
                  <a:pt x="144" y="565"/>
                </a:cubicBezTo>
                <a:cubicBezTo>
                  <a:pt x="131" y="569"/>
                  <a:pt x="127" y="551"/>
                  <a:pt x="116" y="549"/>
                </a:cubicBezTo>
                <a:cubicBezTo>
                  <a:pt x="90" y="529"/>
                  <a:pt x="70" y="564"/>
                  <a:pt x="45" y="569"/>
                </a:cubicBezTo>
                <a:cubicBezTo>
                  <a:pt x="30" y="577"/>
                  <a:pt x="18" y="585"/>
                  <a:pt x="10" y="600"/>
                </a:cubicBezTo>
                <a:cubicBezTo>
                  <a:pt x="4" y="640"/>
                  <a:pt x="1" y="679"/>
                  <a:pt x="0" y="721"/>
                </a:cubicBezTo>
                <a:cubicBezTo>
                  <a:pt x="11" y="762"/>
                  <a:pt x="65" y="776"/>
                  <a:pt x="70" y="820"/>
                </a:cubicBezTo>
                <a:cubicBezTo>
                  <a:pt x="72" y="830"/>
                  <a:pt x="77" y="842"/>
                  <a:pt x="88" y="844"/>
                </a:cubicBezTo>
                <a:cubicBezTo>
                  <a:pt x="109" y="876"/>
                  <a:pt x="119" y="913"/>
                  <a:pt x="158" y="936"/>
                </a:cubicBezTo>
                <a:cubicBezTo>
                  <a:pt x="176" y="946"/>
                  <a:pt x="186" y="928"/>
                  <a:pt x="192" y="915"/>
                </a:cubicBezTo>
                <a:cubicBezTo>
                  <a:pt x="194" y="905"/>
                  <a:pt x="197" y="895"/>
                  <a:pt x="202" y="886"/>
                </a:cubicBezTo>
                <a:cubicBezTo>
                  <a:pt x="215" y="897"/>
                  <a:pt x="215" y="917"/>
                  <a:pt x="223" y="931"/>
                </a:cubicBezTo>
                <a:cubicBezTo>
                  <a:pt x="237" y="947"/>
                  <a:pt x="254" y="965"/>
                  <a:pt x="274" y="967"/>
                </a:cubicBezTo>
                <a:cubicBezTo>
                  <a:pt x="291" y="987"/>
                  <a:pt x="316" y="970"/>
                  <a:pt x="331" y="995"/>
                </a:cubicBezTo>
                <a:lnTo>
                  <a:pt x="336" y="995"/>
                </a:lnTo>
                <a:cubicBezTo>
                  <a:pt x="363" y="1015"/>
                  <a:pt x="391" y="1040"/>
                  <a:pt x="408" y="1068"/>
                </a:cubicBezTo>
                <a:cubicBezTo>
                  <a:pt x="432" y="1070"/>
                  <a:pt x="432" y="1098"/>
                  <a:pt x="439" y="1115"/>
                </a:cubicBezTo>
                <a:lnTo>
                  <a:pt x="468" y="1217"/>
                </a:lnTo>
                <a:cubicBezTo>
                  <a:pt x="473" y="1228"/>
                  <a:pt x="475" y="1243"/>
                  <a:pt x="488" y="1246"/>
                </a:cubicBezTo>
                <a:cubicBezTo>
                  <a:pt x="517" y="1324"/>
                  <a:pt x="513" y="1417"/>
                  <a:pt x="525" y="1500"/>
                </a:cubicBezTo>
                <a:lnTo>
                  <a:pt x="563" y="1797"/>
                </a:lnTo>
                <a:lnTo>
                  <a:pt x="582" y="1800"/>
                </a:lnTo>
                <a:lnTo>
                  <a:pt x="525" y="1319"/>
                </a:lnTo>
                <a:cubicBezTo>
                  <a:pt x="559" y="1305"/>
                  <a:pt x="590" y="1278"/>
                  <a:pt x="626" y="1269"/>
                </a:cubicBezTo>
                <a:lnTo>
                  <a:pt x="629" y="1272"/>
                </a:lnTo>
                <a:cubicBezTo>
                  <a:pt x="599" y="1391"/>
                  <a:pt x="621" y="1537"/>
                  <a:pt x="617" y="1654"/>
                </a:cubicBezTo>
                <a:cubicBezTo>
                  <a:pt x="623" y="1704"/>
                  <a:pt x="635" y="1752"/>
                  <a:pt x="617" y="1800"/>
                </a:cubicBezTo>
                <a:cubicBezTo>
                  <a:pt x="678" y="1801"/>
                  <a:pt x="733" y="1804"/>
                  <a:pt x="789" y="1803"/>
                </a:cubicBezTo>
                <a:lnTo>
                  <a:pt x="782" y="841"/>
                </a:lnTo>
                <a:lnTo>
                  <a:pt x="780" y="2"/>
                </a:lnTo>
                <a:lnTo>
                  <a:pt x="778" y="0"/>
                </a:lnTo>
                <a:lnTo>
                  <a:pt x="503" y="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Freeform 355"/>
          <p:cNvSpPr>
            <a:spLocks/>
          </p:cNvSpPr>
          <p:nvPr/>
        </p:nvSpPr>
        <p:spPr bwMode="auto">
          <a:xfrm>
            <a:off x="7502637" y="1377929"/>
            <a:ext cx="593284" cy="681179"/>
          </a:xfrm>
          <a:custGeom>
            <a:avLst/>
            <a:gdLst>
              <a:gd name="T0" fmla="*/ 116 w 154"/>
              <a:gd name="T1" fmla="*/ 20 h 181"/>
              <a:gd name="T2" fmla="*/ 24 w 154"/>
              <a:gd name="T3" fmla="*/ 143 h 181"/>
              <a:gd name="T4" fmla="*/ 0 w 154"/>
              <a:gd name="T5" fmla="*/ 181 h 181"/>
              <a:gd name="T6" fmla="*/ 70 w 154"/>
              <a:gd name="T7" fmla="*/ 136 h 181"/>
              <a:gd name="T8" fmla="*/ 96 w 154"/>
              <a:gd name="T9" fmla="*/ 112 h 181"/>
              <a:gd name="T10" fmla="*/ 130 w 154"/>
              <a:gd name="T11" fmla="*/ 96 h 181"/>
              <a:gd name="T12" fmla="*/ 154 w 154"/>
              <a:gd name="T13" fmla="*/ 2 h 181"/>
              <a:gd name="T14" fmla="*/ 116 w 154"/>
              <a:gd name="T15" fmla="*/ 2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" h="181">
                <a:moveTo>
                  <a:pt x="116" y="20"/>
                </a:moveTo>
                <a:cubicBezTo>
                  <a:pt x="83" y="60"/>
                  <a:pt x="66" y="111"/>
                  <a:pt x="24" y="143"/>
                </a:cubicBezTo>
                <a:cubicBezTo>
                  <a:pt x="19" y="157"/>
                  <a:pt x="4" y="167"/>
                  <a:pt x="0" y="181"/>
                </a:cubicBezTo>
                <a:cubicBezTo>
                  <a:pt x="25" y="180"/>
                  <a:pt x="48" y="152"/>
                  <a:pt x="70" y="136"/>
                </a:cubicBezTo>
                <a:cubicBezTo>
                  <a:pt x="81" y="134"/>
                  <a:pt x="89" y="121"/>
                  <a:pt x="96" y="112"/>
                </a:cubicBezTo>
                <a:cubicBezTo>
                  <a:pt x="108" y="108"/>
                  <a:pt x="119" y="104"/>
                  <a:pt x="130" y="96"/>
                </a:cubicBezTo>
                <a:cubicBezTo>
                  <a:pt x="133" y="63"/>
                  <a:pt x="150" y="36"/>
                  <a:pt x="154" y="2"/>
                </a:cubicBezTo>
                <a:cubicBezTo>
                  <a:pt x="138" y="0"/>
                  <a:pt x="126" y="8"/>
                  <a:pt x="116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Freeform 356"/>
          <p:cNvSpPr>
            <a:spLocks/>
          </p:cNvSpPr>
          <p:nvPr/>
        </p:nvSpPr>
        <p:spPr bwMode="auto">
          <a:xfrm>
            <a:off x="7942110" y="1729507"/>
            <a:ext cx="549337" cy="1626032"/>
          </a:xfrm>
          <a:custGeom>
            <a:avLst/>
            <a:gdLst>
              <a:gd name="T0" fmla="*/ 36 w 145"/>
              <a:gd name="T1" fmla="*/ 43 h 430"/>
              <a:gd name="T2" fmla="*/ 0 w 145"/>
              <a:gd name="T3" fmla="*/ 203 h 430"/>
              <a:gd name="T4" fmla="*/ 28 w 145"/>
              <a:gd name="T5" fmla="*/ 288 h 430"/>
              <a:gd name="T6" fmla="*/ 52 w 145"/>
              <a:gd name="T7" fmla="*/ 421 h 430"/>
              <a:gd name="T8" fmla="*/ 87 w 145"/>
              <a:gd name="T9" fmla="*/ 426 h 430"/>
              <a:gd name="T10" fmla="*/ 106 w 145"/>
              <a:gd name="T11" fmla="*/ 359 h 430"/>
              <a:gd name="T12" fmla="*/ 103 w 145"/>
              <a:gd name="T13" fmla="*/ 203 h 430"/>
              <a:gd name="T14" fmla="*/ 87 w 145"/>
              <a:gd name="T15" fmla="*/ 121 h 430"/>
              <a:gd name="T16" fmla="*/ 83 w 145"/>
              <a:gd name="T17" fmla="*/ 7 h 430"/>
              <a:gd name="T18" fmla="*/ 82 w 145"/>
              <a:gd name="T19" fmla="*/ 0 h 430"/>
              <a:gd name="T20" fmla="*/ 36 w 145"/>
              <a:gd name="T21" fmla="*/ 43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" h="430">
                <a:moveTo>
                  <a:pt x="36" y="43"/>
                </a:moveTo>
                <a:lnTo>
                  <a:pt x="0" y="203"/>
                </a:lnTo>
                <a:cubicBezTo>
                  <a:pt x="20" y="226"/>
                  <a:pt x="18" y="260"/>
                  <a:pt x="28" y="288"/>
                </a:cubicBezTo>
                <a:cubicBezTo>
                  <a:pt x="36" y="333"/>
                  <a:pt x="54" y="372"/>
                  <a:pt x="52" y="421"/>
                </a:cubicBezTo>
                <a:cubicBezTo>
                  <a:pt x="62" y="428"/>
                  <a:pt x="75" y="430"/>
                  <a:pt x="87" y="426"/>
                </a:cubicBezTo>
                <a:cubicBezTo>
                  <a:pt x="101" y="407"/>
                  <a:pt x="102" y="382"/>
                  <a:pt x="106" y="359"/>
                </a:cubicBezTo>
                <a:cubicBezTo>
                  <a:pt x="118" y="309"/>
                  <a:pt x="145" y="246"/>
                  <a:pt x="103" y="203"/>
                </a:cubicBezTo>
                <a:cubicBezTo>
                  <a:pt x="96" y="176"/>
                  <a:pt x="69" y="151"/>
                  <a:pt x="87" y="121"/>
                </a:cubicBezTo>
                <a:cubicBezTo>
                  <a:pt x="111" y="81"/>
                  <a:pt x="62" y="48"/>
                  <a:pt x="83" y="7"/>
                </a:cubicBezTo>
                <a:lnTo>
                  <a:pt x="82" y="0"/>
                </a:lnTo>
                <a:cubicBezTo>
                  <a:pt x="65" y="10"/>
                  <a:pt x="45" y="25"/>
                  <a:pt x="36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Freeform 357"/>
          <p:cNvSpPr>
            <a:spLocks/>
          </p:cNvSpPr>
          <p:nvPr/>
        </p:nvSpPr>
        <p:spPr bwMode="auto">
          <a:xfrm>
            <a:off x="7458690" y="2103055"/>
            <a:ext cx="483411" cy="483411"/>
          </a:xfrm>
          <a:custGeom>
            <a:avLst/>
            <a:gdLst>
              <a:gd name="T0" fmla="*/ 3 w 125"/>
              <a:gd name="T1" fmla="*/ 88 h 126"/>
              <a:gd name="T2" fmla="*/ 9 w 125"/>
              <a:gd name="T3" fmla="*/ 126 h 126"/>
              <a:gd name="T4" fmla="*/ 39 w 125"/>
              <a:gd name="T5" fmla="*/ 104 h 126"/>
              <a:gd name="T6" fmla="*/ 107 w 125"/>
              <a:gd name="T7" fmla="*/ 81 h 126"/>
              <a:gd name="T8" fmla="*/ 125 w 125"/>
              <a:gd name="T9" fmla="*/ 0 h 126"/>
              <a:gd name="T10" fmla="*/ 3 w 125"/>
              <a:gd name="T11" fmla="*/ 8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" h="126">
                <a:moveTo>
                  <a:pt x="3" y="88"/>
                </a:moveTo>
                <a:cubicBezTo>
                  <a:pt x="0" y="103"/>
                  <a:pt x="7" y="114"/>
                  <a:pt x="9" y="126"/>
                </a:cubicBezTo>
                <a:cubicBezTo>
                  <a:pt x="22" y="123"/>
                  <a:pt x="27" y="111"/>
                  <a:pt x="39" y="104"/>
                </a:cubicBezTo>
                <a:cubicBezTo>
                  <a:pt x="57" y="87"/>
                  <a:pt x="81" y="73"/>
                  <a:pt x="107" y="81"/>
                </a:cubicBezTo>
                <a:lnTo>
                  <a:pt x="125" y="0"/>
                </a:lnTo>
                <a:cubicBezTo>
                  <a:pt x="86" y="33"/>
                  <a:pt x="52" y="76"/>
                  <a:pt x="3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Freeform 358"/>
          <p:cNvSpPr>
            <a:spLocks/>
          </p:cNvSpPr>
          <p:nvPr/>
        </p:nvSpPr>
        <p:spPr bwMode="auto">
          <a:xfrm>
            <a:off x="7656448" y="3047908"/>
            <a:ext cx="197758" cy="527359"/>
          </a:xfrm>
          <a:custGeom>
            <a:avLst/>
            <a:gdLst>
              <a:gd name="T0" fmla="*/ 0 w 55"/>
              <a:gd name="T1" fmla="*/ 61 h 141"/>
              <a:gd name="T2" fmla="*/ 0 w 55"/>
              <a:gd name="T3" fmla="*/ 67 h 141"/>
              <a:gd name="T4" fmla="*/ 55 w 55"/>
              <a:gd name="T5" fmla="*/ 141 h 141"/>
              <a:gd name="T6" fmla="*/ 37 w 55"/>
              <a:gd name="T7" fmla="*/ 77 h 141"/>
              <a:gd name="T8" fmla="*/ 23 w 55"/>
              <a:gd name="T9" fmla="*/ 0 h 141"/>
              <a:gd name="T10" fmla="*/ 0 w 55"/>
              <a:gd name="T11" fmla="*/ 6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141">
                <a:moveTo>
                  <a:pt x="0" y="61"/>
                </a:moveTo>
                <a:lnTo>
                  <a:pt x="0" y="67"/>
                </a:lnTo>
                <a:cubicBezTo>
                  <a:pt x="21" y="91"/>
                  <a:pt x="34" y="121"/>
                  <a:pt x="55" y="141"/>
                </a:cubicBezTo>
                <a:cubicBezTo>
                  <a:pt x="47" y="121"/>
                  <a:pt x="53" y="93"/>
                  <a:pt x="37" y="77"/>
                </a:cubicBezTo>
                <a:lnTo>
                  <a:pt x="23" y="0"/>
                </a:lnTo>
                <a:cubicBezTo>
                  <a:pt x="13" y="18"/>
                  <a:pt x="13" y="44"/>
                  <a:pt x="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reeform 359"/>
          <p:cNvSpPr>
            <a:spLocks/>
          </p:cNvSpPr>
          <p:nvPr/>
        </p:nvSpPr>
        <p:spPr bwMode="auto">
          <a:xfrm>
            <a:off x="8008027" y="3509350"/>
            <a:ext cx="571306" cy="1208537"/>
          </a:xfrm>
          <a:custGeom>
            <a:avLst/>
            <a:gdLst>
              <a:gd name="T0" fmla="*/ 67 w 151"/>
              <a:gd name="T1" fmla="*/ 11 h 322"/>
              <a:gd name="T2" fmla="*/ 10 w 151"/>
              <a:gd name="T3" fmla="*/ 25 h 322"/>
              <a:gd name="T4" fmla="*/ 43 w 151"/>
              <a:gd name="T5" fmla="*/ 137 h 322"/>
              <a:gd name="T6" fmla="*/ 88 w 151"/>
              <a:gd name="T7" fmla="*/ 318 h 322"/>
              <a:gd name="T8" fmla="*/ 151 w 151"/>
              <a:gd name="T9" fmla="*/ 316 h 322"/>
              <a:gd name="T10" fmla="*/ 146 w 151"/>
              <a:gd name="T11" fmla="*/ 240 h 322"/>
              <a:gd name="T12" fmla="*/ 130 w 151"/>
              <a:gd name="T13" fmla="*/ 84 h 322"/>
              <a:gd name="T14" fmla="*/ 88 w 151"/>
              <a:gd name="T15" fmla="*/ 2 h 322"/>
              <a:gd name="T16" fmla="*/ 67 w 151"/>
              <a:gd name="T17" fmla="*/ 1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322">
                <a:moveTo>
                  <a:pt x="67" y="11"/>
                </a:moveTo>
                <a:cubicBezTo>
                  <a:pt x="49" y="18"/>
                  <a:pt x="29" y="25"/>
                  <a:pt x="10" y="25"/>
                </a:cubicBezTo>
                <a:cubicBezTo>
                  <a:pt x="0" y="71"/>
                  <a:pt x="47" y="94"/>
                  <a:pt x="43" y="137"/>
                </a:cubicBezTo>
                <a:cubicBezTo>
                  <a:pt x="45" y="203"/>
                  <a:pt x="82" y="254"/>
                  <a:pt x="88" y="318"/>
                </a:cubicBezTo>
                <a:cubicBezTo>
                  <a:pt x="108" y="320"/>
                  <a:pt x="132" y="322"/>
                  <a:pt x="151" y="316"/>
                </a:cubicBezTo>
                <a:cubicBezTo>
                  <a:pt x="148" y="295"/>
                  <a:pt x="147" y="265"/>
                  <a:pt x="146" y="240"/>
                </a:cubicBezTo>
                <a:cubicBezTo>
                  <a:pt x="146" y="196"/>
                  <a:pt x="151" y="133"/>
                  <a:pt x="130" y="84"/>
                </a:cubicBezTo>
                <a:cubicBezTo>
                  <a:pt x="114" y="57"/>
                  <a:pt x="107" y="27"/>
                  <a:pt x="88" y="2"/>
                </a:cubicBezTo>
                <a:cubicBezTo>
                  <a:pt x="79" y="0"/>
                  <a:pt x="75" y="10"/>
                  <a:pt x="67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5854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42451" y="1435980"/>
            <a:ext cx="3118944" cy="2000264"/>
          </a:xfrm>
          <a:prstGeom prst="rect">
            <a:avLst/>
          </a:prstGeom>
          <a:ln>
            <a:solidFill>
              <a:schemeClr val="accent6">
                <a:lumMod val="85000"/>
              </a:schemeClr>
            </a:solidFill>
          </a:ln>
          <a:effectLst>
            <a:outerShdw blurRad="39000" dist="25400" dir="5400000" rotWithShape="0">
              <a:schemeClr val="accent6">
                <a:shade val="33000"/>
                <a:alpha val="83000"/>
              </a:scheme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42451" y="1280938"/>
            <a:ext cx="3118944" cy="714959"/>
          </a:xfrm>
          <a:custGeom>
            <a:avLst/>
            <a:gdLst>
              <a:gd name="T0" fmla="*/ 756 w 2154"/>
              <a:gd name="T1" fmla="*/ 463 h 463"/>
              <a:gd name="T2" fmla="*/ 2154 w 2154"/>
              <a:gd name="T3" fmla="*/ 463 h 463"/>
              <a:gd name="T4" fmla="*/ 2154 w 2154"/>
              <a:gd name="T5" fmla="*/ 0 h 463"/>
              <a:gd name="T6" fmla="*/ 0 w 2154"/>
              <a:gd name="T7" fmla="*/ 0 h 463"/>
              <a:gd name="T8" fmla="*/ 0 w 2154"/>
              <a:gd name="T9" fmla="*/ 387 h 463"/>
              <a:gd name="T10" fmla="*/ 671 w 2154"/>
              <a:gd name="T11" fmla="*/ 387 h 463"/>
              <a:gd name="T12" fmla="*/ 756 w 2154"/>
              <a:gd name="T13" fmla="*/ 463 h 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54"/>
              <a:gd name="T22" fmla="*/ 0 h 463"/>
              <a:gd name="T23" fmla="*/ 2154 w 2154"/>
              <a:gd name="T24" fmla="*/ 463 h 4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54" h="463">
                <a:moveTo>
                  <a:pt x="756" y="463"/>
                </a:moveTo>
                <a:lnTo>
                  <a:pt x="2154" y="463"/>
                </a:lnTo>
                <a:lnTo>
                  <a:pt x="2154" y="0"/>
                </a:lnTo>
                <a:lnTo>
                  <a:pt x="0" y="0"/>
                </a:lnTo>
                <a:lnTo>
                  <a:pt x="0" y="387"/>
                </a:lnTo>
                <a:lnTo>
                  <a:pt x="671" y="387"/>
                </a:lnTo>
                <a:lnTo>
                  <a:pt x="756" y="463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tint val="74000"/>
                </a:schemeClr>
              </a:gs>
              <a:gs pos="49000">
                <a:schemeClr val="accent1">
                  <a:tint val="96000"/>
                  <a:shade val="84000"/>
                  <a:satMod val="110000"/>
                </a:schemeClr>
              </a:gs>
              <a:gs pos="49100">
                <a:schemeClr val="accent1">
                  <a:shade val="55000"/>
                  <a:satMod val="150000"/>
                </a:schemeClr>
              </a:gs>
              <a:gs pos="92000">
                <a:schemeClr val="accent1">
                  <a:tint val="98000"/>
                  <a:shade val="90000"/>
                  <a:satMod val="128000"/>
                </a:schemeClr>
              </a:gs>
              <a:gs pos="100000">
                <a:schemeClr val="accent1">
                  <a:tint val="90000"/>
                  <a:shade val="97000"/>
                  <a:satMod val="128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>
          <a:xfrm>
            <a:off x="626080" y="1280939"/>
            <a:ext cx="2978513" cy="71495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de-DE" sz="2400" b="1" dirty="0" smtClean="0">
                <a:solidFill>
                  <a:schemeClr val="bg1"/>
                </a:solidFill>
              </a:rPr>
              <a:t>Your Text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539552" y="1721732"/>
            <a:ext cx="3118944" cy="171451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14" name="Freeform 63"/>
          <p:cNvSpPr>
            <a:spLocks/>
          </p:cNvSpPr>
          <p:nvPr/>
        </p:nvSpPr>
        <p:spPr bwMode="auto">
          <a:xfrm rot="20294715">
            <a:off x="5984303" y="1072677"/>
            <a:ext cx="2144972" cy="4536087"/>
          </a:xfrm>
          <a:custGeom>
            <a:avLst/>
            <a:gdLst>
              <a:gd name="T0" fmla="*/ 1745 w 2134"/>
              <a:gd name="T1" fmla="*/ 163 h 4518"/>
              <a:gd name="T2" fmla="*/ 1586 w 2134"/>
              <a:gd name="T3" fmla="*/ 236 h 4518"/>
              <a:gd name="T4" fmla="*/ 1595 w 2134"/>
              <a:gd name="T5" fmla="*/ 421 h 4518"/>
              <a:gd name="T6" fmla="*/ 1624 w 2134"/>
              <a:gd name="T7" fmla="*/ 484 h 4518"/>
              <a:gd name="T8" fmla="*/ 1663 w 2134"/>
              <a:gd name="T9" fmla="*/ 425 h 4518"/>
              <a:gd name="T10" fmla="*/ 1719 w 2134"/>
              <a:gd name="T11" fmla="*/ 420 h 4518"/>
              <a:gd name="T12" fmla="*/ 1929 w 2134"/>
              <a:gd name="T13" fmla="*/ 196 h 4518"/>
              <a:gd name="T14" fmla="*/ 1963 w 2134"/>
              <a:gd name="T15" fmla="*/ 213 h 4518"/>
              <a:gd name="T16" fmla="*/ 1741 w 2134"/>
              <a:gd name="T17" fmla="*/ 451 h 4518"/>
              <a:gd name="T18" fmla="*/ 1738 w 2134"/>
              <a:gd name="T19" fmla="*/ 702 h 4518"/>
              <a:gd name="T20" fmla="*/ 1803 w 2134"/>
              <a:gd name="T21" fmla="*/ 895 h 4518"/>
              <a:gd name="T22" fmla="*/ 1818 w 2134"/>
              <a:gd name="T23" fmla="*/ 1099 h 4518"/>
              <a:gd name="T24" fmla="*/ 1857 w 2134"/>
              <a:gd name="T25" fmla="*/ 1249 h 4518"/>
              <a:gd name="T26" fmla="*/ 1943 w 2134"/>
              <a:gd name="T27" fmla="*/ 1225 h 4518"/>
              <a:gd name="T28" fmla="*/ 1970 w 2134"/>
              <a:gd name="T29" fmla="*/ 1203 h 4518"/>
              <a:gd name="T30" fmla="*/ 2134 w 2134"/>
              <a:gd name="T31" fmla="*/ 1407 h 4518"/>
              <a:gd name="T32" fmla="*/ 2116 w 2134"/>
              <a:gd name="T33" fmla="*/ 1418 h 4518"/>
              <a:gd name="T34" fmla="*/ 2125 w 2134"/>
              <a:gd name="T35" fmla="*/ 1448 h 4518"/>
              <a:gd name="T36" fmla="*/ 2091 w 2134"/>
              <a:gd name="T37" fmla="*/ 1482 h 4518"/>
              <a:gd name="T38" fmla="*/ 2058 w 2134"/>
              <a:gd name="T39" fmla="*/ 1509 h 4518"/>
              <a:gd name="T40" fmla="*/ 2001 w 2134"/>
              <a:gd name="T41" fmla="*/ 1530 h 4518"/>
              <a:gd name="T42" fmla="*/ 1971 w 2134"/>
              <a:gd name="T43" fmla="*/ 1547 h 4518"/>
              <a:gd name="T44" fmla="*/ 1911 w 2134"/>
              <a:gd name="T45" fmla="*/ 1533 h 4518"/>
              <a:gd name="T46" fmla="*/ 1860 w 2134"/>
              <a:gd name="T47" fmla="*/ 1627 h 4518"/>
              <a:gd name="T48" fmla="*/ 1549 w 2134"/>
              <a:gd name="T49" fmla="*/ 1712 h 4518"/>
              <a:gd name="T50" fmla="*/ 1465 w 2134"/>
              <a:gd name="T51" fmla="*/ 1704 h 4518"/>
              <a:gd name="T52" fmla="*/ 1342 w 2134"/>
              <a:gd name="T53" fmla="*/ 1662 h 4518"/>
              <a:gd name="T54" fmla="*/ 1165 w 2134"/>
              <a:gd name="T55" fmla="*/ 1666 h 4518"/>
              <a:gd name="T56" fmla="*/ 1113 w 2134"/>
              <a:gd name="T57" fmla="*/ 1621 h 4518"/>
              <a:gd name="T58" fmla="*/ 1128 w 2134"/>
              <a:gd name="T59" fmla="*/ 1438 h 4518"/>
              <a:gd name="T60" fmla="*/ 1105 w 2134"/>
              <a:gd name="T61" fmla="*/ 1407 h 4518"/>
              <a:gd name="T62" fmla="*/ 717 w 2134"/>
              <a:gd name="T63" fmla="*/ 4516 h 4518"/>
              <a:gd name="T64" fmla="*/ 655 w 2134"/>
              <a:gd name="T65" fmla="*/ 4495 h 4518"/>
              <a:gd name="T66" fmla="*/ 1070 w 2134"/>
              <a:gd name="T67" fmla="*/ 1361 h 4518"/>
              <a:gd name="T68" fmla="*/ 1073 w 2134"/>
              <a:gd name="T69" fmla="*/ 1345 h 4518"/>
              <a:gd name="T70" fmla="*/ 1070 w 2134"/>
              <a:gd name="T71" fmla="*/ 1184 h 4518"/>
              <a:gd name="T72" fmla="*/ 1146 w 2134"/>
              <a:gd name="T73" fmla="*/ 1051 h 4518"/>
              <a:gd name="T74" fmla="*/ 1099 w 2134"/>
              <a:gd name="T75" fmla="*/ 632 h 4518"/>
              <a:gd name="T76" fmla="*/ 1069 w 2134"/>
              <a:gd name="T77" fmla="*/ 327 h 4518"/>
              <a:gd name="T78" fmla="*/ 1031 w 2134"/>
              <a:gd name="T79" fmla="*/ 162 h 4518"/>
              <a:gd name="T80" fmla="*/ 1183 w 2134"/>
              <a:gd name="T81" fmla="*/ 3 h 4518"/>
              <a:gd name="T82" fmla="*/ 1248 w 2134"/>
              <a:gd name="T83" fmla="*/ 25 h 4518"/>
              <a:gd name="T84" fmla="*/ 1199 w 2134"/>
              <a:gd name="T85" fmla="*/ 162 h 4518"/>
              <a:gd name="T86" fmla="*/ 1199 w 2134"/>
              <a:gd name="T87" fmla="*/ 438 h 4518"/>
              <a:gd name="T88" fmla="*/ 1336 w 2134"/>
              <a:gd name="T89" fmla="*/ 717 h 4518"/>
              <a:gd name="T90" fmla="*/ 1367 w 2134"/>
              <a:gd name="T91" fmla="*/ 881 h 4518"/>
              <a:gd name="T92" fmla="*/ 1472 w 2134"/>
              <a:gd name="T93" fmla="*/ 735 h 4518"/>
              <a:gd name="T94" fmla="*/ 1480 w 2134"/>
              <a:gd name="T95" fmla="*/ 570 h 4518"/>
              <a:gd name="T96" fmla="*/ 1427 w 2134"/>
              <a:gd name="T97" fmla="*/ 223 h 4518"/>
              <a:gd name="T98" fmla="*/ 1430 w 2134"/>
              <a:gd name="T99" fmla="*/ 164 h 4518"/>
              <a:gd name="T100" fmla="*/ 1588 w 2134"/>
              <a:gd name="T101" fmla="*/ 124 h 4518"/>
              <a:gd name="T102" fmla="*/ 1741 w 2134"/>
              <a:gd name="T103" fmla="*/ 138 h 4518"/>
              <a:gd name="T104" fmla="*/ 1745 w 2134"/>
              <a:gd name="T105" fmla="*/ 163 h 4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4" h="4518">
                <a:moveTo>
                  <a:pt x="1745" y="163"/>
                </a:moveTo>
                <a:cubicBezTo>
                  <a:pt x="1683" y="158"/>
                  <a:pt x="1637" y="210"/>
                  <a:pt x="1586" y="236"/>
                </a:cubicBezTo>
                <a:cubicBezTo>
                  <a:pt x="1562" y="296"/>
                  <a:pt x="1588" y="360"/>
                  <a:pt x="1595" y="421"/>
                </a:cubicBezTo>
                <a:cubicBezTo>
                  <a:pt x="1609" y="441"/>
                  <a:pt x="1600" y="472"/>
                  <a:pt x="1624" y="484"/>
                </a:cubicBezTo>
                <a:lnTo>
                  <a:pt x="1663" y="425"/>
                </a:lnTo>
                <a:cubicBezTo>
                  <a:pt x="1679" y="444"/>
                  <a:pt x="1706" y="436"/>
                  <a:pt x="1719" y="420"/>
                </a:cubicBezTo>
                <a:cubicBezTo>
                  <a:pt x="1796" y="352"/>
                  <a:pt x="1851" y="263"/>
                  <a:pt x="1929" y="196"/>
                </a:cubicBezTo>
                <a:cubicBezTo>
                  <a:pt x="1942" y="195"/>
                  <a:pt x="1952" y="209"/>
                  <a:pt x="1963" y="213"/>
                </a:cubicBezTo>
                <a:lnTo>
                  <a:pt x="1741" y="451"/>
                </a:lnTo>
                <a:cubicBezTo>
                  <a:pt x="1761" y="534"/>
                  <a:pt x="1714" y="620"/>
                  <a:pt x="1738" y="702"/>
                </a:cubicBezTo>
                <a:cubicBezTo>
                  <a:pt x="1738" y="768"/>
                  <a:pt x="1764" y="839"/>
                  <a:pt x="1803" y="895"/>
                </a:cubicBezTo>
                <a:cubicBezTo>
                  <a:pt x="1849" y="959"/>
                  <a:pt x="1788" y="1032"/>
                  <a:pt x="1818" y="1099"/>
                </a:cubicBezTo>
                <a:cubicBezTo>
                  <a:pt x="1831" y="1149"/>
                  <a:pt x="1848" y="1198"/>
                  <a:pt x="1857" y="1249"/>
                </a:cubicBezTo>
                <a:cubicBezTo>
                  <a:pt x="1887" y="1259"/>
                  <a:pt x="1911" y="1227"/>
                  <a:pt x="1943" y="1225"/>
                </a:cubicBezTo>
                <a:cubicBezTo>
                  <a:pt x="1944" y="1210"/>
                  <a:pt x="1957" y="1200"/>
                  <a:pt x="1970" y="1203"/>
                </a:cubicBezTo>
                <a:cubicBezTo>
                  <a:pt x="2045" y="1248"/>
                  <a:pt x="2125" y="1312"/>
                  <a:pt x="2134" y="1407"/>
                </a:cubicBezTo>
                <a:lnTo>
                  <a:pt x="2116" y="1418"/>
                </a:lnTo>
                <a:cubicBezTo>
                  <a:pt x="2120" y="1425"/>
                  <a:pt x="2133" y="1436"/>
                  <a:pt x="2125" y="1448"/>
                </a:cubicBezTo>
                <a:cubicBezTo>
                  <a:pt x="2120" y="1471"/>
                  <a:pt x="2059" y="1441"/>
                  <a:pt x="2091" y="1482"/>
                </a:cubicBezTo>
                <a:cubicBezTo>
                  <a:pt x="2082" y="1490"/>
                  <a:pt x="2061" y="1489"/>
                  <a:pt x="2058" y="1509"/>
                </a:cubicBezTo>
                <a:cubicBezTo>
                  <a:pt x="2040" y="1518"/>
                  <a:pt x="2026" y="1539"/>
                  <a:pt x="2001" y="1530"/>
                </a:cubicBezTo>
                <a:cubicBezTo>
                  <a:pt x="1997" y="1542"/>
                  <a:pt x="1982" y="1543"/>
                  <a:pt x="1971" y="1547"/>
                </a:cubicBezTo>
                <a:cubicBezTo>
                  <a:pt x="1948" y="1542"/>
                  <a:pt x="1934" y="1528"/>
                  <a:pt x="1911" y="1533"/>
                </a:cubicBezTo>
                <a:cubicBezTo>
                  <a:pt x="1889" y="1568"/>
                  <a:pt x="1900" y="1605"/>
                  <a:pt x="1860" y="1627"/>
                </a:cubicBezTo>
                <a:cubicBezTo>
                  <a:pt x="1758" y="1673"/>
                  <a:pt x="1654" y="1691"/>
                  <a:pt x="1549" y="1712"/>
                </a:cubicBezTo>
                <a:cubicBezTo>
                  <a:pt x="1513" y="1706"/>
                  <a:pt x="1499" y="1693"/>
                  <a:pt x="1465" y="1704"/>
                </a:cubicBezTo>
                <a:cubicBezTo>
                  <a:pt x="1416" y="1697"/>
                  <a:pt x="1385" y="1657"/>
                  <a:pt x="1342" y="1662"/>
                </a:cubicBezTo>
                <a:cubicBezTo>
                  <a:pt x="1283" y="1677"/>
                  <a:pt x="1224" y="1662"/>
                  <a:pt x="1165" y="1666"/>
                </a:cubicBezTo>
                <a:cubicBezTo>
                  <a:pt x="1148" y="1652"/>
                  <a:pt x="1117" y="1648"/>
                  <a:pt x="1113" y="1621"/>
                </a:cubicBezTo>
                <a:cubicBezTo>
                  <a:pt x="1129" y="1563"/>
                  <a:pt x="1124" y="1498"/>
                  <a:pt x="1128" y="1438"/>
                </a:cubicBezTo>
                <a:cubicBezTo>
                  <a:pt x="1127" y="1425"/>
                  <a:pt x="1117" y="1412"/>
                  <a:pt x="1105" y="1407"/>
                </a:cubicBezTo>
                <a:cubicBezTo>
                  <a:pt x="1053" y="1469"/>
                  <a:pt x="43" y="2876"/>
                  <a:pt x="717" y="4516"/>
                </a:cubicBezTo>
                <a:cubicBezTo>
                  <a:pt x="704" y="4518"/>
                  <a:pt x="668" y="4499"/>
                  <a:pt x="655" y="4495"/>
                </a:cubicBezTo>
                <a:cubicBezTo>
                  <a:pt x="0" y="2867"/>
                  <a:pt x="943" y="1612"/>
                  <a:pt x="1070" y="1361"/>
                </a:cubicBezTo>
                <a:lnTo>
                  <a:pt x="1073" y="1345"/>
                </a:lnTo>
                <a:cubicBezTo>
                  <a:pt x="1061" y="1292"/>
                  <a:pt x="1013" y="1220"/>
                  <a:pt x="1070" y="1184"/>
                </a:cubicBezTo>
                <a:cubicBezTo>
                  <a:pt x="1170" y="1202"/>
                  <a:pt x="1110" y="1096"/>
                  <a:pt x="1146" y="1051"/>
                </a:cubicBezTo>
                <a:cubicBezTo>
                  <a:pt x="1202" y="906"/>
                  <a:pt x="1202" y="754"/>
                  <a:pt x="1099" y="632"/>
                </a:cubicBezTo>
                <a:cubicBezTo>
                  <a:pt x="1063" y="532"/>
                  <a:pt x="1067" y="430"/>
                  <a:pt x="1069" y="327"/>
                </a:cubicBezTo>
                <a:cubicBezTo>
                  <a:pt x="1066" y="265"/>
                  <a:pt x="989" y="223"/>
                  <a:pt x="1031" y="162"/>
                </a:cubicBezTo>
                <a:cubicBezTo>
                  <a:pt x="1078" y="106"/>
                  <a:pt x="1088" y="4"/>
                  <a:pt x="1183" y="3"/>
                </a:cubicBezTo>
                <a:cubicBezTo>
                  <a:pt x="1203" y="0"/>
                  <a:pt x="1233" y="10"/>
                  <a:pt x="1248" y="25"/>
                </a:cubicBezTo>
                <a:cubicBezTo>
                  <a:pt x="1264" y="79"/>
                  <a:pt x="1211" y="113"/>
                  <a:pt x="1199" y="162"/>
                </a:cubicBezTo>
                <a:cubicBezTo>
                  <a:pt x="1139" y="247"/>
                  <a:pt x="1149" y="350"/>
                  <a:pt x="1199" y="438"/>
                </a:cubicBezTo>
                <a:cubicBezTo>
                  <a:pt x="1263" y="530"/>
                  <a:pt x="1235" y="656"/>
                  <a:pt x="1336" y="717"/>
                </a:cubicBezTo>
                <a:cubicBezTo>
                  <a:pt x="1359" y="765"/>
                  <a:pt x="1357" y="826"/>
                  <a:pt x="1367" y="881"/>
                </a:cubicBezTo>
                <a:cubicBezTo>
                  <a:pt x="1409" y="838"/>
                  <a:pt x="1455" y="797"/>
                  <a:pt x="1472" y="735"/>
                </a:cubicBezTo>
                <a:cubicBezTo>
                  <a:pt x="1523" y="692"/>
                  <a:pt x="1472" y="626"/>
                  <a:pt x="1480" y="570"/>
                </a:cubicBezTo>
                <a:cubicBezTo>
                  <a:pt x="1493" y="452"/>
                  <a:pt x="1493" y="330"/>
                  <a:pt x="1427" y="223"/>
                </a:cubicBezTo>
                <a:cubicBezTo>
                  <a:pt x="1423" y="203"/>
                  <a:pt x="1421" y="180"/>
                  <a:pt x="1430" y="164"/>
                </a:cubicBezTo>
                <a:cubicBezTo>
                  <a:pt x="1479" y="133"/>
                  <a:pt x="1535" y="140"/>
                  <a:pt x="1588" y="124"/>
                </a:cubicBezTo>
                <a:cubicBezTo>
                  <a:pt x="1639" y="118"/>
                  <a:pt x="1702" y="92"/>
                  <a:pt x="1741" y="138"/>
                </a:cubicBezTo>
                <a:cubicBezTo>
                  <a:pt x="1743" y="147"/>
                  <a:pt x="1754" y="155"/>
                  <a:pt x="1745" y="163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5724128" y="2272266"/>
            <a:ext cx="639722" cy="4100534"/>
            <a:chOff x="7329371" y="2905036"/>
            <a:chExt cx="915038" cy="308969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cxnSp>
          <p:nvCxnSpPr>
            <p:cNvPr id="16" name="Gerade Verbindung 15"/>
            <p:cNvCxnSpPr/>
            <p:nvPr/>
          </p:nvCxnSpPr>
          <p:spPr bwMode="auto">
            <a:xfrm>
              <a:off x="8244409" y="2950483"/>
              <a:ext cx="0" cy="3044244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cxnSp>
        <p:cxnSp>
          <p:nvCxnSpPr>
            <p:cNvPr id="17" name="Gerade Verbindung 16"/>
            <p:cNvCxnSpPr/>
            <p:nvPr/>
          </p:nvCxnSpPr>
          <p:spPr bwMode="auto">
            <a:xfrm>
              <a:off x="7333704" y="2922956"/>
              <a:ext cx="0" cy="2350020"/>
            </a:xfrm>
            <a:prstGeom prst="line">
              <a:avLst/>
            </a:prstGeom>
            <a:noFill/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Flussdiagramm: Daten 17"/>
            <p:cNvSpPr/>
            <p:nvPr/>
          </p:nvSpPr>
          <p:spPr bwMode="auto">
            <a:xfrm rot="5400000">
              <a:off x="7709916" y="2524491"/>
              <a:ext cx="153947" cy="915038"/>
            </a:xfrm>
            <a:prstGeom prst="flowChartInputOutput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dirty="0"/>
            </a:p>
          </p:txBody>
        </p:sp>
      </p:grpSp>
      <p:sp>
        <p:nvSpPr>
          <p:cNvPr id="20" name="Textfeld 19"/>
          <p:cNvSpPr txBox="1">
            <a:spLocks/>
          </p:cNvSpPr>
          <p:nvPr/>
        </p:nvSpPr>
        <p:spPr>
          <a:xfrm>
            <a:off x="6444208" y="2727179"/>
            <a:ext cx="3118944" cy="1714512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600" dirty="0" smtClean="0"/>
              <a:t>Your Text</a:t>
            </a:r>
            <a:endParaRPr lang="de-DE" sz="2400" dirty="0"/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5508104" y="2420888"/>
            <a:ext cx="1008112" cy="1029170"/>
          </a:xfrm>
          <a:prstGeom prst="rect">
            <a:avLst/>
          </a:prstGeom>
          <a:noFill/>
        </p:spPr>
        <p:txBody>
          <a:bodyPr wrap="square" lIns="144000" rtlCol="0" anchor="ctr">
            <a:noAutofit/>
          </a:bodyPr>
          <a:lstStyle/>
          <a:p>
            <a:pPr algn="ctr"/>
            <a:r>
              <a:rPr lang="de-DE" sz="1600" dirty="0" err="1" smtClean="0"/>
              <a:t>Your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Text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892454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 bwMode="auto">
          <a:xfrm flipV="1">
            <a:off x="0" y="4429132"/>
            <a:ext cx="9144000" cy="85725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bg1"/>
              </a:gs>
              <a:gs pos="100000">
                <a:schemeClr val="accent5">
                  <a:tint val="15000"/>
                  <a:satMod val="350000"/>
                  <a:alpha val="0"/>
                </a:schemeClr>
              </a:gs>
            </a:gsLst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423"/>
          <p:cNvSpPr>
            <a:spLocks noEditPoints="1"/>
          </p:cNvSpPr>
          <p:nvPr/>
        </p:nvSpPr>
        <p:spPr bwMode="auto">
          <a:xfrm>
            <a:off x="1289731" y="2757263"/>
            <a:ext cx="6425164" cy="2970778"/>
          </a:xfrm>
          <a:custGeom>
            <a:avLst/>
            <a:gdLst>
              <a:gd name="T0" fmla="*/ 2131 w 2712"/>
              <a:gd name="T1" fmla="*/ 309 h 1252"/>
              <a:gd name="T2" fmla="*/ 1805 w 2712"/>
              <a:gd name="T3" fmla="*/ 278 h 1252"/>
              <a:gd name="T4" fmla="*/ 1761 w 2712"/>
              <a:gd name="T5" fmla="*/ 257 h 1252"/>
              <a:gd name="T6" fmla="*/ 1709 w 2712"/>
              <a:gd name="T7" fmla="*/ 273 h 1252"/>
              <a:gd name="T8" fmla="*/ 1493 w 2712"/>
              <a:gd name="T9" fmla="*/ 273 h 1252"/>
              <a:gd name="T10" fmla="*/ 1450 w 2712"/>
              <a:gd name="T11" fmla="*/ 189 h 1252"/>
              <a:gd name="T12" fmla="*/ 1320 w 2712"/>
              <a:gd name="T13" fmla="*/ 5 h 1252"/>
              <a:gd name="T14" fmla="*/ 1226 w 2712"/>
              <a:gd name="T15" fmla="*/ 207 h 1252"/>
              <a:gd name="T16" fmla="*/ 1157 w 2712"/>
              <a:gd name="T17" fmla="*/ 281 h 1252"/>
              <a:gd name="T18" fmla="*/ 967 w 2712"/>
              <a:gd name="T19" fmla="*/ 264 h 1252"/>
              <a:gd name="T20" fmla="*/ 931 w 2712"/>
              <a:gd name="T21" fmla="*/ 255 h 1252"/>
              <a:gd name="T22" fmla="*/ 848 w 2712"/>
              <a:gd name="T23" fmla="*/ 277 h 1252"/>
              <a:gd name="T24" fmla="*/ 466 w 2712"/>
              <a:gd name="T25" fmla="*/ 37 h 1252"/>
              <a:gd name="T26" fmla="*/ 116 w 2712"/>
              <a:gd name="T27" fmla="*/ 594 h 1252"/>
              <a:gd name="T28" fmla="*/ 843 w 2712"/>
              <a:gd name="T29" fmla="*/ 317 h 1252"/>
              <a:gd name="T30" fmla="*/ 850 w 2712"/>
              <a:gd name="T31" fmla="*/ 470 h 1252"/>
              <a:gd name="T32" fmla="*/ 1056 w 2712"/>
              <a:gd name="T33" fmla="*/ 601 h 1252"/>
              <a:gd name="T34" fmla="*/ 1101 w 2712"/>
              <a:gd name="T35" fmla="*/ 604 h 1252"/>
              <a:gd name="T36" fmla="*/ 1110 w 2712"/>
              <a:gd name="T37" fmla="*/ 671 h 1252"/>
              <a:gd name="T38" fmla="*/ 944 w 2712"/>
              <a:gd name="T39" fmla="*/ 945 h 1252"/>
              <a:gd name="T40" fmla="*/ 1030 w 2712"/>
              <a:gd name="T41" fmla="*/ 1039 h 1252"/>
              <a:gd name="T42" fmla="*/ 1002 w 2712"/>
              <a:gd name="T43" fmla="*/ 1085 h 1252"/>
              <a:gd name="T44" fmla="*/ 979 w 2712"/>
              <a:gd name="T45" fmla="*/ 1242 h 1252"/>
              <a:gd name="T46" fmla="*/ 1140 w 2712"/>
              <a:gd name="T47" fmla="*/ 1156 h 1252"/>
              <a:gd name="T48" fmla="*/ 1092 w 2712"/>
              <a:gd name="T49" fmla="*/ 977 h 1252"/>
              <a:gd name="T50" fmla="*/ 1117 w 2712"/>
              <a:gd name="T51" fmla="*/ 950 h 1252"/>
              <a:gd name="T52" fmla="*/ 1588 w 2712"/>
              <a:gd name="T53" fmla="*/ 902 h 1252"/>
              <a:gd name="T54" fmla="*/ 1593 w 2712"/>
              <a:gd name="T55" fmla="*/ 971 h 1252"/>
              <a:gd name="T56" fmla="*/ 1552 w 2712"/>
              <a:gd name="T57" fmla="*/ 1143 h 1252"/>
              <a:gd name="T58" fmla="*/ 1624 w 2712"/>
              <a:gd name="T59" fmla="*/ 1196 h 1252"/>
              <a:gd name="T60" fmla="*/ 1740 w 2712"/>
              <a:gd name="T61" fmla="*/ 1167 h 1252"/>
              <a:gd name="T62" fmla="*/ 1668 w 2712"/>
              <a:gd name="T63" fmla="*/ 1071 h 1252"/>
              <a:gd name="T64" fmla="*/ 1672 w 2712"/>
              <a:gd name="T65" fmla="*/ 1002 h 1252"/>
              <a:gd name="T66" fmla="*/ 1770 w 2712"/>
              <a:gd name="T67" fmla="*/ 772 h 1252"/>
              <a:gd name="T68" fmla="*/ 1821 w 2712"/>
              <a:gd name="T69" fmla="*/ 401 h 1252"/>
              <a:gd name="T70" fmla="*/ 2129 w 2712"/>
              <a:gd name="T71" fmla="*/ 347 h 1252"/>
              <a:gd name="T72" fmla="*/ 2691 w 2712"/>
              <a:gd name="T73" fmla="*/ 382 h 1252"/>
              <a:gd name="T74" fmla="*/ 1081 w 2712"/>
              <a:gd name="T75" fmla="*/ 318 h 1252"/>
              <a:gd name="T76" fmla="*/ 1008 w 2712"/>
              <a:gd name="T77" fmla="*/ 377 h 1252"/>
              <a:gd name="T78" fmla="*/ 967 w 2712"/>
              <a:gd name="T79" fmla="*/ 466 h 1252"/>
              <a:gd name="T80" fmla="*/ 947 w 2712"/>
              <a:gd name="T81" fmla="*/ 360 h 1252"/>
              <a:gd name="T82" fmla="*/ 1081 w 2712"/>
              <a:gd name="T83" fmla="*/ 318 h 1252"/>
              <a:gd name="T84" fmla="*/ 1728 w 2712"/>
              <a:gd name="T85" fmla="*/ 402 h 1252"/>
              <a:gd name="T86" fmla="*/ 1684 w 2712"/>
              <a:gd name="T87" fmla="*/ 454 h 1252"/>
              <a:gd name="T88" fmla="*/ 1650 w 2712"/>
              <a:gd name="T89" fmla="*/ 383 h 1252"/>
              <a:gd name="T90" fmla="*/ 1578 w 2712"/>
              <a:gd name="T91" fmla="*/ 321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12" h="1252">
                <a:moveTo>
                  <a:pt x="2618" y="85"/>
                </a:moveTo>
                <a:cubicBezTo>
                  <a:pt x="2589" y="82"/>
                  <a:pt x="2276" y="64"/>
                  <a:pt x="2240" y="64"/>
                </a:cubicBezTo>
                <a:cubicBezTo>
                  <a:pt x="2204" y="63"/>
                  <a:pt x="2146" y="88"/>
                  <a:pt x="2131" y="309"/>
                </a:cubicBezTo>
                <a:cubicBezTo>
                  <a:pt x="2082" y="306"/>
                  <a:pt x="1960" y="300"/>
                  <a:pt x="1827" y="294"/>
                </a:cubicBezTo>
                <a:cubicBezTo>
                  <a:pt x="1827" y="293"/>
                  <a:pt x="1826" y="291"/>
                  <a:pt x="1826" y="290"/>
                </a:cubicBezTo>
                <a:cubicBezTo>
                  <a:pt x="1821" y="277"/>
                  <a:pt x="1805" y="278"/>
                  <a:pt x="1805" y="278"/>
                </a:cubicBezTo>
                <a:cubicBezTo>
                  <a:pt x="1805" y="278"/>
                  <a:pt x="1804" y="273"/>
                  <a:pt x="1796" y="268"/>
                </a:cubicBezTo>
                <a:cubicBezTo>
                  <a:pt x="1788" y="262"/>
                  <a:pt x="1776" y="273"/>
                  <a:pt x="1776" y="273"/>
                </a:cubicBezTo>
                <a:cubicBezTo>
                  <a:pt x="1776" y="273"/>
                  <a:pt x="1772" y="258"/>
                  <a:pt x="1761" y="257"/>
                </a:cubicBezTo>
                <a:cubicBezTo>
                  <a:pt x="1750" y="256"/>
                  <a:pt x="1740" y="273"/>
                  <a:pt x="1741" y="270"/>
                </a:cubicBezTo>
                <a:cubicBezTo>
                  <a:pt x="1742" y="268"/>
                  <a:pt x="1736" y="248"/>
                  <a:pt x="1729" y="250"/>
                </a:cubicBezTo>
                <a:cubicBezTo>
                  <a:pt x="1722" y="252"/>
                  <a:pt x="1714" y="270"/>
                  <a:pt x="1709" y="273"/>
                </a:cubicBezTo>
                <a:cubicBezTo>
                  <a:pt x="1705" y="277"/>
                  <a:pt x="1700" y="279"/>
                  <a:pt x="1699" y="289"/>
                </a:cubicBezTo>
                <a:cubicBezTo>
                  <a:pt x="1630" y="286"/>
                  <a:pt x="1563" y="284"/>
                  <a:pt x="1507" y="283"/>
                </a:cubicBezTo>
                <a:cubicBezTo>
                  <a:pt x="1504" y="280"/>
                  <a:pt x="1499" y="277"/>
                  <a:pt x="1493" y="273"/>
                </a:cubicBezTo>
                <a:cubicBezTo>
                  <a:pt x="1467" y="259"/>
                  <a:pt x="1428" y="246"/>
                  <a:pt x="1427" y="241"/>
                </a:cubicBezTo>
                <a:cubicBezTo>
                  <a:pt x="1425" y="237"/>
                  <a:pt x="1432" y="209"/>
                  <a:pt x="1432" y="209"/>
                </a:cubicBezTo>
                <a:cubicBezTo>
                  <a:pt x="1432" y="209"/>
                  <a:pt x="1453" y="200"/>
                  <a:pt x="1450" y="189"/>
                </a:cubicBezTo>
                <a:cubicBezTo>
                  <a:pt x="1447" y="178"/>
                  <a:pt x="1453" y="165"/>
                  <a:pt x="1453" y="146"/>
                </a:cubicBezTo>
                <a:cubicBezTo>
                  <a:pt x="1452" y="127"/>
                  <a:pt x="1438" y="134"/>
                  <a:pt x="1438" y="134"/>
                </a:cubicBezTo>
                <a:cubicBezTo>
                  <a:pt x="1438" y="134"/>
                  <a:pt x="1437" y="0"/>
                  <a:pt x="1320" y="5"/>
                </a:cubicBezTo>
                <a:cubicBezTo>
                  <a:pt x="1204" y="9"/>
                  <a:pt x="1219" y="115"/>
                  <a:pt x="1219" y="140"/>
                </a:cubicBezTo>
                <a:cubicBezTo>
                  <a:pt x="1192" y="126"/>
                  <a:pt x="1202" y="182"/>
                  <a:pt x="1209" y="196"/>
                </a:cubicBezTo>
                <a:cubicBezTo>
                  <a:pt x="1215" y="211"/>
                  <a:pt x="1226" y="207"/>
                  <a:pt x="1226" y="207"/>
                </a:cubicBezTo>
                <a:cubicBezTo>
                  <a:pt x="1226" y="207"/>
                  <a:pt x="1228" y="218"/>
                  <a:pt x="1234" y="225"/>
                </a:cubicBezTo>
                <a:cubicBezTo>
                  <a:pt x="1239" y="232"/>
                  <a:pt x="1233" y="234"/>
                  <a:pt x="1228" y="253"/>
                </a:cubicBezTo>
                <a:cubicBezTo>
                  <a:pt x="1206" y="253"/>
                  <a:pt x="1175" y="273"/>
                  <a:pt x="1157" y="281"/>
                </a:cubicBezTo>
                <a:cubicBezTo>
                  <a:pt x="1157" y="281"/>
                  <a:pt x="1157" y="281"/>
                  <a:pt x="1156" y="281"/>
                </a:cubicBezTo>
                <a:cubicBezTo>
                  <a:pt x="1096" y="281"/>
                  <a:pt x="1032" y="281"/>
                  <a:pt x="969" y="281"/>
                </a:cubicBezTo>
                <a:cubicBezTo>
                  <a:pt x="970" y="274"/>
                  <a:pt x="971" y="268"/>
                  <a:pt x="967" y="264"/>
                </a:cubicBezTo>
                <a:cubicBezTo>
                  <a:pt x="959" y="256"/>
                  <a:pt x="967" y="240"/>
                  <a:pt x="955" y="239"/>
                </a:cubicBezTo>
                <a:cubicBezTo>
                  <a:pt x="943" y="238"/>
                  <a:pt x="936" y="262"/>
                  <a:pt x="936" y="262"/>
                </a:cubicBezTo>
                <a:cubicBezTo>
                  <a:pt x="936" y="262"/>
                  <a:pt x="936" y="256"/>
                  <a:pt x="931" y="255"/>
                </a:cubicBezTo>
                <a:cubicBezTo>
                  <a:pt x="926" y="255"/>
                  <a:pt x="908" y="249"/>
                  <a:pt x="904" y="261"/>
                </a:cubicBezTo>
                <a:cubicBezTo>
                  <a:pt x="897" y="253"/>
                  <a:pt x="879" y="259"/>
                  <a:pt x="875" y="269"/>
                </a:cubicBezTo>
                <a:cubicBezTo>
                  <a:pt x="861" y="262"/>
                  <a:pt x="851" y="267"/>
                  <a:pt x="848" y="277"/>
                </a:cubicBezTo>
                <a:cubicBezTo>
                  <a:pt x="847" y="279"/>
                  <a:pt x="847" y="280"/>
                  <a:pt x="847" y="282"/>
                </a:cubicBezTo>
                <a:cubicBezTo>
                  <a:pt x="745" y="283"/>
                  <a:pt x="647" y="285"/>
                  <a:pt x="564" y="289"/>
                </a:cubicBezTo>
                <a:cubicBezTo>
                  <a:pt x="560" y="97"/>
                  <a:pt x="495" y="35"/>
                  <a:pt x="466" y="37"/>
                </a:cubicBezTo>
                <a:cubicBezTo>
                  <a:pt x="436" y="38"/>
                  <a:pt x="153" y="45"/>
                  <a:pt x="110" y="47"/>
                </a:cubicBezTo>
                <a:cubicBezTo>
                  <a:pt x="66" y="49"/>
                  <a:pt x="0" y="115"/>
                  <a:pt x="0" y="325"/>
                </a:cubicBezTo>
                <a:cubicBezTo>
                  <a:pt x="0" y="535"/>
                  <a:pt x="83" y="595"/>
                  <a:pt x="116" y="594"/>
                </a:cubicBezTo>
                <a:cubicBezTo>
                  <a:pt x="149" y="593"/>
                  <a:pt x="426" y="593"/>
                  <a:pt x="490" y="589"/>
                </a:cubicBezTo>
                <a:cubicBezTo>
                  <a:pt x="552" y="585"/>
                  <a:pt x="563" y="472"/>
                  <a:pt x="564" y="327"/>
                </a:cubicBezTo>
                <a:cubicBezTo>
                  <a:pt x="614" y="325"/>
                  <a:pt x="721" y="320"/>
                  <a:pt x="843" y="317"/>
                </a:cubicBezTo>
                <a:cubicBezTo>
                  <a:pt x="841" y="322"/>
                  <a:pt x="831" y="329"/>
                  <a:pt x="831" y="348"/>
                </a:cubicBezTo>
                <a:cubicBezTo>
                  <a:pt x="832" y="369"/>
                  <a:pt x="834" y="377"/>
                  <a:pt x="842" y="385"/>
                </a:cubicBezTo>
                <a:cubicBezTo>
                  <a:pt x="850" y="393"/>
                  <a:pt x="837" y="403"/>
                  <a:pt x="850" y="470"/>
                </a:cubicBezTo>
                <a:cubicBezTo>
                  <a:pt x="864" y="537"/>
                  <a:pt x="897" y="619"/>
                  <a:pt x="928" y="634"/>
                </a:cubicBezTo>
                <a:cubicBezTo>
                  <a:pt x="941" y="648"/>
                  <a:pt x="955" y="660"/>
                  <a:pt x="981" y="658"/>
                </a:cubicBezTo>
                <a:cubicBezTo>
                  <a:pt x="1007" y="656"/>
                  <a:pt x="1040" y="620"/>
                  <a:pt x="1056" y="601"/>
                </a:cubicBezTo>
                <a:cubicBezTo>
                  <a:pt x="1070" y="595"/>
                  <a:pt x="1085" y="568"/>
                  <a:pt x="1086" y="571"/>
                </a:cubicBezTo>
                <a:cubicBezTo>
                  <a:pt x="1087" y="575"/>
                  <a:pt x="1092" y="587"/>
                  <a:pt x="1097" y="592"/>
                </a:cubicBezTo>
                <a:cubicBezTo>
                  <a:pt x="1102" y="597"/>
                  <a:pt x="1105" y="600"/>
                  <a:pt x="1101" y="604"/>
                </a:cubicBezTo>
                <a:cubicBezTo>
                  <a:pt x="1097" y="609"/>
                  <a:pt x="1092" y="619"/>
                  <a:pt x="1102" y="627"/>
                </a:cubicBezTo>
                <a:cubicBezTo>
                  <a:pt x="1112" y="635"/>
                  <a:pt x="1114" y="643"/>
                  <a:pt x="1111" y="651"/>
                </a:cubicBezTo>
                <a:cubicBezTo>
                  <a:pt x="1107" y="659"/>
                  <a:pt x="1110" y="671"/>
                  <a:pt x="1110" y="671"/>
                </a:cubicBezTo>
                <a:cubicBezTo>
                  <a:pt x="1110" y="671"/>
                  <a:pt x="1067" y="649"/>
                  <a:pt x="996" y="656"/>
                </a:cubicBezTo>
                <a:cubicBezTo>
                  <a:pt x="926" y="664"/>
                  <a:pt x="900" y="724"/>
                  <a:pt x="897" y="809"/>
                </a:cubicBezTo>
                <a:cubicBezTo>
                  <a:pt x="893" y="894"/>
                  <a:pt x="920" y="927"/>
                  <a:pt x="944" y="945"/>
                </a:cubicBezTo>
                <a:cubicBezTo>
                  <a:pt x="967" y="963"/>
                  <a:pt x="995" y="1002"/>
                  <a:pt x="1004" y="1020"/>
                </a:cubicBezTo>
                <a:cubicBezTo>
                  <a:pt x="1012" y="1038"/>
                  <a:pt x="1024" y="1030"/>
                  <a:pt x="1026" y="1033"/>
                </a:cubicBezTo>
                <a:cubicBezTo>
                  <a:pt x="1029" y="1036"/>
                  <a:pt x="1032" y="1034"/>
                  <a:pt x="1030" y="1039"/>
                </a:cubicBezTo>
                <a:cubicBezTo>
                  <a:pt x="1029" y="1045"/>
                  <a:pt x="1035" y="1058"/>
                  <a:pt x="1032" y="1062"/>
                </a:cubicBezTo>
                <a:cubicBezTo>
                  <a:pt x="1029" y="1066"/>
                  <a:pt x="1022" y="1074"/>
                  <a:pt x="1022" y="1074"/>
                </a:cubicBezTo>
                <a:cubicBezTo>
                  <a:pt x="1022" y="1074"/>
                  <a:pt x="1011" y="1082"/>
                  <a:pt x="1002" y="1085"/>
                </a:cubicBezTo>
                <a:cubicBezTo>
                  <a:pt x="993" y="1088"/>
                  <a:pt x="996" y="1099"/>
                  <a:pt x="995" y="1112"/>
                </a:cubicBezTo>
                <a:cubicBezTo>
                  <a:pt x="994" y="1124"/>
                  <a:pt x="975" y="1136"/>
                  <a:pt x="949" y="1156"/>
                </a:cubicBezTo>
                <a:cubicBezTo>
                  <a:pt x="922" y="1175"/>
                  <a:pt x="905" y="1241"/>
                  <a:pt x="979" y="1242"/>
                </a:cubicBezTo>
                <a:cubicBezTo>
                  <a:pt x="1054" y="1244"/>
                  <a:pt x="1073" y="1192"/>
                  <a:pt x="1081" y="1186"/>
                </a:cubicBezTo>
                <a:cubicBezTo>
                  <a:pt x="1088" y="1179"/>
                  <a:pt x="1103" y="1179"/>
                  <a:pt x="1116" y="1175"/>
                </a:cubicBezTo>
                <a:cubicBezTo>
                  <a:pt x="1129" y="1170"/>
                  <a:pt x="1141" y="1164"/>
                  <a:pt x="1140" y="1156"/>
                </a:cubicBezTo>
                <a:cubicBezTo>
                  <a:pt x="1140" y="1147"/>
                  <a:pt x="1137" y="1092"/>
                  <a:pt x="1136" y="1068"/>
                </a:cubicBezTo>
                <a:cubicBezTo>
                  <a:pt x="1134" y="1043"/>
                  <a:pt x="1126" y="1032"/>
                  <a:pt x="1116" y="1035"/>
                </a:cubicBezTo>
                <a:cubicBezTo>
                  <a:pt x="1104" y="1030"/>
                  <a:pt x="1092" y="977"/>
                  <a:pt x="1092" y="977"/>
                </a:cubicBezTo>
                <a:cubicBezTo>
                  <a:pt x="1092" y="977"/>
                  <a:pt x="1096" y="969"/>
                  <a:pt x="1091" y="963"/>
                </a:cubicBezTo>
                <a:cubicBezTo>
                  <a:pt x="1085" y="958"/>
                  <a:pt x="1080" y="935"/>
                  <a:pt x="1080" y="932"/>
                </a:cubicBezTo>
                <a:cubicBezTo>
                  <a:pt x="1080" y="928"/>
                  <a:pt x="1076" y="915"/>
                  <a:pt x="1117" y="950"/>
                </a:cubicBezTo>
                <a:cubicBezTo>
                  <a:pt x="1158" y="984"/>
                  <a:pt x="1232" y="974"/>
                  <a:pt x="1261" y="970"/>
                </a:cubicBezTo>
                <a:cubicBezTo>
                  <a:pt x="1290" y="966"/>
                  <a:pt x="1342" y="971"/>
                  <a:pt x="1441" y="968"/>
                </a:cubicBezTo>
                <a:cubicBezTo>
                  <a:pt x="1539" y="965"/>
                  <a:pt x="1589" y="894"/>
                  <a:pt x="1588" y="902"/>
                </a:cubicBezTo>
                <a:cubicBezTo>
                  <a:pt x="1588" y="910"/>
                  <a:pt x="1598" y="927"/>
                  <a:pt x="1597" y="935"/>
                </a:cubicBezTo>
                <a:cubicBezTo>
                  <a:pt x="1596" y="943"/>
                  <a:pt x="1596" y="953"/>
                  <a:pt x="1592" y="960"/>
                </a:cubicBezTo>
                <a:cubicBezTo>
                  <a:pt x="1589" y="967"/>
                  <a:pt x="1592" y="968"/>
                  <a:pt x="1593" y="971"/>
                </a:cubicBezTo>
                <a:cubicBezTo>
                  <a:pt x="1594" y="974"/>
                  <a:pt x="1584" y="1006"/>
                  <a:pt x="1577" y="1034"/>
                </a:cubicBezTo>
                <a:cubicBezTo>
                  <a:pt x="1559" y="1032"/>
                  <a:pt x="1553" y="1047"/>
                  <a:pt x="1554" y="1073"/>
                </a:cubicBezTo>
                <a:cubicBezTo>
                  <a:pt x="1555" y="1099"/>
                  <a:pt x="1554" y="1135"/>
                  <a:pt x="1552" y="1143"/>
                </a:cubicBezTo>
                <a:cubicBezTo>
                  <a:pt x="1551" y="1151"/>
                  <a:pt x="1548" y="1159"/>
                  <a:pt x="1567" y="1167"/>
                </a:cubicBezTo>
                <a:cubicBezTo>
                  <a:pt x="1585" y="1176"/>
                  <a:pt x="1606" y="1173"/>
                  <a:pt x="1606" y="1173"/>
                </a:cubicBezTo>
                <a:cubicBezTo>
                  <a:pt x="1606" y="1173"/>
                  <a:pt x="1620" y="1179"/>
                  <a:pt x="1624" y="1196"/>
                </a:cubicBezTo>
                <a:cubicBezTo>
                  <a:pt x="1628" y="1213"/>
                  <a:pt x="1633" y="1225"/>
                  <a:pt x="1667" y="1238"/>
                </a:cubicBezTo>
                <a:cubicBezTo>
                  <a:pt x="1702" y="1252"/>
                  <a:pt x="1741" y="1241"/>
                  <a:pt x="1747" y="1227"/>
                </a:cubicBezTo>
                <a:cubicBezTo>
                  <a:pt x="1752" y="1213"/>
                  <a:pt x="1756" y="1189"/>
                  <a:pt x="1740" y="1167"/>
                </a:cubicBezTo>
                <a:cubicBezTo>
                  <a:pt x="1725" y="1144"/>
                  <a:pt x="1695" y="1118"/>
                  <a:pt x="1697" y="1116"/>
                </a:cubicBezTo>
                <a:cubicBezTo>
                  <a:pt x="1699" y="1113"/>
                  <a:pt x="1695" y="1105"/>
                  <a:pt x="1681" y="1096"/>
                </a:cubicBezTo>
                <a:cubicBezTo>
                  <a:pt x="1684" y="1079"/>
                  <a:pt x="1673" y="1071"/>
                  <a:pt x="1668" y="1071"/>
                </a:cubicBezTo>
                <a:cubicBezTo>
                  <a:pt x="1663" y="1071"/>
                  <a:pt x="1658" y="1068"/>
                  <a:pt x="1659" y="1061"/>
                </a:cubicBezTo>
                <a:cubicBezTo>
                  <a:pt x="1661" y="1054"/>
                  <a:pt x="1661" y="1048"/>
                  <a:pt x="1655" y="1042"/>
                </a:cubicBezTo>
                <a:cubicBezTo>
                  <a:pt x="1654" y="1025"/>
                  <a:pt x="1672" y="1002"/>
                  <a:pt x="1672" y="1002"/>
                </a:cubicBezTo>
                <a:cubicBezTo>
                  <a:pt x="1672" y="1002"/>
                  <a:pt x="1693" y="991"/>
                  <a:pt x="1694" y="975"/>
                </a:cubicBezTo>
                <a:cubicBezTo>
                  <a:pt x="1695" y="958"/>
                  <a:pt x="1704" y="952"/>
                  <a:pt x="1729" y="929"/>
                </a:cubicBezTo>
                <a:cubicBezTo>
                  <a:pt x="1754" y="906"/>
                  <a:pt x="1775" y="840"/>
                  <a:pt x="1770" y="772"/>
                </a:cubicBezTo>
                <a:cubicBezTo>
                  <a:pt x="1765" y="704"/>
                  <a:pt x="1735" y="686"/>
                  <a:pt x="1710" y="665"/>
                </a:cubicBezTo>
                <a:cubicBezTo>
                  <a:pt x="1754" y="627"/>
                  <a:pt x="1781" y="568"/>
                  <a:pt x="1791" y="523"/>
                </a:cubicBezTo>
                <a:cubicBezTo>
                  <a:pt x="1802" y="477"/>
                  <a:pt x="1820" y="425"/>
                  <a:pt x="1821" y="401"/>
                </a:cubicBezTo>
                <a:cubicBezTo>
                  <a:pt x="1830" y="394"/>
                  <a:pt x="1833" y="351"/>
                  <a:pt x="1828" y="340"/>
                </a:cubicBezTo>
                <a:cubicBezTo>
                  <a:pt x="1827" y="338"/>
                  <a:pt x="1827" y="335"/>
                  <a:pt x="1827" y="331"/>
                </a:cubicBezTo>
                <a:cubicBezTo>
                  <a:pt x="1958" y="338"/>
                  <a:pt x="2071" y="343"/>
                  <a:pt x="2129" y="347"/>
                </a:cubicBezTo>
                <a:cubicBezTo>
                  <a:pt x="2124" y="472"/>
                  <a:pt x="2133" y="606"/>
                  <a:pt x="2188" y="611"/>
                </a:cubicBezTo>
                <a:cubicBezTo>
                  <a:pt x="2247" y="616"/>
                  <a:pt x="2556" y="635"/>
                  <a:pt x="2578" y="636"/>
                </a:cubicBezTo>
                <a:cubicBezTo>
                  <a:pt x="2601" y="637"/>
                  <a:pt x="2667" y="628"/>
                  <a:pt x="2691" y="382"/>
                </a:cubicBezTo>
                <a:cubicBezTo>
                  <a:pt x="2712" y="167"/>
                  <a:pt x="2647" y="87"/>
                  <a:pt x="2618" y="85"/>
                </a:cubicBezTo>
                <a:close/>
                <a:moveTo>
                  <a:pt x="1081" y="318"/>
                </a:moveTo>
                <a:lnTo>
                  <a:pt x="1081" y="318"/>
                </a:lnTo>
                <a:cubicBezTo>
                  <a:pt x="1068" y="322"/>
                  <a:pt x="1052" y="332"/>
                  <a:pt x="1044" y="332"/>
                </a:cubicBezTo>
                <a:cubicBezTo>
                  <a:pt x="1035" y="331"/>
                  <a:pt x="1027" y="330"/>
                  <a:pt x="1020" y="340"/>
                </a:cubicBezTo>
                <a:cubicBezTo>
                  <a:pt x="1013" y="349"/>
                  <a:pt x="1021" y="357"/>
                  <a:pt x="1008" y="377"/>
                </a:cubicBezTo>
                <a:cubicBezTo>
                  <a:pt x="994" y="398"/>
                  <a:pt x="991" y="398"/>
                  <a:pt x="993" y="416"/>
                </a:cubicBezTo>
                <a:cubicBezTo>
                  <a:pt x="996" y="434"/>
                  <a:pt x="990" y="439"/>
                  <a:pt x="980" y="446"/>
                </a:cubicBezTo>
                <a:cubicBezTo>
                  <a:pt x="970" y="454"/>
                  <a:pt x="967" y="466"/>
                  <a:pt x="967" y="466"/>
                </a:cubicBezTo>
                <a:cubicBezTo>
                  <a:pt x="967" y="466"/>
                  <a:pt x="967" y="466"/>
                  <a:pt x="959" y="468"/>
                </a:cubicBezTo>
                <a:cubicBezTo>
                  <a:pt x="950" y="471"/>
                  <a:pt x="938" y="415"/>
                  <a:pt x="931" y="395"/>
                </a:cubicBezTo>
                <a:cubicBezTo>
                  <a:pt x="924" y="374"/>
                  <a:pt x="930" y="384"/>
                  <a:pt x="947" y="360"/>
                </a:cubicBezTo>
                <a:cubicBezTo>
                  <a:pt x="959" y="342"/>
                  <a:pt x="963" y="326"/>
                  <a:pt x="964" y="313"/>
                </a:cubicBezTo>
                <a:cubicBezTo>
                  <a:pt x="1006" y="312"/>
                  <a:pt x="1048" y="311"/>
                  <a:pt x="1088" y="311"/>
                </a:cubicBezTo>
                <a:cubicBezTo>
                  <a:pt x="1087" y="314"/>
                  <a:pt x="1085" y="316"/>
                  <a:pt x="1081" y="318"/>
                </a:cubicBezTo>
                <a:close/>
                <a:moveTo>
                  <a:pt x="1710" y="347"/>
                </a:moveTo>
                <a:lnTo>
                  <a:pt x="1710" y="347"/>
                </a:lnTo>
                <a:cubicBezTo>
                  <a:pt x="1719" y="366"/>
                  <a:pt x="1727" y="380"/>
                  <a:pt x="1728" y="402"/>
                </a:cubicBezTo>
                <a:cubicBezTo>
                  <a:pt x="1728" y="420"/>
                  <a:pt x="1705" y="465"/>
                  <a:pt x="1700" y="475"/>
                </a:cubicBezTo>
                <a:cubicBezTo>
                  <a:pt x="1700" y="472"/>
                  <a:pt x="1697" y="468"/>
                  <a:pt x="1691" y="471"/>
                </a:cubicBezTo>
                <a:cubicBezTo>
                  <a:pt x="1684" y="474"/>
                  <a:pt x="1688" y="463"/>
                  <a:pt x="1684" y="454"/>
                </a:cubicBezTo>
                <a:cubicBezTo>
                  <a:pt x="1681" y="446"/>
                  <a:pt x="1669" y="454"/>
                  <a:pt x="1670" y="450"/>
                </a:cubicBezTo>
                <a:cubicBezTo>
                  <a:pt x="1671" y="446"/>
                  <a:pt x="1674" y="428"/>
                  <a:pt x="1666" y="423"/>
                </a:cubicBezTo>
                <a:cubicBezTo>
                  <a:pt x="1659" y="417"/>
                  <a:pt x="1651" y="393"/>
                  <a:pt x="1650" y="383"/>
                </a:cubicBezTo>
                <a:cubicBezTo>
                  <a:pt x="1648" y="373"/>
                  <a:pt x="1655" y="367"/>
                  <a:pt x="1644" y="369"/>
                </a:cubicBezTo>
                <a:cubicBezTo>
                  <a:pt x="1633" y="370"/>
                  <a:pt x="1611" y="341"/>
                  <a:pt x="1592" y="329"/>
                </a:cubicBezTo>
                <a:cubicBezTo>
                  <a:pt x="1589" y="327"/>
                  <a:pt x="1584" y="324"/>
                  <a:pt x="1578" y="321"/>
                </a:cubicBezTo>
                <a:cubicBezTo>
                  <a:pt x="1620" y="322"/>
                  <a:pt x="1661" y="324"/>
                  <a:pt x="1702" y="326"/>
                </a:cubicBezTo>
                <a:cubicBezTo>
                  <a:pt x="1704" y="333"/>
                  <a:pt x="1706" y="340"/>
                  <a:pt x="1710" y="347"/>
                </a:cubicBezTo>
                <a:close/>
              </a:path>
            </a:pathLst>
          </a:custGeom>
          <a:solidFill>
            <a:schemeClr val="accent4"/>
          </a:solidFill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Abgerundetes Rechteck 7"/>
          <p:cNvSpPr/>
          <p:nvPr/>
        </p:nvSpPr>
        <p:spPr>
          <a:xfrm>
            <a:off x="1321723" y="2852936"/>
            <a:ext cx="1305099" cy="13117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295" tIns="74295" rIns="74295" bIns="7429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err="1" smtClean="0">
                <a:solidFill>
                  <a:schemeClr val="bg1"/>
                </a:solidFill>
              </a:rPr>
              <a:t>Your</a:t>
            </a:r>
            <a:r>
              <a:rPr lang="de-DE" sz="2000" kern="1200" dirty="0" smtClean="0">
                <a:solidFill>
                  <a:schemeClr val="bg1"/>
                </a:solidFill>
              </a:rPr>
              <a:t> Text</a:t>
            </a:r>
          </a:p>
        </p:txBody>
      </p:sp>
      <p:sp>
        <p:nvSpPr>
          <p:cNvPr id="28" name="Abgerundetes Rechteck 7"/>
          <p:cNvSpPr/>
          <p:nvPr/>
        </p:nvSpPr>
        <p:spPr>
          <a:xfrm>
            <a:off x="6363245" y="2924944"/>
            <a:ext cx="1305099" cy="13117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4295" tIns="74295" rIns="74295" bIns="74295" numCol="1" spcCol="1270" anchor="ctr" anchorCtr="0">
            <a:no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000" kern="1200" dirty="0" err="1" smtClean="0">
                <a:solidFill>
                  <a:schemeClr val="bg1"/>
                </a:solidFill>
              </a:rPr>
              <a:t>Your</a:t>
            </a:r>
            <a:r>
              <a:rPr lang="de-DE" sz="2000" kern="1200" dirty="0" smtClean="0">
                <a:solidFill>
                  <a:schemeClr val="bg1"/>
                </a:solidFill>
              </a:rPr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391311210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0"/>
          <p:cNvGrpSpPr>
            <a:grpSpLocks/>
          </p:cNvGrpSpPr>
          <p:nvPr/>
        </p:nvGrpSpPr>
        <p:grpSpPr bwMode="auto">
          <a:xfrm rot="5400000">
            <a:off x="190061" y="2381651"/>
            <a:ext cx="4334721" cy="3429024"/>
            <a:chOff x="1293" y="1283"/>
            <a:chExt cx="962" cy="761"/>
          </a:xfrm>
        </p:grpSpPr>
        <p:sp>
          <p:nvSpPr>
            <p:cNvPr id="11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gray">
            <a:xfrm flipV="1">
              <a:off x="1580" y="1643"/>
              <a:ext cx="388" cy="6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0"/>
          <p:cNvGrpSpPr>
            <a:grpSpLocks/>
          </p:cNvGrpSpPr>
          <p:nvPr/>
        </p:nvGrpSpPr>
        <p:grpSpPr bwMode="auto">
          <a:xfrm rot="5400000" flipV="1">
            <a:off x="4475337" y="2096904"/>
            <a:ext cx="4334721" cy="3998518"/>
            <a:chOff x="1293" y="1283"/>
            <a:chExt cx="962" cy="761"/>
          </a:xfrm>
        </p:grpSpPr>
        <p:sp>
          <p:nvSpPr>
            <p:cNvPr id="15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 flipV="1">
              <a:off x="1580" y="1643"/>
              <a:ext cx="388" cy="6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Zylinder 24"/>
          <p:cNvSpPr>
            <a:spLocks/>
          </p:cNvSpPr>
          <p:nvPr/>
        </p:nvSpPr>
        <p:spPr bwMode="auto">
          <a:xfrm rot="5400000">
            <a:off x="3624431" y="1740505"/>
            <a:ext cx="1752262" cy="4714910"/>
          </a:xfrm>
          <a:prstGeom prst="can">
            <a:avLst>
              <a:gd name="adj" fmla="val 19750"/>
            </a:avLst>
          </a:prstGeom>
          <a:gradFill flip="none" rotWithShape="1">
            <a:gsLst>
              <a:gs pos="0">
                <a:schemeClr val="accent6">
                  <a:alpha val="50000"/>
                </a:schemeClr>
              </a:gs>
              <a:gs pos="0">
                <a:schemeClr val="accent6">
                  <a:lumMod val="95000"/>
                  <a:alpha val="79000"/>
                </a:schemeClr>
              </a:gs>
              <a:gs pos="52000">
                <a:schemeClr val="accent6">
                  <a:alpha val="79000"/>
                </a:schemeClr>
              </a:gs>
              <a:gs pos="88000">
                <a:schemeClr val="accent6">
                  <a:lumMod val="95000"/>
                  <a:alpha val="79000"/>
                </a:schemeClr>
              </a:gs>
            </a:gsLst>
            <a:lin ang="0" scaled="1"/>
            <a:tileRect/>
          </a:gradFill>
          <a:ln w="3175">
            <a:solidFill>
              <a:schemeClr val="accent6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 flipH="1">
            <a:off x="2143106" y="3221829"/>
            <a:ext cx="4714909" cy="17522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/>
              <a:t>Your</a:t>
            </a:r>
            <a:br>
              <a:rPr lang="de-DE" sz="3200" b="1" dirty="0" smtClean="0"/>
            </a:br>
            <a:r>
              <a:rPr lang="de-DE" sz="3200" b="1" dirty="0" smtClean="0"/>
              <a:t>Text</a:t>
            </a:r>
            <a:endParaRPr lang="de-DE" sz="3200" b="1" dirty="0"/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 flipH="1">
            <a:off x="6822763" y="2979659"/>
            <a:ext cx="2155670" cy="21970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Your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>
            <a:spLocks/>
          </p:cNvSpPr>
          <p:nvPr/>
        </p:nvSpPr>
        <p:spPr>
          <a:xfrm flipH="1">
            <a:off x="252476" y="2979659"/>
            <a:ext cx="2155670" cy="21970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Your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495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/>
          <p:cNvSpPr>
            <a:spLocks noEditPoints="1"/>
          </p:cNvSpPr>
          <p:nvPr/>
        </p:nvSpPr>
        <p:spPr bwMode="auto">
          <a:xfrm>
            <a:off x="251520" y="4365104"/>
            <a:ext cx="8701042" cy="1939852"/>
          </a:xfrm>
          <a:custGeom>
            <a:avLst/>
            <a:gdLst>
              <a:gd name="T0" fmla="*/ 1108 w 1273"/>
              <a:gd name="T1" fmla="*/ 1558 h 1558"/>
              <a:gd name="T2" fmla="*/ 1108 w 1273"/>
              <a:gd name="T3" fmla="*/ 534 h 1558"/>
              <a:gd name="T4" fmla="*/ 1273 w 1273"/>
              <a:gd name="T5" fmla="*/ 674 h 1558"/>
              <a:gd name="T6" fmla="*/ 1273 w 1273"/>
              <a:gd name="T7" fmla="*/ 1558 h 1558"/>
              <a:gd name="T8" fmla="*/ 1108 w 1273"/>
              <a:gd name="T9" fmla="*/ 1558 h 1558"/>
              <a:gd name="T10" fmla="*/ 890 w 1273"/>
              <a:gd name="T11" fmla="*/ 160 h 1558"/>
              <a:gd name="T12" fmla="*/ 890 w 1273"/>
              <a:gd name="T13" fmla="*/ 160 h 1558"/>
              <a:gd name="T14" fmla="*/ 1054 w 1273"/>
              <a:gd name="T15" fmla="*/ 303 h 1558"/>
              <a:gd name="T16" fmla="*/ 1054 w 1273"/>
              <a:gd name="T17" fmla="*/ 1558 h 1558"/>
              <a:gd name="T18" fmla="*/ 890 w 1273"/>
              <a:gd name="T19" fmla="*/ 1558 h 1558"/>
              <a:gd name="T20" fmla="*/ 890 w 1273"/>
              <a:gd name="T21" fmla="*/ 160 h 1558"/>
              <a:gd name="T22" fmla="*/ 677 w 1273"/>
              <a:gd name="T23" fmla="*/ 0 h 1558"/>
              <a:gd name="T24" fmla="*/ 677 w 1273"/>
              <a:gd name="T25" fmla="*/ 0 h 1558"/>
              <a:gd name="T26" fmla="*/ 842 w 1273"/>
              <a:gd name="T27" fmla="*/ 0 h 1558"/>
              <a:gd name="T28" fmla="*/ 842 w 1273"/>
              <a:gd name="T29" fmla="*/ 1558 h 1558"/>
              <a:gd name="T30" fmla="*/ 677 w 1273"/>
              <a:gd name="T31" fmla="*/ 1558 h 1558"/>
              <a:gd name="T32" fmla="*/ 677 w 1273"/>
              <a:gd name="T33" fmla="*/ 0 h 1558"/>
              <a:gd name="T34" fmla="*/ 466 w 1273"/>
              <a:gd name="T35" fmla="*/ 0 h 1558"/>
              <a:gd name="T36" fmla="*/ 466 w 1273"/>
              <a:gd name="T37" fmla="*/ 0 h 1558"/>
              <a:gd name="T38" fmla="*/ 631 w 1273"/>
              <a:gd name="T39" fmla="*/ 0 h 1558"/>
              <a:gd name="T40" fmla="*/ 631 w 1273"/>
              <a:gd name="T41" fmla="*/ 1558 h 1558"/>
              <a:gd name="T42" fmla="*/ 466 w 1273"/>
              <a:gd name="T43" fmla="*/ 1558 h 1558"/>
              <a:gd name="T44" fmla="*/ 466 w 1273"/>
              <a:gd name="T45" fmla="*/ 0 h 1558"/>
              <a:gd name="T46" fmla="*/ 232 w 1273"/>
              <a:gd name="T47" fmla="*/ 301 h 1558"/>
              <a:gd name="T48" fmla="*/ 232 w 1273"/>
              <a:gd name="T49" fmla="*/ 301 h 1558"/>
              <a:gd name="T50" fmla="*/ 415 w 1273"/>
              <a:gd name="T51" fmla="*/ 160 h 1558"/>
              <a:gd name="T52" fmla="*/ 415 w 1273"/>
              <a:gd name="T53" fmla="*/ 1558 h 1558"/>
              <a:gd name="T54" fmla="*/ 232 w 1273"/>
              <a:gd name="T55" fmla="*/ 1558 h 1558"/>
              <a:gd name="T56" fmla="*/ 232 w 1273"/>
              <a:gd name="T57" fmla="*/ 301 h 1558"/>
              <a:gd name="T58" fmla="*/ 0 w 1273"/>
              <a:gd name="T59" fmla="*/ 681 h 1558"/>
              <a:gd name="T60" fmla="*/ 0 w 1273"/>
              <a:gd name="T61" fmla="*/ 681 h 1558"/>
              <a:gd name="T62" fmla="*/ 173 w 1273"/>
              <a:gd name="T63" fmla="*/ 534 h 1558"/>
              <a:gd name="T64" fmla="*/ 173 w 1273"/>
              <a:gd name="T65" fmla="*/ 1558 h 1558"/>
              <a:gd name="T66" fmla="*/ 0 w 1273"/>
              <a:gd name="T67" fmla="*/ 1558 h 1558"/>
              <a:gd name="T68" fmla="*/ 0 w 1273"/>
              <a:gd name="T69" fmla="*/ 681 h 1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73" h="1558">
                <a:moveTo>
                  <a:pt x="1108" y="1558"/>
                </a:moveTo>
                <a:lnTo>
                  <a:pt x="1108" y="534"/>
                </a:lnTo>
                <a:lnTo>
                  <a:pt x="1273" y="674"/>
                </a:lnTo>
                <a:lnTo>
                  <a:pt x="1273" y="1558"/>
                </a:lnTo>
                <a:lnTo>
                  <a:pt x="1108" y="1558"/>
                </a:lnTo>
                <a:close/>
                <a:moveTo>
                  <a:pt x="890" y="160"/>
                </a:moveTo>
                <a:lnTo>
                  <a:pt x="890" y="160"/>
                </a:lnTo>
                <a:lnTo>
                  <a:pt x="1054" y="303"/>
                </a:lnTo>
                <a:lnTo>
                  <a:pt x="1054" y="1558"/>
                </a:lnTo>
                <a:lnTo>
                  <a:pt x="890" y="1558"/>
                </a:lnTo>
                <a:lnTo>
                  <a:pt x="890" y="160"/>
                </a:lnTo>
                <a:close/>
                <a:moveTo>
                  <a:pt x="677" y="0"/>
                </a:moveTo>
                <a:lnTo>
                  <a:pt x="677" y="0"/>
                </a:lnTo>
                <a:lnTo>
                  <a:pt x="842" y="0"/>
                </a:lnTo>
                <a:lnTo>
                  <a:pt x="842" y="1558"/>
                </a:lnTo>
                <a:lnTo>
                  <a:pt x="677" y="1558"/>
                </a:lnTo>
                <a:lnTo>
                  <a:pt x="677" y="0"/>
                </a:lnTo>
                <a:close/>
                <a:moveTo>
                  <a:pt x="466" y="0"/>
                </a:moveTo>
                <a:lnTo>
                  <a:pt x="466" y="0"/>
                </a:lnTo>
                <a:lnTo>
                  <a:pt x="631" y="0"/>
                </a:lnTo>
                <a:lnTo>
                  <a:pt x="631" y="1558"/>
                </a:lnTo>
                <a:lnTo>
                  <a:pt x="466" y="1558"/>
                </a:lnTo>
                <a:lnTo>
                  <a:pt x="466" y="0"/>
                </a:lnTo>
                <a:close/>
                <a:moveTo>
                  <a:pt x="232" y="301"/>
                </a:moveTo>
                <a:lnTo>
                  <a:pt x="232" y="301"/>
                </a:lnTo>
                <a:lnTo>
                  <a:pt x="415" y="160"/>
                </a:lnTo>
                <a:lnTo>
                  <a:pt x="415" y="1558"/>
                </a:lnTo>
                <a:lnTo>
                  <a:pt x="232" y="1558"/>
                </a:lnTo>
                <a:lnTo>
                  <a:pt x="232" y="301"/>
                </a:lnTo>
                <a:close/>
                <a:moveTo>
                  <a:pt x="0" y="681"/>
                </a:moveTo>
                <a:lnTo>
                  <a:pt x="0" y="681"/>
                </a:lnTo>
                <a:lnTo>
                  <a:pt x="173" y="534"/>
                </a:lnTo>
                <a:lnTo>
                  <a:pt x="173" y="1558"/>
                </a:lnTo>
                <a:lnTo>
                  <a:pt x="0" y="1558"/>
                </a:lnTo>
                <a:lnTo>
                  <a:pt x="0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reeform 899"/>
          <p:cNvSpPr>
            <a:spLocks/>
          </p:cNvSpPr>
          <p:nvPr/>
        </p:nvSpPr>
        <p:spPr bwMode="auto">
          <a:xfrm flipH="1">
            <a:off x="1115616" y="2623401"/>
            <a:ext cx="2377728" cy="1765890"/>
          </a:xfrm>
          <a:custGeom>
            <a:avLst/>
            <a:gdLst>
              <a:gd name="T0" fmla="*/ 26 w 243"/>
              <a:gd name="T1" fmla="*/ 7 h 212"/>
              <a:gd name="T2" fmla="*/ 31 w 243"/>
              <a:gd name="T3" fmla="*/ 12 h 212"/>
              <a:gd name="T4" fmla="*/ 67 w 243"/>
              <a:gd name="T5" fmla="*/ 39 h 212"/>
              <a:gd name="T6" fmla="*/ 77 w 243"/>
              <a:gd name="T7" fmla="*/ 44 h 212"/>
              <a:gd name="T8" fmla="*/ 80 w 243"/>
              <a:gd name="T9" fmla="*/ 47 h 212"/>
              <a:gd name="T10" fmla="*/ 89 w 243"/>
              <a:gd name="T11" fmla="*/ 53 h 212"/>
              <a:gd name="T12" fmla="*/ 107 w 243"/>
              <a:gd name="T13" fmla="*/ 61 h 212"/>
              <a:gd name="T14" fmla="*/ 125 w 243"/>
              <a:gd name="T15" fmla="*/ 76 h 212"/>
              <a:gd name="T16" fmla="*/ 138 w 243"/>
              <a:gd name="T17" fmla="*/ 91 h 212"/>
              <a:gd name="T18" fmla="*/ 150 w 243"/>
              <a:gd name="T19" fmla="*/ 108 h 212"/>
              <a:gd name="T20" fmla="*/ 160 w 243"/>
              <a:gd name="T21" fmla="*/ 120 h 212"/>
              <a:gd name="T22" fmla="*/ 168 w 243"/>
              <a:gd name="T23" fmla="*/ 138 h 212"/>
              <a:gd name="T24" fmla="*/ 165 w 243"/>
              <a:gd name="T25" fmla="*/ 161 h 212"/>
              <a:gd name="T26" fmla="*/ 168 w 243"/>
              <a:gd name="T27" fmla="*/ 184 h 212"/>
              <a:gd name="T28" fmla="*/ 179 w 243"/>
              <a:gd name="T29" fmla="*/ 183 h 212"/>
              <a:gd name="T30" fmla="*/ 214 w 243"/>
              <a:gd name="T31" fmla="*/ 178 h 212"/>
              <a:gd name="T32" fmla="*/ 232 w 243"/>
              <a:gd name="T33" fmla="*/ 184 h 212"/>
              <a:gd name="T34" fmla="*/ 240 w 243"/>
              <a:gd name="T35" fmla="*/ 212 h 212"/>
              <a:gd name="T36" fmla="*/ 218 w 243"/>
              <a:gd name="T37" fmla="*/ 201 h 212"/>
              <a:gd name="T38" fmla="*/ 197 w 243"/>
              <a:gd name="T39" fmla="*/ 199 h 212"/>
              <a:gd name="T40" fmla="*/ 148 w 243"/>
              <a:gd name="T41" fmla="*/ 202 h 212"/>
              <a:gd name="T42" fmla="*/ 121 w 243"/>
              <a:gd name="T43" fmla="*/ 161 h 212"/>
              <a:gd name="T44" fmla="*/ 87 w 243"/>
              <a:gd name="T45" fmla="*/ 141 h 212"/>
              <a:gd name="T46" fmla="*/ 52 w 243"/>
              <a:gd name="T47" fmla="*/ 128 h 212"/>
              <a:gd name="T48" fmla="*/ 19 w 243"/>
              <a:gd name="T49" fmla="*/ 105 h 212"/>
              <a:gd name="T50" fmla="*/ 6 w 243"/>
              <a:gd name="T51" fmla="*/ 105 h 212"/>
              <a:gd name="T52" fmla="*/ 5 w 243"/>
              <a:gd name="T53" fmla="*/ 76 h 212"/>
              <a:gd name="T54" fmla="*/ 19 w 243"/>
              <a:gd name="T55" fmla="*/ 61 h 212"/>
              <a:gd name="T56" fmla="*/ 25 w 243"/>
              <a:gd name="T57" fmla="*/ 87 h 212"/>
              <a:gd name="T58" fmla="*/ 29 w 243"/>
              <a:gd name="T59" fmla="*/ 96 h 212"/>
              <a:gd name="T60" fmla="*/ 81 w 243"/>
              <a:gd name="T61" fmla="*/ 116 h 212"/>
              <a:gd name="T62" fmla="*/ 95 w 243"/>
              <a:gd name="T63" fmla="*/ 119 h 212"/>
              <a:gd name="T64" fmla="*/ 104 w 243"/>
              <a:gd name="T65" fmla="*/ 117 h 212"/>
              <a:gd name="T66" fmla="*/ 92 w 243"/>
              <a:gd name="T67" fmla="*/ 114 h 212"/>
              <a:gd name="T68" fmla="*/ 78 w 243"/>
              <a:gd name="T69" fmla="*/ 97 h 212"/>
              <a:gd name="T70" fmla="*/ 81 w 243"/>
              <a:gd name="T71" fmla="*/ 90 h 212"/>
              <a:gd name="T72" fmla="*/ 70 w 243"/>
              <a:gd name="T73" fmla="*/ 85 h 212"/>
              <a:gd name="T74" fmla="*/ 67 w 243"/>
              <a:gd name="T75" fmla="*/ 84 h 212"/>
              <a:gd name="T76" fmla="*/ 58 w 243"/>
              <a:gd name="T77" fmla="*/ 79 h 212"/>
              <a:gd name="T78" fmla="*/ 55 w 243"/>
              <a:gd name="T79" fmla="*/ 77 h 212"/>
              <a:gd name="T80" fmla="*/ 52 w 243"/>
              <a:gd name="T81" fmla="*/ 77 h 212"/>
              <a:gd name="T82" fmla="*/ 43 w 243"/>
              <a:gd name="T83" fmla="*/ 71 h 212"/>
              <a:gd name="T84" fmla="*/ 13 w 243"/>
              <a:gd name="T85" fmla="*/ 51 h 212"/>
              <a:gd name="T86" fmla="*/ 8 w 243"/>
              <a:gd name="T87" fmla="*/ 47 h 212"/>
              <a:gd name="T88" fmla="*/ 0 w 243"/>
              <a:gd name="T89" fmla="*/ 38 h 212"/>
              <a:gd name="T90" fmla="*/ 3 w 243"/>
              <a:gd name="T91" fmla="*/ 33 h 212"/>
              <a:gd name="T92" fmla="*/ 11 w 243"/>
              <a:gd name="T93" fmla="*/ 32 h 212"/>
              <a:gd name="T94" fmla="*/ 16 w 243"/>
              <a:gd name="T95" fmla="*/ 39 h 212"/>
              <a:gd name="T96" fmla="*/ 17 w 243"/>
              <a:gd name="T97" fmla="*/ 41 h 212"/>
              <a:gd name="T98" fmla="*/ 25 w 243"/>
              <a:gd name="T99" fmla="*/ 47 h 212"/>
              <a:gd name="T100" fmla="*/ 52 w 243"/>
              <a:gd name="T101" fmla="*/ 59 h 212"/>
              <a:gd name="T102" fmla="*/ 51 w 243"/>
              <a:gd name="T103" fmla="*/ 55 h 212"/>
              <a:gd name="T104" fmla="*/ 52 w 243"/>
              <a:gd name="T105" fmla="*/ 47 h 212"/>
              <a:gd name="T106" fmla="*/ 31 w 243"/>
              <a:gd name="T107" fmla="*/ 24 h 212"/>
              <a:gd name="T108" fmla="*/ 23 w 243"/>
              <a:gd name="T109" fmla="*/ 16 h 212"/>
              <a:gd name="T110" fmla="*/ 13 w 243"/>
              <a:gd name="T111" fmla="*/ 10 h 212"/>
              <a:gd name="T112" fmla="*/ 13 w 243"/>
              <a:gd name="T113" fmla="*/ 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43" h="212">
                <a:moveTo>
                  <a:pt x="16" y="0"/>
                </a:moveTo>
                <a:lnTo>
                  <a:pt x="17" y="0"/>
                </a:lnTo>
                <a:lnTo>
                  <a:pt x="19" y="0"/>
                </a:lnTo>
                <a:lnTo>
                  <a:pt x="22" y="3"/>
                </a:lnTo>
                <a:lnTo>
                  <a:pt x="23" y="4"/>
                </a:lnTo>
                <a:lnTo>
                  <a:pt x="25" y="4"/>
                </a:lnTo>
                <a:lnTo>
                  <a:pt x="26" y="7"/>
                </a:lnTo>
                <a:lnTo>
                  <a:pt x="26" y="9"/>
                </a:lnTo>
                <a:lnTo>
                  <a:pt x="28" y="10"/>
                </a:lnTo>
                <a:lnTo>
                  <a:pt x="29" y="10"/>
                </a:lnTo>
                <a:lnTo>
                  <a:pt x="29" y="12"/>
                </a:lnTo>
                <a:lnTo>
                  <a:pt x="31" y="10"/>
                </a:lnTo>
                <a:lnTo>
                  <a:pt x="31" y="10"/>
                </a:lnTo>
                <a:lnTo>
                  <a:pt x="31" y="12"/>
                </a:lnTo>
                <a:lnTo>
                  <a:pt x="34" y="13"/>
                </a:lnTo>
                <a:lnTo>
                  <a:pt x="40" y="19"/>
                </a:lnTo>
                <a:lnTo>
                  <a:pt x="49" y="26"/>
                </a:lnTo>
                <a:lnTo>
                  <a:pt x="57" y="32"/>
                </a:lnTo>
                <a:lnTo>
                  <a:pt x="63" y="38"/>
                </a:lnTo>
                <a:lnTo>
                  <a:pt x="64" y="39"/>
                </a:lnTo>
                <a:lnTo>
                  <a:pt x="67" y="39"/>
                </a:lnTo>
                <a:lnTo>
                  <a:pt x="69" y="39"/>
                </a:lnTo>
                <a:lnTo>
                  <a:pt x="72" y="39"/>
                </a:lnTo>
                <a:lnTo>
                  <a:pt x="74" y="41"/>
                </a:lnTo>
                <a:lnTo>
                  <a:pt x="75" y="42"/>
                </a:lnTo>
                <a:lnTo>
                  <a:pt x="75" y="44"/>
                </a:lnTo>
                <a:lnTo>
                  <a:pt x="75" y="44"/>
                </a:lnTo>
                <a:lnTo>
                  <a:pt x="77" y="44"/>
                </a:lnTo>
                <a:lnTo>
                  <a:pt x="77" y="44"/>
                </a:lnTo>
                <a:lnTo>
                  <a:pt x="77" y="45"/>
                </a:lnTo>
                <a:lnTo>
                  <a:pt x="77" y="45"/>
                </a:lnTo>
                <a:lnTo>
                  <a:pt x="77" y="45"/>
                </a:lnTo>
                <a:lnTo>
                  <a:pt x="77" y="47"/>
                </a:lnTo>
                <a:lnTo>
                  <a:pt x="78" y="47"/>
                </a:lnTo>
                <a:lnTo>
                  <a:pt x="80" y="47"/>
                </a:lnTo>
                <a:lnTo>
                  <a:pt x="81" y="47"/>
                </a:lnTo>
                <a:lnTo>
                  <a:pt x="83" y="47"/>
                </a:lnTo>
                <a:lnTo>
                  <a:pt x="84" y="48"/>
                </a:lnTo>
                <a:lnTo>
                  <a:pt x="86" y="50"/>
                </a:lnTo>
                <a:lnTo>
                  <a:pt x="87" y="51"/>
                </a:lnTo>
                <a:lnTo>
                  <a:pt x="87" y="53"/>
                </a:lnTo>
                <a:lnTo>
                  <a:pt x="89" y="53"/>
                </a:lnTo>
                <a:lnTo>
                  <a:pt x="90" y="53"/>
                </a:lnTo>
                <a:lnTo>
                  <a:pt x="92" y="55"/>
                </a:lnTo>
                <a:lnTo>
                  <a:pt x="95" y="56"/>
                </a:lnTo>
                <a:lnTo>
                  <a:pt x="98" y="58"/>
                </a:lnTo>
                <a:lnTo>
                  <a:pt x="102" y="59"/>
                </a:lnTo>
                <a:lnTo>
                  <a:pt x="106" y="59"/>
                </a:lnTo>
                <a:lnTo>
                  <a:pt x="107" y="61"/>
                </a:lnTo>
                <a:lnTo>
                  <a:pt x="109" y="61"/>
                </a:lnTo>
                <a:lnTo>
                  <a:pt x="110" y="62"/>
                </a:lnTo>
                <a:lnTo>
                  <a:pt x="113" y="65"/>
                </a:lnTo>
                <a:lnTo>
                  <a:pt x="115" y="67"/>
                </a:lnTo>
                <a:lnTo>
                  <a:pt x="118" y="68"/>
                </a:lnTo>
                <a:lnTo>
                  <a:pt x="121" y="73"/>
                </a:lnTo>
                <a:lnTo>
                  <a:pt x="125" y="76"/>
                </a:lnTo>
                <a:lnTo>
                  <a:pt x="127" y="79"/>
                </a:lnTo>
                <a:lnTo>
                  <a:pt x="130" y="82"/>
                </a:lnTo>
                <a:lnTo>
                  <a:pt x="133" y="85"/>
                </a:lnTo>
                <a:lnTo>
                  <a:pt x="134" y="87"/>
                </a:lnTo>
                <a:lnTo>
                  <a:pt x="136" y="88"/>
                </a:lnTo>
                <a:lnTo>
                  <a:pt x="136" y="90"/>
                </a:lnTo>
                <a:lnTo>
                  <a:pt x="138" y="91"/>
                </a:lnTo>
                <a:lnTo>
                  <a:pt x="139" y="93"/>
                </a:lnTo>
                <a:lnTo>
                  <a:pt x="142" y="97"/>
                </a:lnTo>
                <a:lnTo>
                  <a:pt x="145" y="100"/>
                </a:lnTo>
                <a:lnTo>
                  <a:pt x="148" y="103"/>
                </a:lnTo>
                <a:lnTo>
                  <a:pt x="150" y="106"/>
                </a:lnTo>
                <a:lnTo>
                  <a:pt x="150" y="108"/>
                </a:lnTo>
                <a:lnTo>
                  <a:pt x="150" y="108"/>
                </a:lnTo>
                <a:lnTo>
                  <a:pt x="150" y="108"/>
                </a:lnTo>
                <a:lnTo>
                  <a:pt x="151" y="109"/>
                </a:lnTo>
                <a:lnTo>
                  <a:pt x="151" y="109"/>
                </a:lnTo>
                <a:lnTo>
                  <a:pt x="153" y="111"/>
                </a:lnTo>
                <a:lnTo>
                  <a:pt x="154" y="114"/>
                </a:lnTo>
                <a:lnTo>
                  <a:pt x="157" y="117"/>
                </a:lnTo>
                <a:lnTo>
                  <a:pt x="160" y="120"/>
                </a:lnTo>
                <a:lnTo>
                  <a:pt x="162" y="123"/>
                </a:lnTo>
                <a:lnTo>
                  <a:pt x="163" y="126"/>
                </a:lnTo>
                <a:lnTo>
                  <a:pt x="165" y="128"/>
                </a:lnTo>
                <a:lnTo>
                  <a:pt x="165" y="129"/>
                </a:lnTo>
                <a:lnTo>
                  <a:pt x="166" y="132"/>
                </a:lnTo>
                <a:lnTo>
                  <a:pt x="168" y="135"/>
                </a:lnTo>
                <a:lnTo>
                  <a:pt x="168" y="138"/>
                </a:lnTo>
                <a:lnTo>
                  <a:pt x="170" y="143"/>
                </a:lnTo>
                <a:lnTo>
                  <a:pt x="168" y="148"/>
                </a:lnTo>
                <a:lnTo>
                  <a:pt x="168" y="152"/>
                </a:lnTo>
                <a:lnTo>
                  <a:pt x="166" y="155"/>
                </a:lnTo>
                <a:lnTo>
                  <a:pt x="166" y="158"/>
                </a:lnTo>
                <a:lnTo>
                  <a:pt x="165" y="160"/>
                </a:lnTo>
                <a:lnTo>
                  <a:pt x="165" y="161"/>
                </a:lnTo>
                <a:lnTo>
                  <a:pt x="165" y="163"/>
                </a:lnTo>
                <a:lnTo>
                  <a:pt x="165" y="166"/>
                </a:lnTo>
                <a:lnTo>
                  <a:pt x="166" y="169"/>
                </a:lnTo>
                <a:lnTo>
                  <a:pt x="166" y="172"/>
                </a:lnTo>
                <a:lnTo>
                  <a:pt x="168" y="176"/>
                </a:lnTo>
                <a:lnTo>
                  <a:pt x="168" y="181"/>
                </a:lnTo>
                <a:lnTo>
                  <a:pt x="168" y="184"/>
                </a:lnTo>
                <a:lnTo>
                  <a:pt x="168" y="187"/>
                </a:lnTo>
                <a:lnTo>
                  <a:pt x="168" y="187"/>
                </a:lnTo>
                <a:lnTo>
                  <a:pt x="168" y="187"/>
                </a:lnTo>
                <a:lnTo>
                  <a:pt x="170" y="186"/>
                </a:lnTo>
                <a:lnTo>
                  <a:pt x="171" y="186"/>
                </a:lnTo>
                <a:lnTo>
                  <a:pt x="174" y="184"/>
                </a:lnTo>
                <a:lnTo>
                  <a:pt x="179" y="183"/>
                </a:lnTo>
                <a:lnTo>
                  <a:pt x="183" y="183"/>
                </a:lnTo>
                <a:lnTo>
                  <a:pt x="195" y="183"/>
                </a:lnTo>
                <a:lnTo>
                  <a:pt x="205" y="184"/>
                </a:lnTo>
                <a:lnTo>
                  <a:pt x="209" y="183"/>
                </a:lnTo>
                <a:lnTo>
                  <a:pt x="209" y="181"/>
                </a:lnTo>
                <a:lnTo>
                  <a:pt x="211" y="180"/>
                </a:lnTo>
                <a:lnTo>
                  <a:pt x="214" y="178"/>
                </a:lnTo>
                <a:lnTo>
                  <a:pt x="220" y="176"/>
                </a:lnTo>
                <a:lnTo>
                  <a:pt x="221" y="176"/>
                </a:lnTo>
                <a:lnTo>
                  <a:pt x="223" y="175"/>
                </a:lnTo>
                <a:lnTo>
                  <a:pt x="224" y="175"/>
                </a:lnTo>
                <a:lnTo>
                  <a:pt x="226" y="176"/>
                </a:lnTo>
                <a:lnTo>
                  <a:pt x="229" y="180"/>
                </a:lnTo>
                <a:lnTo>
                  <a:pt x="232" y="184"/>
                </a:lnTo>
                <a:lnTo>
                  <a:pt x="237" y="189"/>
                </a:lnTo>
                <a:lnTo>
                  <a:pt x="238" y="193"/>
                </a:lnTo>
                <a:lnTo>
                  <a:pt x="241" y="198"/>
                </a:lnTo>
                <a:lnTo>
                  <a:pt x="241" y="202"/>
                </a:lnTo>
                <a:lnTo>
                  <a:pt x="243" y="207"/>
                </a:lnTo>
                <a:lnTo>
                  <a:pt x="241" y="210"/>
                </a:lnTo>
                <a:lnTo>
                  <a:pt x="240" y="212"/>
                </a:lnTo>
                <a:lnTo>
                  <a:pt x="237" y="212"/>
                </a:lnTo>
                <a:lnTo>
                  <a:pt x="235" y="212"/>
                </a:lnTo>
                <a:lnTo>
                  <a:pt x="232" y="208"/>
                </a:lnTo>
                <a:lnTo>
                  <a:pt x="229" y="207"/>
                </a:lnTo>
                <a:lnTo>
                  <a:pt x="226" y="204"/>
                </a:lnTo>
                <a:lnTo>
                  <a:pt x="223" y="202"/>
                </a:lnTo>
                <a:lnTo>
                  <a:pt x="218" y="201"/>
                </a:lnTo>
                <a:lnTo>
                  <a:pt x="215" y="199"/>
                </a:lnTo>
                <a:lnTo>
                  <a:pt x="214" y="198"/>
                </a:lnTo>
                <a:lnTo>
                  <a:pt x="214" y="198"/>
                </a:lnTo>
                <a:lnTo>
                  <a:pt x="211" y="196"/>
                </a:lnTo>
                <a:lnTo>
                  <a:pt x="206" y="196"/>
                </a:lnTo>
                <a:lnTo>
                  <a:pt x="202" y="198"/>
                </a:lnTo>
                <a:lnTo>
                  <a:pt x="197" y="199"/>
                </a:lnTo>
                <a:lnTo>
                  <a:pt x="188" y="202"/>
                </a:lnTo>
                <a:lnTo>
                  <a:pt x="177" y="207"/>
                </a:lnTo>
                <a:lnTo>
                  <a:pt x="168" y="210"/>
                </a:lnTo>
                <a:lnTo>
                  <a:pt x="162" y="210"/>
                </a:lnTo>
                <a:lnTo>
                  <a:pt x="156" y="210"/>
                </a:lnTo>
                <a:lnTo>
                  <a:pt x="151" y="207"/>
                </a:lnTo>
                <a:lnTo>
                  <a:pt x="148" y="202"/>
                </a:lnTo>
                <a:lnTo>
                  <a:pt x="144" y="196"/>
                </a:lnTo>
                <a:lnTo>
                  <a:pt x="139" y="186"/>
                </a:lnTo>
                <a:lnTo>
                  <a:pt x="136" y="175"/>
                </a:lnTo>
                <a:lnTo>
                  <a:pt x="133" y="166"/>
                </a:lnTo>
                <a:lnTo>
                  <a:pt x="128" y="164"/>
                </a:lnTo>
                <a:lnTo>
                  <a:pt x="124" y="163"/>
                </a:lnTo>
                <a:lnTo>
                  <a:pt x="121" y="161"/>
                </a:lnTo>
                <a:lnTo>
                  <a:pt x="119" y="160"/>
                </a:lnTo>
                <a:lnTo>
                  <a:pt x="116" y="158"/>
                </a:lnTo>
                <a:lnTo>
                  <a:pt x="115" y="157"/>
                </a:lnTo>
                <a:lnTo>
                  <a:pt x="107" y="154"/>
                </a:lnTo>
                <a:lnTo>
                  <a:pt x="101" y="151"/>
                </a:lnTo>
                <a:lnTo>
                  <a:pt x="93" y="146"/>
                </a:lnTo>
                <a:lnTo>
                  <a:pt x="87" y="141"/>
                </a:lnTo>
                <a:lnTo>
                  <a:pt x="83" y="138"/>
                </a:lnTo>
                <a:lnTo>
                  <a:pt x="78" y="137"/>
                </a:lnTo>
                <a:lnTo>
                  <a:pt x="74" y="135"/>
                </a:lnTo>
                <a:lnTo>
                  <a:pt x="70" y="134"/>
                </a:lnTo>
                <a:lnTo>
                  <a:pt x="67" y="134"/>
                </a:lnTo>
                <a:lnTo>
                  <a:pt x="61" y="132"/>
                </a:lnTo>
                <a:lnTo>
                  <a:pt x="52" y="128"/>
                </a:lnTo>
                <a:lnTo>
                  <a:pt x="40" y="120"/>
                </a:lnTo>
                <a:lnTo>
                  <a:pt x="35" y="116"/>
                </a:lnTo>
                <a:lnTo>
                  <a:pt x="29" y="112"/>
                </a:lnTo>
                <a:lnTo>
                  <a:pt x="25" y="109"/>
                </a:lnTo>
                <a:lnTo>
                  <a:pt x="22" y="106"/>
                </a:lnTo>
                <a:lnTo>
                  <a:pt x="19" y="106"/>
                </a:lnTo>
                <a:lnTo>
                  <a:pt x="19" y="105"/>
                </a:lnTo>
                <a:lnTo>
                  <a:pt x="19" y="106"/>
                </a:lnTo>
                <a:lnTo>
                  <a:pt x="17" y="106"/>
                </a:lnTo>
                <a:lnTo>
                  <a:pt x="16" y="106"/>
                </a:lnTo>
                <a:lnTo>
                  <a:pt x="14" y="106"/>
                </a:lnTo>
                <a:lnTo>
                  <a:pt x="11" y="105"/>
                </a:lnTo>
                <a:lnTo>
                  <a:pt x="8" y="105"/>
                </a:lnTo>
                <a:lnTo>
                  <a:pt x="6" y="105"/>
                </a:lnTo>
                <a:lnTo>
                  <a:pt x="5" y="105"/>
                </a:lnTo>
                <a:lnTo>
                  <a:pt x="3" y="103"/>
                </a:lnTo>
                <a:lnTo>
                  <a:pt x="2" y="102"/>
                </a:lnTo>
                <a:lnTo>
                  <a:pt x="2" y="100"/>
                </a:lnTo>
                <a:lnTo>
                  <a:pt x="2" y="97"/>
                </a:lnTo>
                <a:lnTo>
                  <a:pt x="3" y="87"/>
                </a:lnTo>
                <a:lnTo>
                  <a:pt x="5" y="76"/>
                </a:lnTo>
                <a:lnTo>
                  <a:pt x="5" y="71"/>
                </a:lnTo>
                <a:lnTo>
                  <a:pt x="6" y="68"/>
                </a:lnTo>
                <a:lnTo>
                  <a:pt x="9" y="65"/>
                </a:lnTo>
                <a:lnTo>
                  <a:pt x="11" y="62"/>
                </a:lnTo>
                <a:lnTo>
                  <a:pt x="14" y="59"/>
                </a:lnTo>
                <a:lnTo>
                  <a:pt x="16" y="59"/>
                </a:lnTo>
                <a:lnTo>
                  <a:pt x="19" y="61"/>
                </a:lnTo>
                <a:lnTo>
                  <a:pt x="19" y="64"/>
                </a:lnTo>
                <a:lnTo>
                  <a:pt x="20" y="68"/>
                </a:lnTo>
                <a:lnTo>
                  <a:pt x="20" y="71"/>
                </a:lnTo>
                <a:lnTo>
                  <a:pt x="20" y="76"/>
                </a:lnTo>
                <a:lnTo>
                  <a:pt x="22" y="79"/>
                </a:lnTo>
                <a:lnTo>
                  <a:pt x="23" y="84"/>
                </a:lnTo>
                <a:lnTo>
                  <a:pt x="25" y="87"/>
                </a:lnTo>
                <a:lnTo>
                  <a:pt x="26" y="90"/>
                </a:lnTo>
                <a:lnTo>
                  <a:pt x="26" y="90"/>
                </a:lnTo>
                <a:lnTo>
                  <a:pt x="25" y="90"/>
                </a:lnTo>
                <a:lnTo>
                  <a:pt x="25" y="90"/>
                </a:lnTo>
                <a:lnTo>
                  <a:pt x="25" y="91"/>
                </a:lnTo>
                <a:lnTo>
                  <a:pt x="26" y="93"/>
                </a:lnTo>
                <a:lnTo>
                  <a:pt x="29" y="96"/>
                </a:lnTo>
                <a:lnTo>
                  <a:pt x="35" y="100"/>
                </a:lnTo>
                <a:lnTo>
                  <a:pt x="41" y="103"/>
                </a:lnTo>
                <a:lnTo>
                  <a:pt x="55" y="108"/>
                </a:lnTo>
                <a:lnTo>
                  <a:pt x="67" y="112"/>
                </a:lnTo>
                <a:lnTo>
                  <a:pt x="75" y="116"/>
                </a:lnTo>
                <a:lnTo>
                  <a:pt x="78" y="116"/>
                </a:lnTo>
                <a:lnTo>
                  <a:pt x="81" y="116"/>
                </a:lnTo>
                <a:lnTo>
                  <a:pt x="83" y="116"/>
                </a:lnTo>
                <a:lnTo>
                  <a:pt x="84" y="117"/>
                </a:lnTo>
                <a:lnTo>
                  <a:pt x="87" y="117"/>
                </a:lnTo>
                <a:lnTo>
                  <a:pt x="89" y="119"/>
                </a:lnTo>
                <a:lnTo>
                  <a:pt x="92" y="119"/>
                </a:lnTo>
                <a:lnTo>
                  <a:pt x="93" y="119"/>
                </a:lnTo>
                <a:lnTo>
                  <a:pt x="95" y="119"/>
                </a:lnTo>
                <a:lnTo>
                  <a:pt x="98" y="119"/>
                </a:lnTo>
                <a:lnTo>
                  <a:pt x="101" y="120"/>
                </a:lnTo>
                <a:lnTo>
                  <a:pt x="107" y="122"/>
                </a:lnTo>
                <a:lnTo>
                  <a:pt x="106" y="120"/>
                </a:lnTo>
                <a:lnTo>
                  <a:pt x="106" y="119"/>
                </a:lnTo>
                <a:lnTo>
                  <a:pt x="106" y="117"/>
                </a:lnTo>
                <a:lnTo>
                  <a:pt x="104" y="117"/>
                </a:lnTo>
                <a:lnTo>
                  <a:pt x="102" y="117"/>
                </a:lnTo>
                <a:lnTo>
                  <a:pt x="101" y="117"/>
                </a:lnTo>
                <a:lnTo>
                  <a:pt x="99" y="116"/>
                </a:lnTo>
                <a:lnTo>
                  <a:pt x="96" y="116"/>
                </a:lnTo>
                <a:lnTo>
                  <a:pt x="95" y="116"/>
                </a:lnTo>
                <a:lnTo>
                  <a:pt x="93" y="114"/>
                </a:lnTo>
                <a:lnTo>
                  <a:pt x="92" y="114"/>
                </a:lnTo>
                <a:lnTo>
                  <a:pt x="90" y="111"/>
                </a:lnTo>
                <a:lnTo>
                  <a:pt x="89" y="109"/>
                </a:lnTo>
                <a:lnTo>
                  <a:pt x="87" y="108"/>
                </a:lnTo>
                <a:lnTo>
                  <a:pt x="84" y="105"/>
                </a:lnTo>
                <a:lnTo>
                  <a:pt x="83" y="102"/>
                </a:lnTo>
                <a:lnTo>
                  <a:pt x="80" y="100"/>
                </a:lnTo>
                <a:lnTo>
                  <a:pt x="78" y="97"/>
                </a:lnTo>
                <a:lnTo>
                  <a:pt x="78" y="96"/>
                </a:lnTo>
                <a:lnTo>
                  <a:pt x="77" y="94"/>
                </a:lnTo>
                <a:lnTo>
                  <a:pt x="78" y="94"/>
                </a:lnTo>
                <a:lnTo>
                  <a:pt x="81" y="93"/>
                </a:lnTo>
                <a:lnTo>
                  <a:pt x="81" y="91"/>
                </a:lnTo>
                <a:lnTo>
                  <a:pt x="83" y="90"/>
                </a:lnTo>
                <a:lnTo>
                  <a:pt x="81" y="90"/>
                </a:lnTo>
                <a:lnTo>
                  <a:pt x="81" y="88"/>
                </a:lnTo>
                <a:lnTo>
                  <a:pt x="80" y="85"/>
                </a:lnTo>
                <a:lnTo>
                  <a:pt x="78" y="87"/>
                </a:lnTo>
                <a:lnTo>
                  <a:pt x="75" y="88"/>
                </a:lnTo>
                <a:lnTo>
                  <a:pt x="74" y="88"/>
                </a:lnTo>
                <a:lnTo>
                  <a:pt x="72" y="88"/>
                </a:lnTo>
                <a:lnTo>
                  <a:pt x="70" y="85"/>
                </a:lnTo>
                <a:lnTo>
                  <a:pt x="70" y="85"/>
                </a:lnTo>
                <a:lnTo>
                  <a:pt x="69" y="85"/>
                </a:lnTo>
                <a:lnTo>
                  <a:pt x="67" y="85"/>
                </a:lnTo>
                <a:lnTo>
                  <a:pt x="67" y="84"/>
                </a:lnTo>
                <a:lnTo>
                  <a:pt x="67" y="84"/>
                </a:lnTo>
                <a:lnTo>
                  <a:pt x="67" y="84"/>
                </a:lnTo>
                <a:lnTo>
                  <a:pt x="67" y="84"/>
                </a:lnTo>
                <a:lnTo>
                  <a:pt x="66" y="82"/>
                </a:lnTo>
                <a:lnTo>
                  <a:pt x="64" y="82"/>
                </a:lnTo>
                <a:lnTo>
                  <a:pt x="66" y="80"/>
                </a:lnTo>
                <a:lnTo>
                  <a:pt x="63" y="79"/>
                </a:lnTo>
                <a:lnTo>
                  <a:pt x="63" y="79"/>
                </a:lnTo>
                <a:lnTo>
                  <a:pt x="60" y="77"/>
                </a:lnTo>
                <a:lnTo>
                  <a:pt x="58" y="79"/>
                </a:lnTo>
                <a:lnTo>
                  <a:pt x="58" y="79"/>
                </a:lnTo>
                <a:lnTo>
                  <a:pt x="58" y="79"/>
                </a:lnTo>
                <a:lnTo>
                  <a:pt x="58" y="77"/>
                </a:lnTo>
                <a:lnTo>
                  <a:pt x="57" y="77"/>
                </a:lnTo>
                <a:lnTo>
                  <a:pt x="55" y="77"/>
                </a:lnTo>
                <a:lnTo>
                  <a:pt x="55" y="79"/>
                </a:lnTo>
                <a:lnTo>
                  <a:pt x="55" y="77"/>
                </a:lnTo>
                <a:lnTo>
                  <a:pt x="55" y="76"/>
                </a:lnTo>
                <a:lnTo>
                  <a:pt x="55" y="77"/>
                </a:lnTo>
                <a:lnTo>
                  <a:pt x="52" y="77"/>
                </a:lnTo>
                <a:lnTo>
                  <a:pt x="49" y="77"/>
                </a:lnTo>
                <a:lnTo>
                  <a:pt x="51" y="77"/>
                </a:lnTo>
                <a:lnTo>
                  <a:pt x="52" y="77"/>
                </a:lnTo>
                <a:lnTo>
                  <a:pt x="52" y="77"/>
                </a:lnTo>
                <a:lnTo>
                  <a:pt x="51" y="77"/>
                </a:lnTo>
                <a:lnTo>
                  <a:pt x="51" y="76"/>
                </a:lnTo>
                <a:lnTo>
                  <a:pt x="52" y="76"/>
                </a:lnTo>
                <a:lnTo>
                  <a:pt x="54" y="76"/>
                </a:lnTo>
                <a:lnTo>
                  <a:pt x="51" y="74"/>
                </a:lnTo>
                <a:lnTo>
                  <a:pt x="48" y="73"/>
                </a:lnTo>
                <a:lnTo>
                  <a:pt x="43" y="71"/>
                </a:lnTo>
                <a:lnTo>
                  <a:pt x="37" y="68"/>
                </a:lnTo>
                <a:lnTo>
                  <a:pt x="31" y="64"/>
                </a:lnTo>
                <a:lnTo>
                  <a:pt x="26" y="61"/>
                </a:lnTo>
                <a:lnTo>
                  <a:pt x="23" y="58"/>
                </a:lnTo>
                <a:lnTo>
                  <a:pt x="19" y="55"/>
                </a:lnTo>
                <a:lnTo>
                  <a:pt x="16" y="53"/>
                </a:lnTo>
                <a:lnTo>
                  <a:pt x="13" y="51"/>
                </a:lnTo>
                <a:lnTo>
                  <a:pt x="11" y="50"/>
                </a:lnTo>
                <a:lnTo>
                  <a:pt x="8" y="48"/>
                </a:lnTo>
                <a:lnTo>
                  <a:pt x="8" y="48"/>
                </a:lnTo>
                <a:lnTo>
                  <a:pt x="8" y="48"/>
                </a:lnTo>
                <a:lnTo>
                  <a:pt x="9" y="48"/>
                </a:lnTo>
                <a:lnTo>
                  <a:pt x="8" y="47"/>
                </a:lnTo>
                <a:lnTo>
                  <a:pt x="8" y="47"/>
                </a:lnTo>
                <a:lnTo>
                  <a:pt x="5" y="45"/>
                </a:lnTo>
                <a:lnTo>
                  <a:pt x="3" y="44"/>
                </a:lnTo>
                <a:lnTo>
                  <a:pt x="3" y="42"/>
                </a:lnTo>
                <a:lnTo>
                  <a:pt x="2" y="41"/>
                </a:lnTo>
                <a:lnTo>
                  <a:pt x="0" y="41"/>
                </a:lnTo>
                <a:lnTo>
                  <a:pt x="0" y="39"/>
                </a:lnTo>
                <a:lnTo>
                  <a:pt x="0" y="38"/>
                </a:lnTo>
                <a:lnTo>
                  <a:pt x="2" y="36"/>
                </a:lnTo>
                <a:lnTo>
                  <a:pt x="2" y="35"/>
                </a:lnTo>
                <a:lnTo>
                  <a:pt x="2" y="35"/>
                </a:lnTo>
                <a:lnTo>
                  <a:pt x="3" y="35"/>
                </a:lnTo>
                <a:lnTo>
                  <a:pt x="3" y="35"/>
                </a:lnTo>
                <a:lnTo>
                  <a:pt x="3" y="33"/>
                </a:lnTo>
                <a:lnTo>
                  <a:pt x="3" y="33"/>
                </a:lnTo>
                <a:lnTo>
                  <a:pt x="5" y="32"/>
                </a:lnTo>
                <a:lnTo>
                  <a:pt x="5" y="32"/>
                </a:lnTo>
                <a:lnTo>
                  <a:pt x="5" y="30"/>
                </a:lnTo>
                <a:lnTo>
                  <a:pt x="6" y="30"/>
                </a:lnTo>
                <a:lnTo>
                  <a:pt x="8" y="30"/>
                </a:lnTo>
                <a:lnTo>
                  <a:pt x="9" y="30"/>
                </a:lnTo>
                <a:lnTo>
                  <a:pt x="11" y="32"/>
                </a:lnTo>
                <a:lnTo>
                  <a:pt x="13" y="32"/>
                </a:lnTo>
                <a:lnTo>
                  <a:pt x="14" y="33"/>
                </a:lnTo>
                <a:lnTo>
                  <a:pt x="14" y="35"/>
                </a:lnTo>
                <a:lnTo>
                  <a:pt x="14" y="38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6" y="39"/>
                </a:lnTo>
                <a:lnTo>
                  <a:pt x="16" y="41"/>
                </a:lnTo>
                <a:lnTo>
                  <a:pt x="16" y="41"/>
                </a:ln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lnTo>
                  <a:pt x="17" y="41"/>
                </a:lnTo>
                <a:lnTo>
                  <a:pt x="19" y="42"/>
                </a:lnTo>
                <a:lnTo>
                  <a:pt x="20" y="42"/>
                </a:lnTo>
                <a:lnTo>
                  <a:pt x="22" y="44"/>
                </a:lnTo>
                <a:lnTo>
                  <a:pt x="23" y="45"/>
                </a:lnTo>
                <a:lnTo>
                  <a:pt x="23" y="45"/>
                </a:lnTo>
                <a:lnTo>
                  <a:pt x="23" y="45"/>
                </a:lnTo>
                <a:lnTo>
                  <a:pt x="25" y="47"/>
                </a:lnTo>
                <a:lnTo>
                  <a:pt x="28" y="48"/>
                </a:lnTo>
                <a:lnTo>
                  <a:pt x="31" y="50"/>
                </a:lnTo>
                <a:lnTo>
                  <a:pt x="35" y="51"/>
                </a:lnTo>
                <a:lnTo>
                  <a:pt x="38" y="53"/>
                </a:lnTo>
                <a:lnTo>
                  <a:pt x="43" y="55"/>
                </a:lnTo>
                <a:lnTo>
                  <a:pt x="49" y="56"/>
                </a:lnTo>
                <a:lnTo>
                  <a:pt x="52" y="59"/>
                </a:lnTo>
                <a:lnTo>
                  <a:pt x="54" y="59"/>
                </a:lnTo>
                <a:lnTo>
                  <a:pt x="54" y="56"/>
                </a:lnTo>
                <a:lnTo>
                  <a:pt x="54" y="55"/>
                </a:lnTo>
                <a:lnTo>
                  <a:pt x="55" y="53"/>
                </a:lnTo>
                <a:lnTo>
                  <a:pt x="54" y="55"/>
                </a:lnTo>
                <a:lnTo>
                  <a:pt x="52" y="55"/>
                </a:lnTo>
                <a:lnTo>
                  <a:pt x="51" y="55"/>
                </a:lnTo>
                <a:lnTo>
                  <a:pt x="51" y="55"/>
                </a:lnTo>
                <a:lnTo>
                  <a:pt x="52" y="55"/>
                </a:lnTo>
                <a:lnTo>
                  <a:pt x="54" y="53"/>
                </a:lnTo>
                <a:lnTo>
                  <a:pt x="55" y="53"/>
                </a:lnTo>
                <a:lnTo>
                  <a:pt x="55" y="51"/>
                </a:lnTo>
                <a:lnTo>
                  <a:pt x="54" y="48"/>
                </a:lnTo>
                <a:lnTo>
                  <a:pt x="52" y="47"/>
                </a:lnTo>
                <a:lnTo>
                  <a:pt x="49" y="44"/>
                </a:lnTo>
                <a:lnTo>
                  <a:pt x="46" y="41"/>
                </a:lnTo>
                <a:lnTo>
                  <a:pt x="43" y="38"/>
                </a:lnTo>
                <a:lnTo>
                  <a:pt x="40" y="35"/>
                </a:lnTo>
                <a:lnTo>
                  <a:pt x="37" y="32"/>
                </a:lnTo>
                <a:lnTo>
                  <a:pt x="34" y="29"/>
                </a:lnTo>
                <a:lnTo>
                  <a:pt x="31" y="24"/>
                </a:lnTo>
                <a:lnTo>
                  <a:pt x="28" y="23"/>
                </a:lnTo>
                <a:lnTo>
                  <a:pt x="26" y="21"/>
                </a:lnTo>
                <a:lnTo>
                  <a:pt x="25" y="19"/>
                </a:lnTo>
                <a:lnTo>
                  <a:pt x="25" y="18"/>
                </a:lnTo>
                <a:lnTo>
                  <a:pt x="25" y="18"/>
                </a:lnTo>
                <a:lnTo>
                  <a:pt x="25" y="18"/>
                </a:lnTo>
                <a:lnTo>
                  <a:pt x="23" y="16"/>
                </a:lnTo>
                <a:lnTo>
                  <a:pt x="22" y="16"/>
                </a:lnTo>
                <a:lnTo>
                  <a:pt x="19" y="15"/>
                </a:lnTo>
                <a:lnTo>
                  <a:pt x="17" y="13"/>
                </a:lnTo>
                <a:lnTo>
                  <a:pt x="17" y="12"/>
                </a:lnTo>
                <a:lnTo>
                  <a:pt x="16" y="12"/>
                </a:lnTo>
                <a:lnTo>
                  <a:pt x="14" y="12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7"/>
                </a:lnTo>
                <a:lnTo>
                  <a:pt x="13" y="6"/>
                </a:lnTo>
                <a:lnTo>
                  <a:pt x="13" y="6"/>
                </a:lnTo>
                <a:lnTo>
                  <a:pt x="13" y="6"/>
                </a:lnTo>
                <a:lnTo>
                  <a:pt x="13" y="4"/>
                </a:lnTo>
                <a:lnTo>
                  <a:pt x="13" y="3"/>
                </a:lnTo>
                <a:lnTo>
                  <a:pt x="14" y="1"/>
                </a:lnTo>
                <a:lnTo>
                  <a:pt x="16" y="1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3">
                <a:lumMod val="85000"/>
                <a:lumOff val="1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Textfeld 3"/>
          <p:cNvSpPr txBox="1">
            <a:spLocks/>
          </p:cNvSpPr>
          <p:nvPr/>
        </p:nvSpPr>
        <p:spPr>
          <a:xfrm rot="16200000">
            <a:off x="1712212" y="4877002"/>
            <a:ext cx="1551438" cy="1304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YOUR </a:t>
            </a:r>
          </a:p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TEXT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5" name="Textfeld 4"/>
          <p:cNvSpPr txBox="1">
            <a:spLocks/>
          </p:cNvSpPr>
          <p:nvPr/>
        </p:nvSpPr>
        <p:spPr>
          <a:xfrm rot="16200000">
            <a:off x="3021246" y="4682795"/>
            <a:ext cx="1939852" cy="1304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YOUR </a:t>
            </a:r>
          </a:p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TEXT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 rot="16200000">
            <a:off x="4470333" y="4682795"/>
            <a:ext cx="1939852" cy="1304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YOUR </a:t>
            </a:r>
          </a:p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TEXT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 rot="16200000">
            <a:off x="6018505" y="4790807"/>
            <a:ext cx="1723828" cy="1304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YOUR </a:t>
            </a:r>
          </a:p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TEXT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8" name="Textfeld 7"/>
          <p:cNvSpPr txBox="1">
            <a:spLocks/>
          </p:cNvSpPr>
          <p:nvPr/>
        </p:nvSpPr>
        <p:spPr>
          <a:xfrm rot="16200000">
            <a:off x="7781833" y="5042835"/>
            <a:ext cx="1219772" cy="1304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YOUR </a:t>
            </a:r>
          </a:p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TEXT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9" name="Textfeld 8"/>
          <p:cNvSpPr txBox="1">
            <a:spLocks/>
          </p:cNvSpPr>
          <p:nvPr/>
        </p:nvSpPr>
        <p:spPr>
          <a:xfrm rot="16200000">
            <a:off x="238033" y="5042835"/>
            <a:ext cx="1219772" cy="13044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YOUR </a:t>
            </a:r>
          </a:p>
          <a:p>
            <a:pPr algn="ctr"/>
            <a:r>
              <a:rPr lang="de-DE" b="1" dirty="0" smtClean="0">
                <a:solidFill>
                  <a:schemeClr val="accent6"/>
                </a:solidFill>
              </a:rPr>
              <a:t>TEXT</a:t>
            </a:r>
            <a:endParaRPr lang="de-DE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897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31840" y="1650196"/>
            <a:ext cx="5499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TREES</a:t>
            </a:r>
          </a:p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&amp; HIRACHIES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259363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6" name="Freihandform 5"/>
          <p:cNvSpPr/>
          <p:nvPr/>
        </p:nvSpPr>
        <p:spPr>
          <a:xfrm>
            <a:off x="905083" y="1626185"/>
            <a:ext cx="1857276" cy="928638"/>
          </a:xfrm>
          <a:custGeom>
            <a:avLst/>
            <a:gdLst>
              <a:gd name="connsiteX0" fmla="*/ 0 w 2321718"/>
              <a:gd name="connsiteY0" fmla="*/ 116086 h 1160859"/>
              <a:gd name="connsiteX1" fmla="*/ 116086 w 2321718"/>
              <a:gd name="connsiteY1" fmla="*/ 0 h 1160859"/>
              <a:gd name="connsiteX2" fmla="*/ 2205632 w 2321718"/>
              <a:gd name="connsiteY2" fmla="*/ 0 h 1160859"/>
              <a:gd name="connsiteX3" fmla="*/ 2321718 w 2321718"/>
              <a:gd name="connsiteY3" fmla="*/ 116086 h 1160859"/>
              <a:gd name="connsiteX4" fmla="*/ 2321718 w 2321718"/>
              <a:gd name="connsiteY4" fmla="*/ 1044773 h 1160859"/>
              <a:gd name="connsiteX5" fmla="*/ 2205632 w 2321718"/>
              <a:gd name="connsiteY5" fmla="*/ 1160859 h 1160859"/>
              <a:gd name="connsiteX6" fmla="*/ 116086 w 2321718"/>
              <a:gd name="connsiteY6" fmla="*/ 1160859 h 1160859"/>
              <a:gd name="connsiteX7" fmla="*/ 0 w 2321718"/>
              <a:gd name="connsiteY7" fmla="*/ 1044773 h 1160859"/>
              <a:gd name="connsiteX8" fmla="*/ 0 w 2321718"/>
              <a:gd name="connsiteY8" fmla="*/ 116086 h 11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1718" h="1160859">
                <a:moveTo>
                  <a:pt x="0" y="116086"/>
                </a:moveTo>
                <a:cubicBezTo>
                  <a:pt x="0" y="51973"/>
                  <a:pt x="51973" y="0"/>
                  <a:pt x="116086" y="0"/>
                </a:cubicBezTo>
                <a:lnTo>
                  <a:pt x="2205632" y="0"/>
                </a:lnTo>
                <a:cubicBezTo>
                  <a:pt x="2269745" y="0"/>
                  <a:pt x="2321718" y="51973"/>
                  <a:pt x="2321718" y="116086"/>
                </a:cubicBezTo>
                <a:lnTo>
                  <a:pt x="2321718" y="1044773"/>
                </a:lnTo>
                <a:cubicBezTo>
                  <a:pt x="2321718" y="1108886"/>
                  <a:pt x="2269745" y="1160859"/>
                  <a:pt x="2205632" y="1160859"/>
                </a:cubicBezTo>
                <a:lnTo>
                  <a:pt x="116086" y="1160859"/>
                </a:lnTo>
                <a:cubicBezTo>
                  <a:pt x="51973" y="1160859"/>
                  <a:pt x="0" y="1108886"/>
                  <a:pt x="0" y="1044773"/>
                </a:cubicBezTo>
                <a:lnTo>
                  <a:pt x="0" y="1160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825" tIns="116550" rIns="157825" bIns="1165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6500" kern="1200"/>
          </a:p>
        </p:txBody>
      </p:sp>
      <p:grpSp>
        <p:nvGrpSpPr>
          <p:cNvPr id="14" name="Gruppieren 13"/>
          <p:cNvGrpSpPr/>
          <p:nvPr/>
        </p:nvGrpSpPr>
        <p:grpSpPr>
          <a:xfrm>
            <a:off x="1090811" y="2554823"/>
            <a:ext cx="1671548" cy="2321595"/>
            <a:chOff x="1090811" y="2554823"/>
            <a:chExt cx="1671548" cy="2321595"/>
          </a:xfrm>
        </p:grpSpPr>
        <p:sp>
          <p:nvSpPr>
            <p:cNvPr id="8" name="Freihandform 7"/>
            <p:cNvSpPr/>
            <p:nvPr/>
          </p:nvSpPr>
          <p:spPr>
            <a:xfrm>
              <a:off x="1090811" y="2554823"/>
              <a:ext cx="185727" cy="6964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70644"/>
                  </a:lnTo>
                  <a:lnTo>
                    <a:pt x="232171" y="87064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ihandform 8"/>
            <p:cNvSpPr/>
            <p:nvPr/>
          </p:nvSpPr>
          <p:spPr>
            <a:xfrm>
              <a:off x="1276539" y="2786983"/>
              <a:ext cx="1485820" cy="928638"/>
            </a:xfrm>
            <a:custGeom>
              <a:avLst/>
              <a:gdLst>
                <a:gd name="connsiteX0" fmla="*/ 0 w 1857374"/>
                <a:gd name="connsiteY0" fmla="*/ 116086 h 1160859"/>
                <a:gd name="connsiteX1" fmla="*/ 116086 w 1857374"/>
                <a:gd name="connsiteY1" fmla="*/ 0 h 1160859"/>
                <a:gd name="connsiteX2" fmla="*/ 1741288 w 1857374"/>
                <a:gd name="connsiteY2" fmla="*/ 0 h 1160859"/>
                <a:gd name="connsiteX3" fmla="*/ 1857374 w 1857374"/>
                <a:gd name="connsiteY3" fmla="*/ 116086 h 1160859"/>
                <a:gd name="connsiteX4" fmla="*/ 1857374 w 1857374"/>
                <a:gd name="connsiteY4" fmla="*/ 1044773 h 1160859"/>
                <a:gd name="connsiteX5" fmla="*/ 1741288 w 1857374"/>
                <a:gd name="connsiteY5" fmla="*/ 1160859 h 1160859"/>
                <a:gd name="connsiteX6" fmla="*/ 116086 w 1857374"/>
                <a:gd name="connsiteY6" fmla="*/ 1160859 h 1160859"/>
                <a:gd name="connsiteX7" fmla="*/ 0 w 1857374"/>
                <a:gd name="connsiteY7" fmla="*/ 1044773 h 1160859"/>
                <a:gd name="connsiteX8" fmla="*/ 0 w 1857374"/>
                <a:gd name="connsiteY8" fmla="*/ 116086 h 116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4" h="1160859">
                  <a:moveTo>
                    <a:pt x="0" y="116086"/>
                  </a:moveTo>
                  <a:cubicBezTo>
                    <a:pt x="0" y="51973"/>
                    <a:pt x="51973" y="0"/>
                    <a:pt x="116086" y="0"/>
                  </a:cubicBezTo>
                  <a:lnTo>
                    <a:pt x="1741288" y="0"/>
                  </a:lnTo>
                  <a:cubicBezTo>
                    <a:pt x="1805401" y="0"/>
                    <a:pt x="1857374" y="51973"/>
                    <a:pt x="1857374" y="116086"/>
                  </a:cubicBezTo>
                  <a:lnTo>
                    <a:pt x="1857374" y="1044773"/>
                  </a:lnTo>
                  <a:cubicBezTo>
                    <a:pt x="1857374" y="1108886"/>
                    <a:pt x="1805401" y="1160859"/>
                    <a:pt x="1741288" y="1160859"/>
                  </a:cubicBezTo>
                  <a:lnTo>
                    <a:pt x="116086" y="1160859"/>
                  </a:lnTo>
                  <a:cubicBezTo>
                    <a:pt x="51973" y="1160859"/>
                    <a:pt x="0" y="1108886"/>
                    <a:pt x="0" y="1044773"/>
                  </a:cubicBezTo>
                  <a:lnTo>
                    <a:pt x="0" y="116086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060" tIns="100040" rIns="133060" bIns="100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200" kern="120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1090811" y="2554823"/>
              <a:ext cx="185727" cy="18572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21718"/>
                  </a:lnTo>
                  <a:lnTo>
                    <a:pt x="232171" y="23217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ihandform 11"/>
            <p:cNvSpPr/>
            <p:nvPr/>
          </p:nvSpPr>
          <p:spPr>
            <a:xfrm>
              <a:off x="1276539" y="3947780"/>
              <a:ext cx="1485820" cy="928638"/>
            </a:xfrm>
            <a:custGeom>
              <a:avLst/>
              <a:gdLst>
                <a:gd name="connsiteX0" fmla="*/ 0 w 1857374"/>
                <a:gd name="connsiteY0" fmla="*/ 116086 h 1160859"/>
                <a:gd name="connsiteX1" fmla="*/ 116086 w 1857374"/>
                <a:gd name="connsiteY1" fmla="*/ 0 h 1160859"/>
                <a:gd name="connsiteX2" fmla="*/ 1741288 w 1857374"/>
                <a:gd name="connsiteY2" fmla="*/ 0 h 1160859"/>
                <a:gd name="connsiteX3" fmla="*/ 1857374 w 1857374"/>
                <a:gd name="connsiteY3" fmla="*/ 116086 h 1160859"/>
                <a:gd name="connsiteX4" fmla="*/ 1857374 w 1857374"/>
                <a:gd name="connsiteY4" fmla="*/ 1044773 h 1160859"/>
                <a:gd name="connsiteX5" fmla="*/ 1741288 w 1857374"/>
                <a:gd name="connsiteY5" fmla="*/ 1160859 h 1160859"/>
                <a:gd name="connsiteX6" fmla="*/ 116086 w 1857374"/>
                <a:gd name="connsiteY6" fmla="*/ 1160859 h 1160859"/>
                <a:gd name="connsiteX7" fmla="*/ 0 w 1857374"/>
                <a:gd name="connsiteY7" fmla="*/ 1044773 h 1160859"/>
                <a:gd name="connsiteX8" fmla="*/ 0 w 1857374"/>
                <a:gd name="connsiteY8" fmla="*/ 116086 h 1160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7374" h="1160859">
                  <a:moveTo>
                    <a:pt x="0" y="116086"/>
                  </a:moveTo>
                  <a:cubicBezTo>
                    <a:pt x="0" y="51973"/>
                    <a:pt x="51973" y="0"/>
                    <a:pt x="116086" y="0"/>
                  </a:cubicBezTo>
                  <a:lnTo>
                    <a:pt x="1741288" y="0"/>
                  </a:lnTo>
                  <a:cubicBezTo>
                    <a:pt x="1805401" y="0"/>
                    <a:pt x="1857374" y="51973"/>
                    <a:pt x="1857374" y="116086"/>
                  </a:cubicBezTo>
                  <a:lnTo>
                    <a:pt x="1857374" y="1044773"/>
                  </a:lnTo>
                  <a:cubicBezTo>
                    <a:pt x="1857374" y="1108886"/>
                    <a:pt x="1805401" y="1160859"/>
                    <a:pt x="1741288" y="1160859"/>
                  </a:cubicBezTo>
                  <a:lnTo>
                    <a:pt x="116086" y="1160859"/>
                  </a:lnTo>
                  <a:cubicBezTo>
                    <a:pt x="51973" y="1160859"/>
                    <a:pt x="0" y="1108886"/>
                    <a:pt x="0" y="1044773"/>
                  </a:cubicBezTo>
                  <a:lnTo>
                    <a:pt x="0" y="116086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3060" tIns="100040" rIns="133060" bIns="100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5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0417556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321436" y="2348880"/>
            <a:ext cx="549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ysClr val="windowText" lastClr="000000"/>
                </a:solidFill>
              </a:rPr>
              <a:t>TABLES</a:t>
            </a:r>
            <a:endParaRPr lang="de-DE" sz="72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35286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827584" y="2163713"/>
            <a:ext cx="2111375" cy="2463800"/>
            <a:chOff x="2215" y="1384"/>
            <a:chExt cx="1330" cy="1552"/>
          </a:xfrm>
          <a:solidFill>
            <a:schemeClr val="accent1"/>
          </a:solidFill>
        </p:grpSpPr>
        <p:sp>
          <p:nvSpPr>
            <p:cNvPr id="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215" y="1384"/>
              <a:ext cx="1330" cy="155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2215" y="1384"/>
              <a:ext cx="443" cy="51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658" y="1384"/>
              <a:ext cx="444" cy="51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102" y="1384"/>
              <a:ext cx="443" cy="518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215" y="1902"/>
              <a:ext cx="443" cy="5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58" y="1902"/>
              <a:ext cx="444" cy="5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102" y="1902"/>
              <a:ext cx="443" cy="5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215" y="2419"/>
              <a:ext cx="443" cy="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2658" y="2419"/>
              <a:ext cx="444" cy="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Rectangle 15"/>
            <p:cNvSpPr>
              <a:spLocks noChangeArrowheads="1"/>
            </p:cNvSpPr>
            <p:nvPr/>
          </p:nvSpPr>
          <p:spPr bwMode="auto">
            <a:xfrm>
              <a:off x="3102" y="2419"/>
              <a:ext cx="443" cy="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Rectangle 16"/>
            <p:cNvSpPr>
              <a:spLocks noChangeArrowheads="1"/>
            </p:cNvSpPr>
            <p:nvPr/>
          </p:nvSpPr>
          <p:spPr bwMode="auto">
            <a:xfrm>
              <a:off x="2654" y="1380"/>
              <a:ext cx="8" cy="1560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Rectangle 17"/>
            <p:cNvSpPr>
              <a:spLocks noChangeArrowheads="1"/>
            </p:cNvSpPr>
            <p:nvPr/>
          </p:nvSpPr>
          <p:spPr bwMode="auto">
            <a:xfrm>
              <a:off x="3098" y="1380"/>
              <a:ext cx="8" cy="1560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2211" y="1890"/>
              <a:ext cx="1338" cy="24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2211" y="2415"/>
              <a:ext cx="1338" cy="8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2211" y="1380"/>
              <a:ext cx="8" cy="1560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3541" y="1380"/>
              <a:ext cx="8" cy="1560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>
              <a:off x="2211" y="1380"/>
              <a:ext cx="1338" cy="8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2211" y="2932"/>
              <a:ext cx="1338" cy="8"/>
            </a:xfrm>
            <a:prstGeom prst="rect">
              <a:avLst/>
            </a:prstGeom>
            <a:grpFill/>
            <a:ln w="0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753928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11960" y="2743195"/>
            <a:ext cx="371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BOX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242629" y="2143116"/>
            <a:ext cx="1443768" cy="2402914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37275341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3286116" y="1928802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>
          <a:xfrm>
            <a:off x="3286116" y="1928802"/>
            <a:ext cx="2571768" cy="314327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1761134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1428728" y="1928802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feld 11"/>
          <p:cNvSpPr txBox="1">
            <a:spLocks/>
          </p:cNvSpPr>
          <p:nvPr/>
        </p:nvSpPr>
        <p:spPr>
          <a:xfrm>
            <a:off x="1428728" y="1928802"/>
            <a:ext cx="2571768" cy="31432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5072066" y="1928802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5072065" y="1928802"/>
            <a:ext cx="2571768" cy="314327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011755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3286116" y="1785926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28596" y="1785926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143636" y="1785926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428595" y="1785926"/>
            <a:ext cx="2571768" cy="314327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3286116" y="1785926"/>
            <a:ext cx="2571768" cy="314327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6143635" y="1785926"/>
            <a:ext cx="2571768" cy="314327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1895872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28596" y="2362722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428595" y="2357429"/>
            <a:ext cx="1909776" cy="233416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32" name="Rechteck 31"/>
          <p:cNvSpPr/>
          <p:nvPr/>
        </p:nvSpPr>
        <p:spPr bwMode="auto">
          <a:xfrm>
            <a:off x="2554273" y="2357430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679950" y="2362722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805628" y="2357430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feld 13"/>
          <p:cNvSpPr txBox="1">
            <a:spLocks/>
          </p:cNvSpPr>
          <p:nvPr/>
        </p:nvSpPr>
        <p:spPr>
          <a:xfrm>
            <a:off x="2554272" y="2357429"/>
            <a:ext cx="1909776" cy="233416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4679950" y="2357429"/>
            <a:ext cx="1909776" cy="233416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6805628" y="2357429"/>
            <a:ext cx="1909776" cy="2334168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3200" dirty="0" smtClean="0"/>
              <a:t>Your Text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95949585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28596" y="2599260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>
            <a:spLocks/>
          </p:cNvSpPr>
          <p:nvPr/>
        </p:nvSpPr>
        <p:spPr>
          <a:xfrm>
            <a:off x="461934" y="2599259"/>
            <a:ext cx="1438717" cy="175843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2122759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816922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511085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205248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2162156" y="2599259"/>
            <a:ext cx="1438717" cy="175843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3838569" y="2599259"/>
            <a:ext cx="1438717" cy="175843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23" name="Textfeld 22"/>
          <p:cNvSpPr txBox="1">
            <a:spLocks/>
          </p:cNvSpPr>
          <p:nvPr/>
        </p:nvSpPr>
        <p:spPr>
          <a:xfrm>
            <a:off x="5548319" y="2599259"/>
            <a:ext cx="1438717" cy="175843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26" name="Textfeld 25"/>
          <p:cNvSpPr txBox="1">
            <a:spLocks/>
          </p:cNvSpPr>
          <p:nvPr/>
        </p:nvSpPr>
        <p:spPr>
          <a:xfrm>
            <a:off x="7224731" y="2599259"/>
            <a:ext cx="1438717" cy="1758432"/>
          </a:xfrm>
          <a:prstGeom prst="rect">
            <a:avLst/>
          </a:prstGeom>
          <a:noFill/>
        </p:spPr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8756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spect="1"/>
          </p:cNvSpPr>
          <p:nvPr/>
        </p:nvSpPr>
        <p:spPr bwMode="auto">
          <a:xfrm>
            <a:off x="7119953" y="1857364"/>
            <a:ext cx="1477339" cy="1805637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>
            <a:spLocks/>
          </p:cNvSpPr>
          <p:nvPr/>
        </p:nvSpPr>
        <p:spPr>
          <a:xfrm>
            <a:off x="7000893" y="1714488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7" name="Rechteck 16"/>
          <p:cNvSpPr>
            <a:spLocks noChangeAspect="1"/>
          </p:cNvSpPr>
          <p:nvPr/>
        </p:nvSpPr>
        <p:spPr bwMode="auto">
          <a:xfrm>
            <a:off x="576232" y="1865303"/>
            <a:ext cx="1477339" cy="1805637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428596" y="1722424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1785918" y="3170874"/>
            <a:ext cx="1571636" cy="1920890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1714481" y="3080386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786446" y="3242312"/>
            <a:ext cx="1571636" cy="1920890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>
            <a:spLocks/>
          </p:cNvSpPr>
          <p:nvPr/>
        </p:nvSpPr>
        <p:spPr>
          <a:xfrm>
            <a:off x="5715009" y="3151822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714744" y="3456626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>
            <a:off x="3714744" y="3453449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781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0"/>
          <p:cNvGrpSpPr>
            <a:grpSpLocks/>
          </p:cNvGrpSpPr>
          <p:nvPr/>
        </p:nvGrpSpPr>
        <p:grpSpPr bwMode="auto">
          <a:xfrm rot="5400000" flipV="1">
            <a:off x="4475337" y="2096904"/>
            <a:ext cx="4334721" cy="3998518"/>
            <a:chOff x="1293" y="1283"/>
            <a:chExt cx="962" cy="761"/>
          </a:xfrm>
        </p:grpSpPr>
        <p:sp>
          <p:nvSpPr>
            <p:cNvPr id="15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 flipV="1">
              <a:off x="1580" y="1643"/>
              <a:ext cx="388" cy="6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" name="Group 230"/>
          <p:cNvGrpSpPr>
            <a:grpSpLocks/>
          </p:cNvGrpSpPr>
          <p:nvPr/>
        </p:nvGrpSpPr>
        <p:grpSpPr bwMode="auto">
          <a:xfrm rot="5400000">
            <a:off x="190061" y="2381651"/>
            <a:ext cx="4334721" cy="3429024"/>
            <a:chOff x="1293" y="1283"/>
            <a:chExt cx="962" cy="761"/>
          </a:xfrm>
        </p:grpSpPr>
        <p:sp>
          <p:nvSpPr>
            <p:cNvPr id="11" name="AutoShape 56"/>
            <p:cNvSpPr>
              <a:spLocks noChangeArrowheads="1"/>
            </p:cNvSpPr>
            <p:nvPr/>
          </p:nvSpPr>
          <p:spPr bwMode="gray">
            <a:xfrm>
              <a:off x="1295" y="1283"/>
              <a:ext cx="958" cy="761"/>
            </a:xfrm>
            <a:custGeom>
              <a:avLst/>
              <a:gdLst>
                <a:gd name="G0" fmla="+- 634 0 0"/>
                <a:gd name="G1" fmla="+- 0 0 0"/>
                <a:gd name="G2" fmla="+- 0 0 0"/>
                <a:gd name="T0" fmla="*/ 0 256 1"/>
                <a:gd name="T1" fmla="*/ 180 256 1"/>
                <a:gd name="G3" fmla="+- 0 T0 T1"/>
                <a:gd name="T2" fmla="*/ 0 256 1"/>
                <a:gd name="T3" fmla="*/ 90 256 1"/>
                <a:gd name="G4" fmla="+- 0 T2 T3"/>
                <a:gd name="G5" fmla="*/ G4 2 1"/>
                <a:gd name="T4" fmla="*/ 90 256 1"/>
                <a:gd name="T5" fmla="*/ 0 256 1"/>
                <a:gd name="G6" fmla="+- 0 T4 T5"/>
                <a:gd name="G7" fmla="*/ G6 2 1"/>
                <a:gd name="G8" fmla="abs 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34"/>
                <a:gd name="G18" fmla="*/ 634 1 2"/>
                <a:gd name="G19" fmla="+- G18 5400 0"/>
                <a:gd name="G20" fmla="cos G19 0"/>
                <a:gd name="G21" fmla="sin G19 0"/>
                <a:gd name="G22" fmla="+- G20 10800 0"/>
                <a:gd name="G23" fmla="+- G21 10800 0"/>
                <a:gd name="G24" fmla="+- 10800 0 G20"/>
                <a:gd name="G25" fmla="+- 634 10800 0"/>
                <a:gd name="G26" fmla="?: G9 G17 G25"/>
                <a:gd name="G27" fmla="?: G9 0 21600"/>
                <a:gd name="G28" fmla="cos 10800 0"/>
                <a:gd name="G29" fmla="sin 10800 0"/>
                <a:gd name="G30" fmla="sin 634 0"/>
                <a:gd name="G31" fmla="+- G28 10800 0"/>
                <a:gd name="G32" fmla="+- G29 10800 0"/>
                <a:gd name="G33" fmla="+- G30 10800 0"/>
                <a:gd name="G34" fmla="?: G4 0 G31"/>
                <a:gd name="G35" fmla="?: 0 G34 0"/>
                <a:gd name="G36" fmla="?: G6 G35 G31"/>
                <a:gd name="G37" fmla="+- 21600 0 G36"/>
                <a:gd name="G38" fmla="?: G4 0 G33"/>
                <a:gd name="G39" fmla="?: 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6517 w 21600"/>
                <a:gd name="T15" fmla="*/ 10800 h 21600"/>
                <a:gd name="T16" fmla="*/ 10800 w 21600"/>
                <a:gd name="T17" fmla="*/ 11434 h 21600"/>
                <a:gd name="T18" fmla="*/ 508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1434" y="10800"/>
                  </a:moveTo>
                  <a:cubicBezTo>
                    <a:pt x="11434" y="11150"/>
                    <a:pt x="11150" y="11434"/>
                    <a:pt x="10800" y="11434"/>
                  </a:cubicBezTo>
                  <a:cubicBezTo>
                    <a:pt x="10449" y="11434"/>
                    <a:pt x="10166" y="11150"/>
                    <a:pt x="10166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57"/>
            <p:cNvSpPr>
              <a:spLocks noChangeArrowheads="1"/>
            </p:cNvSpPr>
            <p:nvPr/>
          </p:nvSpPr>
          <p:spPr bwMode="gray">
            <a:xfrm>
              <a:off x="1293" y="1591"/>
              <a:ext cx="962" cy="161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gray">
            <a:xfrm flipV="1">
              <a:off x="1580" y="1643"/>
              <a:ext cx="388" cy="65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1200" kern="0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5" name="Zylinder 24"/>
          <p:cNvSpPr>
            <a:spLocks/>
          </p:cNvSpPr>
          <p:nvPr/>
        </p:nvSpPr>
        <p:spPr bwMode="auto">
          <a:xfrm rot="5400000">
            <a:off x="2517142" y="2847794"/>
            <a:ext cx="1752262" cy="2500331"/>
          </a:xfrm>
          <a:prstGeom prst="can">
            <a:avLst>
              <a:gd name="adj" fmla="val 19750"/>
            </a:avLst>
          </a:prstGeom>
          <a:gradFill flip="none" rotWithShape="1">
            <a:gsLst>
              <a:gs pos="0">
                <a:schemeClr val="accent6">
                  <a:alpha val="50000"/>
                </a:schemeClr>
              </a:gs>
              <a:gs pos="0">
                <a:schemeClr val="accent6">
                  <a:lumMod val="95000"/>
                  <a:alpha val="79000"/>
                </a:schemeClr>
              </a:gs>
              <a:gs pos="52000">
                <a:schemeClr val="accent6">
                  <a:alpha val="79000"/>
                </a:schemeClr>
              </a:gs>
              <a:gs pos="88000">
                <a:schemeClr val="accent6">
                  <a:lumMod val="95000"/>
                  <a:alpha val="79000"/>
                </a:schemeClr>
              </a:gs>
            </a:gsLst>
            <a:lin ang="0" scaled="1"/>
            <a:tileRect/>
          </a:gradFill>
          <a:ln w="3175">
            <a:solidFill>
              <a:schemeClr val="accent6">
                <a:lumMod val="8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grpSp>
        <p:nvGrpSpPr>
          <p:cNvPr id="14" name="Gruppieren 99"/>
          <p:cNvGrpSpPr/>
          <p:nvPr/>
        </p:nvGrpSpPr>
        <p:grpSpPr>
          <a:xfrm>
            <a:off x="3643306" y="3204984"/>
            <a:ext cx="1752278" cy="1785950"/>
            <a:chOff x="5060940" y="4033850"/>
            <a:chExt cx="2065338" cy="2105025"/>
          </a:xfrm>
          <a:effectLst>
            <a:outerShdw blurRad="508000" dist="177800" dir="5400000" sx="90000" sy="-19000" rotWithShape="0">
              <a:prstClr val="black">
                <a:alpha val="15000"/>
              </a:prstClr>
            </a:outerShdw>
          </a:effectLst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5060940" y="4033850"/>
              <a:ext cx="2065338" cy="2105025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9000">
                  <a:schemeClr val="accent1"/>
                </a:gs>
              </a:gsLst>
              <a:lin ang="13800000" scaled="0"/>
              <a:tileRect/>
            </a:gradFill>
            <a:ln w="1270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5332756" y="4078839"/>
              <a:ext cx="1524029" cy="1138939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80000"/>
                  </a:srgbClr>
                </a:gs>
                <a:gs pos="72000">
                  <a:srgbClr val="000000">
                    <a:alpha val="0"/>
                  </a:srgbClr>
                </a:gs>
              </a:gsLst>
              <a:lin ang="5400000" scaled="1"/>
            </a:gradFill>
            <a:ln w="28575">
              <a:noFill/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8" name="Textfeld 17"/>
          <p:cNvSpPr txBox="1">
            <a:spLocks/>
          </p:cNvSpPr>
          <p:nvPr/>
        </p:nvSpPr>
        <p:spPr>
          <a:xfrm flipH="1">
            <a:off x="3643305" y="3221829"/>
            <a:ext cx="1714510" cy="17522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Your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 flipH="1">
            <a:off x="6822763" y="2979659"/>
            <a:ext cx="2155670" cy="21970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Your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>
            <a:spLocks/>
          </p:cNvSpPr>
          <p:nvPr/>
        </p:nvSpPr>
        <p:spPr>
          <a:xfrm flipH="1">
            <a:off x="252476" y="2979659"/>
            <a:ext cx="2155670" cy="21970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</a:rPr>
              <a:t>Your</a:t>
            </a:r>
            <a:br>
              <a:rPr lang="de-DE" sz="3200" b="1" dirty="0" smtClean="0">
                <a:solidFill>
                  <a:schemeClr val="bg1"/>
                </a:solidFill>
              </a:rPr>
            </a:br>
            <a:r>
              <a:rPr lang="de-DE" sz="3200" b="1" dirty="0" smtClean="0">
                <a:solidFill>
                  <a:schemeClr val="bg1"/>
                </a:solidFill>
              </a:rPr>
              <a:t>Text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548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/>
          <p:cNvSpPr/>
          <p:nvPr/>
        </p:nvSpPr>
        <p:spPr bwMode="auto">
          <a:xfrm>
            <a:off x="5286380" y="2571744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72" name="Textfeld 71"/>
          <p:cNvSpPr txBox="1">
            <a:spLocks/>
          </p:cNvSpPr>
          <p:nvPr/>
        </p:nvSpPr>
        <p:spPr>
          <a:xfrm>
            <a:off x="5257807" y="2595558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2143108" y="2571744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67" name="Textfeld 66"/>
          <p:cNvSpPr txBox="1">
            <a:spLocks/>
          </p:cNvSpPr>
          <p:nvPr/>
        </p:nvSpPr>
        <p:spPr>
          <a:xfrm>
            <a:off x="2114533" y="2571744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8" name="Rechteck 67"/>
          <p:cNvSpPr/>
          <p:nvPr/>
        </p:nvSpPr>
        <p:spPr bwMode="auto">
          <a:xfrm>
            <a:off x="3714744" y="3071810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69" name="Textfeld 68"/>
          <p:cNvSpPr txBox="1">
            <a:spLocks/>
          </p:cNvSpPr>
          <p:nvPr/>
        </p:nvSpPr>
        <p:spPr>
          <a:xfrm>
            <a:off x="3714746" y="3071810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858016" y="3071810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6858018" y="3071810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71472" y="3071810"/>
            <a:ext cx="1714512" cy="2095516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571472" y="3071810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41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hteck 70"/>
          <p:cNvSpPr/>
          <p:nvPr/>
        </p:nvSpPr>
        <p:spPr bwMode="auto">
          <a:xfrm>
            <a:off x="5286380" y="2571744"/>
            <a:ext cx="1714512" cy="2095516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Textfeld 71"/>
          <p:cNvSpPr txBox="1">
            <a:spLocks/>
          </p:cNvSpPr>
          <p:nvPr/>
        </p:nvSpPr>
        <p:spPr>
          <a:xfrm>
            <a:off x="5257807" y="2595558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66" name="Rechteck 65"/>
          <p:cNvSpPr/>
          <p:nvPr/>
        </p:nvSpPr>
        <p:spPr bwMode="auto">
          <a:xfrm>
            <a:off x="2143108" y="2571744"/>
            <a:ext cx="1714512" cy="2095516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feld 66"/>
          <p:cNvSpPr txBox="1">
            <a:spLocks/>
          </p:cNvSpPr>
          <p:nvPr/>
        </p:nvSpPr>
        <p:spPr>
          <a:xfrm>
            <a:off x="2114533" y="2571744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68" name="Rechteck 67"/>
          <p:cNvSpPr/>
          <p:nvPr/>
        </p:nvSpPr>
        <p:spPr bwMode="auto">
          <a:xfrm>
            <a:off x="3714744" y="3071810"/>
            <a:ext cx="1714512" cy="2095516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Textfeld 68"/>
          <p:cNvSpPr txBox="1">
            <a:spLocks/>
          </p:cNvSpPr>
          <p:nvPr/>
        </p:nvSpPr>
        <p:spPr>
          <a:xfrm>
            <a:off x="3714746" y="3071810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6858016" y="3071810"/>
            <a:ext cx="1714512" cy="2095516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6858018" y="3071810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14" name="Rechteck 13"/>
          <p:cNvSpPr/>
          <p:nvPr/>
        </p:nvSpPr>
        <p:spPr bwMode="auto">
          <a:xfrm>
            <a:off x="571472" y="3071810"/>
            <a:ext cx="1714512" cy="2095516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z="1600" smtClean="0">
              <a:solidFill>
                <a:srgbClr val="0097B5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571472" y="3071810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214166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>
            <a:spLocks/>
          </p:cNvSpPr>
          <p:nvPr/>
        </p:nvSpPr>
        <p:spPr bwMode="auto">
          <a:xfrm>
            <a:off x="4572000" y="2143116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>
            <a:spLocks/>
          </p:cNvSpPr>
          <p:nvPr/>
        </p:nvSpPr>
        <p:spPr>
          <a:xfrm>
            <a:off x="4572000" y="2143116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0" name="Rechteck 9"/>
          <p:cNvSpPr>
            <a:spLocks/>
          </p:cNvSpPr>
          <p:nvPr/>
        </p:nvSpPr>
        <p:spPr bwMode="auto">
          <a:xfrm>
            <a:off x="2684564" y="2143116"/>
            <a:ext cx="1714512" cy="2095516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>
            <a:spLocks/>
          </p:cNvSpPr>
          <p:nvPr/>
        </p:nvSpPr>
        <p:spPr>
          <a:xfrm>
            <a:off x="2684564" y="2143116"/>
            <a:ext cx="1714512" cy="20955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Your Text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041490" y="2666996"/>
            <a:ext cx="1857388" cy="2270142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>
            <a:spLocks/>
          </p:cNvSpPr>
          <p:nvPr/>
        </p:nvSpPr>
        <p:spPr>
          <a:xfrm>
            <a:off x="1041490" y="2666995"/>
            <a:ext cx="1857387" cy="22701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Rechteck 13"/>
          <p:cNvSpPr>
            <a:spLocks/>
          </p:cNvSpPr>
          <p:nvPr/>
        </p:nvSpPr>
        <p:spPr bwMode="auto">
          <a:xfrm>
            <a:off x="6072197" y="2676522"/>
            <a:ext cx="1857387" cy="2270142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>
            <a:spLocks/>
          </p:cNvSpPr>
          <p:nvPr/>
        </p:nvSpPr>
        <p:spPr>
          <a:xfrm>
            <a:off x="6072197" y="2676522"/>
            <a:ext cx="1857387" cy="22701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Your Text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926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m 21"/>
          <p:cNvSpPr/>
          <p:nvPr/>
        </p:nvSpPr>
        <p:spPr bwMode="auto">
          <a:xfrm>
            <a:off x="214282" y="2786058"/>
            <a:ext cx="8786874" cy="3500462"/>
          </a:xfrm>
          <a:prstGeom prst="parallelogram">
            <a:avLst>
              <a:gd name="adj" fmla="val 60375"/>
            </a:avLst>
          </a:prstGeom>
          <a:gradFill flip="none" rotWithShape="1">
            <a:gsLst>
              <a:gs pos="0">
                <a:schemeClr val="accent5">
                  <a:tint val="15000"/>
                  <a:satMod val="250000"/>
                </a:schemeClr>
              </a:gs>
              <a:gs pos="49000">
                <a:schemeClr val="accent5">
                  <a:tint val="50000"/>
                  <a:satMod val="200000"/>
                </a:schemeClr>
              </a:gs>
              <a:gs pos="49100">
                <a:schemeClr val="accent5">
                  <a:tint val="64000"/>
                  <a:satMod val="160000"/>
                </a:schemeClr>
              </a:gs>
              <a:gs pos="92000">
                <a:schemeClr val="accent5">
                  <a:tint val="50000"/>
                  <a:satMod val="200000"/>
                </a:schemeClr>
              </a:gs>
              <a:gs pos="100000">
                <a:schemeClr val="accent5">
                  <a:tint val="43000"/>
                  <a:satMod val="19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124322" y="300037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26" name="Textfeld 25"/>
          <p:cNvSpPr txBox="1"/>
          <p:nvPr/>
        </p:nvSpPr>
        <p:spPr>
          <a:xfrm>
            <a:off x="3490905" y="4181781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Your Text</a:t>
            </a:r>
            <a:endParaRPr lang="de-DE" sz="3600" dirty="0"/>
          </a:p>
        </p:txBody>
      </p:sp>
      <p:sp>
        <p:nvSpPr>
          <p:cNvPr id="20" name="Rechteck 19"/>
          <p:cNvSpPr>
            <a:spLocks noChangeAspect="1"/>
          </p:cNvSpPr>
          <p:nvPr/>
        </p:nvSpPr>
        <p:spPr bwMode="auto">
          <a:xfrm>
            <a:off x="2220781" y="1793864"/>
            <a:ext cx="1508772" cy="1844054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lt1"/>
              </a:solidFill>
            </a:endParaRP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2214546" y="1928802"/>
            <a:ext cx="1571636" cy="1785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Your Text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>
            <a:spLocks noChangeAspect="1"/>
          </p:cNvSpPr>
          <p:nvPr/>
        </p:nvSpPr>
        <p:spPr bwMode="auto">
          <a:xfrm>
            <a:off x="1519216" y="2928935"/>
            <a:ext cx="1540204" cy="1882472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smtClean="0">
              <a:solidFill>
                <a:schemeClr val="lt1"/>
              </a:solidFill>
            </a:endParaRPr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1519215" y="3063873"/>
            <a:ext cx="1571636" cy="1785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Your Text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795311" y="4079878"/>
            <a:ext cx="1571636" cy="1920890"/>
          </a:xfrm>
          <a:prstGeom prst="rect">
            <a:avLst/>
          </a:prstGeom>
          <a:effectLst>
            <a:outerShdw blurRad="39000" dist="25400" dir="5400000" rotWithShape="0">
              <a:schemeClr val="accent1">
                <a:shade val="33000"/>
                <a:alpha val="83000"/>
              </a:scheme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</a:pPr>
            <a:endParaRPr lang="de-DE" dirty="0" smtClean="0">
              <a:solidFill>
                <a:schemeClr val="lt1"/>
              </a:solidFill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795310" y="4214817"/>
            <a:ext cx="1571636" cy="17859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Your Text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786050" y="5396227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97375898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/>
          <p:cNvSpPr/>
          <p:nvPr/>
        </p:nvSpPr>
        <p:spPr bwMode="auto">
          <a:xfrm>
            <a:off x="441426" y="1071546"/>
            <a:ext cx="8252982" cy="4572032"/>
          </a:xfrm>
          <a:prstGeom prst="roundRect">
            <a:avLst>
              <a:gd name="adj" fmla="val 12277"/>
            </a:avLst>
          </a:prstGeom>
          <a:ln>
            <a:headEnd type="none" w="med" len="med"/>
            <a:tailEnd type="none" w="med" len="med"/>
          </a:ln>
          <a:effectLst>
            <a:outerShdw blurRad="50800" dist="25000" dir="5400000" rotWithShape="0">
              <a:schemeClr val="accent3">
                <a:shade val="30000"/>
                <a:satMod val="150000"/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34662" y="2214554"/>
            <a:ext cx="3714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</a:rPr>
              <a:t>BOX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242629" y="2143116"/>
            <a:ext cx="1443768" cy="2402914"/>
          </a:xfrm>
          <a:prstGeom prst="rect">
            <a:avLst/>
          </a:prstGeom>
          <a:solidFill>
            <a:schemeClr val="bg1"/>
          </a:solidFill>
          <a:ln w="1016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auto">
          <a:xfrm rot="5400000">
            <a:off x="1642247" y="3357562"/>
            <a:ext cx="3714776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" name="Textfeld 9"/>
          <p:cNvSpPr txBox="1"/>
          <p:nvPr/>
        </p:nvSpPr>
        <p:spPr>
          <a:xfrm>
            <a:off x="3923928" y="3321136"/>
            <a:ext cx="45362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+ ARROW</a:t>
            </a:r>
            <a:endParaRPr lang="de-DE" sz="7200" b="1" dirty="0">
              <a:solidFill>
                <a:schemeClr val="bg1"/>
              </a:solidFill>
            </a:endParaRPr>
          </a:p>
        </p:txBody>
      </p:sp>
      <p:sp>
        <p:nvSpPr>
          <p:cNvPr id="12" name="Richtungspfeil 11"/>
          <p:cNvSpPr/>
          <p:nvPr/>
        </p:nvSpPr>
        <p:spPr bwMode="auto">
          <a:xfrm>
            <a:off x="2914638" y="2714620"/>
            <a:ext cx="371478" cy="1238254"/>
          </a:xfrm>
          <a:prstGeom prst="homePlate">
            <a:avLst>
              <a:gd name="adj" fmla="val 10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285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3286116" y="1928802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285720" y="1928802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286512" y="1928802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chtungspfeil 12"/>
          <p:cNvSpPr/>
          <p:nvPr/>
        </p:nvSpPr>
        <p:spPr bwMode="auto">
          <a:xfrm>
            <a:off x="2957501" y="3052146"/>
            <a:ext cx="252605" cy="842016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ichtungspfeil 15"/>
          <p:cNvSpPr/>
          <p:nvPr/>
        </p:nvSpPr>
        <p:spPr bwMode="auto">
          <a:xfrm>
            <a:off x="5952944" y="3052146"/>
            <a:ext cx="252605" cy="842016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285720" y="1928802"/>
            <a:ext cx="2571768" cy="31432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3286116" y="1928802"/>
            <a:ext cx="2571768" cy="31432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6286512" y="1928802"/>
            <a:ext cx="2571768" cy="31432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5745924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285720" y="2362722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506648" y="2357430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4727576" y="2362722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6948504" y="2357430"/>
            <a:ext cx="1909776" cy="2334170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ichtungspfeil 13"/>
          <p:cNvSpPr>
            <a:spLocks noChangeAspect="1"/>
          </p:cNvSpPr>
          <p:nvPr/>
        </p:nvSpPr>
        <p:spPr bwMode="auto">
          <a:xfrm>
            <a:off x="2270115" y="3231566"/>
            <a:ext cx="168270" cy="560888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ichtungspfeil 14"/>
          <p:cNvSpPr>
            <a:spLocks noChangeAspect="1"/>
          </p:cNvSpPr>
          <p:nvPr/>
        </p:nvSpPr>
        <p:spPr bwMode="auto">
          <a:xfrm>
            <a:off x="4500562" y="3233736"/>
            <a:ext cx="168270" cy="560888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ichtungspfeil 15"/>
          <p:cNvSpPr>
            <a:spLocks noChangeAspect="1"/>
          </p:cNvSpPr>
          <p:nvPr/>
        </p:nvSpPr>
        <p:spPr bwMode="auto">
          <a:xfrm>
            <a:off x="6718321" y="3233736"/>
            <a:ext cx="168270" cy="560888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feld 16"/>
          <p:cNvSpPr txBox="1">
            <a:spLocks/>
          </p:cNvSpPr>
          <p:nvPr/>
        </p:nvSpPr>
        <p:spPr>
          <a:xfrm>
            <a:off x="285720" y="2357428"/>
            <a:ext cx="1909776" cy="23341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2506647" y="2357428"/>
            <a:ext cx="1909776" cy="23341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19" name="Textfeld 18"/>
          <p:cNvSpPr txBox="1">
            <a:spLocks/>
          </p:cNvSpPr>
          <p:nvPr/>
        </p:nvSpPr>
        <p:spPr>
          <a:xfrm>
            <a:off x="4727576" y="2357428"/>
            <a:ext cx="1909776" cy="23341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  <p:sp>
        <p:nvSpPr>
          <p:cNvPr id="20" name="Textfeld 19"/>
          <p:cNvSpPr txBox="1">
            <a:spLocks/>
          </p:cNvSpPr>
          <p:nvPr/>
        </p:nvSpPr>
        <p:spPr>
          <a:xfrm>
            <a:off x="6948503" y="2357428"/>
            <a:ext cx="1909776" cy="23341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400" dirty="0" smtClean="0"/>
              <a:t>Your Text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9375158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28596" y="2599260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122759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816922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511085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7205248" y="2599261"/>
            <a:ext cx="1438718" cy="1758433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ichtungspfeil 16"/>
          <p:cNvSpPr>
            <a:spLocks noChangeAspect="1"/>
          </p:cNvSpPr>
          <p:nvPr/>
        </p:nvSpPr>
        <p:spPr bwMode="auto">
          <a:xfrm>
            <a:off x="1928794" y="3195636"/>
            <a:ext cx="168270" cy="560888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chtungspfeil 19"/>
          <p:cNvSpPr>
            <a:spLocks noChangeAspect="1"/>
          </p:cNvSpPr>
          <p:nvPr/>
        </p:nvSpPr>
        <p:spPr bwMode="auto">
          <a:xfrm>
            <a:off x="3619493" y="3186111"/>
            <a:ext cx="168270" cy="560888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ichtungspfeil 22"/>
          <p:cNvSpPr>
            <a:spLocks noChangeAspect="1"/>
          </p:cNvSpPr>
          <p:nvPr/>
        </p:nvSpPr>
        <p:spPr bwMode="auto">
          <a:xfrm>
            <a:off x="5313374" y="3190873"/>
            <a:ext cx="168270" cy="560888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Richtungspfeil 25"/>
          <p:cNvSpPr>
            <a:spLocks noChangeAspect="1"/>
          </p:cNvSpPr>
          <p:nvPr/>
        </p:nvSpPr>
        <p:spPr bwMode="auto">
          <a:xfrm>
            <a:off x="7008836" y="3186111"/>
            <a:ext cx="168270" cy="560888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Textfeld 26"/>
          <p:cNvSpPr txBox="1">
            <a:spLocks/>
          </p:cNvSpPr>
          <p:nvPr/>
        </p:nvSpPr>
        <p:spPr>
          <a:xfrm>
            <a:off x="428595" y="2599259"/>
            <a:ext cx="1438717" cy="17584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28" name="Textfeld 27"/>
          <p:cNvSpPr txBox="1">
            <a:spLocks/>
          </p:cNvSpPr>
          <p:nvPr/>
        </p:nvSpPr>
        <p:spPr>
          <a:xfrm>
            <a:off x="2122758" y="2599259"/>
            <a:ext cx="1438717" cy="17584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29" name="Textfeld 28"/>
          <p:cNvSpPr txBox="1">
            <a:spLocks/>
          </p:cNvSpPr>
          <p:nvPr/>
        </p:nvSpPr>
        <p:spPr>
          <a:xfrm>
            <a:off x="3816922" y="2599259"/>
            <a:ext cx="1438717" cy="17584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30" name="Textfeld 29"/>
          <p:cNvSpPr txBox="1">
            <a:spLocks/>
          </p:cNvSpPr>
          <p:nvPr/>
        </p:nvSpPr>
        <p:spPr>
          <a:xfrm>
            <a:off x="5511084" y="2599259"/>
            <a:ext cx="1438717" cy="17584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  <p:sp>
        <p:nvSpPr>
          <p:cNvPr id="31" name="Textfeld 30"/>
          <p:cNvSpPr txBox="1">
            <a:spLocks/>
          </p:cNvSpPr>
          <p:nvPr/>
        </p:nvSpPr>
        <p:spPr>
          <a:xfrm>
            <a:off x="7205247" y="2599259"/>
            <a:ext cx="1438717" cy="17584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dirty="0" smtClean="0"/>
              <a:t>Your 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36484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 bwMode="auto">
          <a:xfrm>
            <a:off x="444844" y="3493662"/>
            <a:ext cx="1458490" cy="1782598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Textfeld 37"/>
          <p:cNvSpPr txBox="1">
            <a:spLocks/>
          </p:cNvSpPr>
          <p:nvPr/>
        </p:nvSpPr>
        <p:spPr>
          <a:xfrm>
            <a:off x="444844" y="3493661"/>
            <a:ext cx="1458490" cy="17825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dirty="0" smtClean="0"/>
              <a:t>Your Text</a:t>
            </a:r>
            <a:endParaRPr lang="de-DE" sz="2000" dirty="0"/>
          </a:p>
        </p:txBody>
      </p:sp>
      <p:sp>
        <p:nvSpPr>
          <p:cNvPr id="39" name="Rechteck 38"/>
          <p:cNvSpPr/>
          <p:nvPr/>
        </p:nvSpPr>
        <p:spPr bwMode="auto">
          <a:xfrm>
            <a:off x="2140959" y="3489620"/>
            <a:ext cx="1458490" cy="1782598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0" name="Textfeld 39"/>
          <p:cNvSpPr txBox="1">
            <a:spLocks/>
          </p:cNvSpPr>
          <p:nvPr/>
        </p:nvSpPr>
        <p:spPr>
          <a:xfrm>
            <a:off x="2140959" y="3493661"/>
            <a:ext cx="1458490" cy="17825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dirty="0" smtClean="0"/>
              <a:t>Your Text</a:t>
            </a:r>
          </a:p>
        </p:txBody>
      </p:sp>
      <p:sp>
        <p:nvSpPr>
          <p:cNvPr id="41" name="Rechteck 40"/>
          <p:cNvSpPr/>
          <p:nvPr/>
        </p:nvSpPr>
        <p:spPr bwMode="auto">
          <a:xfrm>
            <a:off x="3837075" y="3493662"/>
            <a:ext cx="1458490" cy="1782598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05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2" name="Textfeld 41"/>
          <p:cNvSpPr txBox="1">
            <a:spLocks/>
          </p:cNvSpPr>
          <p:nvPr/>
        </p:nvSpPr>
        <p:spPr>
          <a:xfrm>
            <a:off x="3837075" y="3493661"/>
            <a:ext cx="1458490" cy="17825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dirty="0" smtClean="0"/>
              <a:t>Your Text</a:t>
            </a:r>
          </a:p>
        </p:txBody>
      </p:sp>
      <p:sp>
        <p:nvSpPr>
          <p:cNvPr id="43" name="Rechteck 42"/>
          <p:cNvSpPr/>
          <p:nvPr/>
        </p:nvSpPr>
        <p:spPr bwMode="auto">
          <a:xfrm>
            <a:off x="5533190" y="3489620"/>
            <a:ext cx="1458490" cy="1782598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Textfeld 43"/>
          <p:cNvSpPr txBox="1">
            <a:spLocks/>
          </p:cNvSpPr>
          <p:nvPr/>
        </p:nvSpPr>
        <p:spPr>
          <a:xfrm>
            <a:off x="5558650" y="3493661"/>
            <a:ext cx="1458490" cy="17825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dirty="0" smtClean="0"/>
              <a:t>Your Text</a:t>
            </a:r>
          </a:p>
        </p:txBody>
      </p:sp>
      <p:grpSp>
        <p:nvGrpSpPr>
          <p:cNvPr id="45" name="Gruppieren 33"/>
          <p:cNvGrpSpPr/>
          <p:nvPr/>
        </p:nvGrpSpPr>
        <p:grpSpPr>
          <a:xfrm>
            <a:off x="1293087" y="2928934"/>
            <a:ext cx="1443150" cy="673660"/>
            <a:chOff x="1396426" y="2437649"/>
            <a:chExt cx="1889690" cy="882104"/>
          </a:xfrm>
        </p:grpSpPr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1396426" y="2437649"/>
              <a:ext cx="1889690" cy="882104"/>
            </a:xfrm>
            <a:custGeom>
              <a:avLst/>
              <a:gdLst>
                <a:gd name="T0" fmla="*/ 1071 w 1071"/>
                <a:gd name="T1" fmla="*/ 421 h 500"/>
                <a:gd name="T2" fmla="*/ 1067 w 1071"/>
                <a:gd name="T3" fmla="*/ 407 h 500"/>
                <a:gd name="T4" fmla="*/ 1066 w 1071"/>
                <a:gd name="T5" fmla="*/ 403 h 500"/>
                <a:gd name="T6" fmla="*/ 536 w 1071"/>
                <a:gd name="T7" fmla="*/ 0 h 500"/>
                <a:gd name="T8" fmla="*/ 0 w 1071"/>
                <a:gd name="T9" fmla="*/ 431 h 500"/>
                <a:gd name="T10" fmla="*/ 234 w 1071"/>
                <a:gd name="T11" fmla="*/ 480 h 500"/>
                <a:gd name="T12" fmla="*/ 536 w 1071"/>
                <a:gd name="T13" fmla="*/ 239 h 500"/>
                <a:gd name="T14" fmla="*/ 834 w 1071"/>
                <a:gd name="T15" fmla="*/ 461 h 500"/>
                <a:gd name="T16" fmla="*/ 835 w 1071"/>
                <a:gd name="T17" fmla="*/ 465 h 500"/>
                <a:gd name="T18" fmla="*/ 839 w 1071"/>
                <a:gd name="T19" fmla="*/ 480 h 500"/>
                <a:gd name="T20" fmla="*/ 965 w 1071"/>
                <a:gd name="T21" fmla="*/ 500 h 500"/>
                <a:gd name="T22" fmla="*/ 1071 w 1071"/>
                <a:gd name="T23" fmla="*/ 42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1"/>
                <a:gd name="T37" fmla="*/ 0 h 500"/>
                <a:gd name="T38" fmla="*/ 1071 w 1071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1" h="500">
                  <a:moveTo>
                    <a:pt x="1071" y="421"/>
                  </a:moveTo>
                  <a:cubicBezTo>
                    <a:pt x="1070" y="417"/>
                    <a:pt x="1068" y="412"/>
                    <a:pt x="1067" y="407"/>
                  </a:cubicBezTo>
                  <a:cubicBezTo>
                    <a:pt x="1067" y="406"/>
                    <a:pt x="1066" y="404"/>
                    <a:pt x="1066" y="403"/>
                  </a:cubicBezTo>
                  <a:cubicBezTo>
                    <a:pt x="1002" y="171"/>
                    <a:pt x="789" y="0"/>
                    <a:pt x="536" y="0"/>
                  </a:cubicBezTo>
                  <a:cubicBezTo>
                    <a:pt x="274" y="0"/>
                    <a:pt x="54" y="185"/>
                    <a:pt x="0" y="431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265" y="342"/>
                    <a:pt x="389" y="239"/>
                    <a:pt x="536" y="239"/>
                  </a:cubicBezTo>
                  <a:cubicBezTo>
                    <a:pt x="677" y="239"/>
                    <a:pt x="796" y="333"/>
                    <a:pt x="834" y="461"/>
                  </a:cubicBezTo>
                  <a:cubicBezTo>
                    <a:pt x="834" y="462"/>
                    <a:pt x="835" y="464"/>
                    <a:pt x="835" y="465"/>
                  </a:cubicBezTo>
                  <a:cubicBezTo>
                    <a:pt x="836" y="470"/>
                    <a:pt x="838" y="475"/>
                    <a:pt x="839" y="480"/>
                  </a:cubicBezTo>
                  <a:cubicBezTo>
                    <a:pt x="965" y="500"/>
                    <a:pt x="965" y="500"/>
                    <a:pt x="965" y="500"/>
                  </a:cubicBezTo>
                  <a:lnTo>
                    <a:pt x="1071" y="4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1200" b="1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1557834" y="2549720"/>
              <a:ext cx="1566873" cy="34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accent6"/>
                  </a:solidFill>
                </a:rPr>
                <a:t>Your Text</a:t>
              </a:r>
              <a:endParaRPr lang="de-DE" sz="10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8" name="Gruppieren 33"/>
          <p:cNvGrpSpPr/>
          <p:nvPr/>
        </p:nvGrpSpPr>
        <p:grpSpPr>
          <a:xfrm>
            <a:off x="3063578" y="2928934"/>
            <a:ext cx="1443150" cy="673660"/>
            <a:chOff x="1396426" y="2437649"/>
            <a:chExt cx="1889690" cy="882104"/>
          </a:xfrm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396426" y="2437649"/>
              <a:ext cx="1889690" cy="882104"/>
            </a:xfrm>
            <a:custGeom>
              <a:avLst/>
              <a:gdLst>
                <a:gd name="T0" fmla="*/ 1071 w 1071"/>
                <a:gd name="T1" fmla="*/ 421 h 500"/>
                <a:gd name="T2" fmla="*/ 1067 w 1071"/>
                <a:gd name="T3" fmla="*/ 407 h 500"/>
                <a:gd name="T4" fmla="*/ 1066 w 1071"/>
                <a:gd name="T5" fmla="*/ 403 h 500"/>
                <a:gd name="T6" fmla="*/ 536 w 1071"/>
                <a:gd name="T7" fmla="*/ 0 h 500"/>
                <a:gd name="T8" fmla="*/ 0 w 1071"/>
                <a:gd name="T9" fmla="*/ 431 h 500"/>
                <a:gd name="T10" fmla="*/ 234 w 1071"/>
                <a:gd name="T11" fmla="*/ 480 h 500"/>
                <a:gd name="T12" fmla="*/ 536 w 1071"/>
                <a:gd name="T13" fmla="*/ 239 h 500"/>
                <a:gd name="T14" fmla="*/ 834 w 1071"/>
                <a:gd name="T15" fmla="*/ 461 h 500"/>
                <a:gd name="T16" fmla="*/ 835 w 1071"/>
                <a:gd name="T17" fmla="*/ 465 h 500"/>
                <a:gd name="T18" fmla="*/ 839 w 1071"/>
                <a:gd name="T19" fmla="*/ 480 h 500"/>
                <a:gd name="T20" fmla="*/ 965 w 1071"/>
                <a:gd name="T21" fmla="*/ 500 h 500"/>
                <a:gd name="T22" fmla="*/ 1071 w 1071"/>
                <a:gd name="T23" fmla="*/ 42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1"/>
                <a:gd name="T37" fmla="*/ 0 h 500"/>
                <a:gd name="T38" fmla="*/ 1071 w 1071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1" h="500">
                  <a:moveTo>
                    <a:pt x="1071" y="421"/>
                  </a:moveTo>
                  <a:cubicBezTo>
                    <a:pt x="1070" y="417"/>
                    <a:pt x="1068" y="412"/>
                    <a:pt x="1067" y="407"/>
                  </a:cubicBezTo>
                  <a:cubicBezTo>
                    <a:pt x="1067" y="406"/>
                    <a:pt x="1066" y="404"/>
                    <a:pt x="1066" y="403"/>
                  </a:cubicBezTo>
                  <a:cubicBezTo>
                    <a:pt x="1002" y="171"/>
                    <a:pt x="789" y="0"/>
                    <a:pt x="536" y="0"/>
                  </a:cubicBezTo>
                  <a:cubicBezTo>
                    <a:pt x="274" y="0"/>
                    <a:pt x="54" y="185"/>
                    <a:pt x="0" y="431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265" y="342"/>
                    <a:pt x="389" y="239"/>
                    <a:pt x="536" y="239"/>
                  </a:cubicBezTo>
                  <a:cubicBezTo>
                    <a:pt x="677" y="239"/>
                    <a:pt x="796" y="333"/>
                    <a:pt x="834" y="461"/>
                  </a:cubicBezTo>
                  <a:cubicBezTo>
                    <a:pt x="834" y="462"/>
                    <a:pt x="835" y="464"/>
                    <a:pt x="835" y="465"/>
                  </a:cubicBezTo>
                  <a:cubicBezTo>
                    <a:pt x="836" y="470"/>
                    <a:pt x="838" y="475"/>
                    <a:pt x="839" y="480"/>
                  </a:cubicBezTo>
                  <a:cubicBezTo>
                    <a:pt x="965" y="500"/>
                    <a:pt x="965" y="500"/>
                    <a:pt x="965" y="500"/>
                  </a:cubicBezTo>
                  <a:lnTo>
                    <a:pt x="1071" y="4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1200" b="1"/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1557834" y="2549720"/>
              <a:ext cx="1566873" cy="34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accent6"/>
                  </a:solidFill>
                </a:rPr>
                <a:t>Your Text</a:t>
              </a:r>
              <a:endParaRPr lang="de-DE" sz="10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1" name="Gruppieren 33"/>
          <p:cNvGrpSpPr/>
          <p:nvPr/>
        </p:nvGrpSpPr>
        <p:grpSpPr>
          <a:xfrm>
            <a:off x="4754844" y="2928934"/>
            <a:ext cx="1443150" cy="673660"/>
            <a:chOff x="1396426" y="2437649"/>
            <a:chExt cx="1889690" cy="882104"/>
          </a:xfrm>
        </p:grpSpPr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1396426" y="2437649"/>
              <a:ext cx="1889690" cy="882104"/>
            </a:xfrm>
            <a:custGeom>
              <a:avLst/>
              <a:gdLst>
                <a:gd name="T0" fmla="*/ 1071 w 1071"/>
                <a:gd name="T1" fmla="*/ 421 h 500"/>
                <a:gd name="T2" fmla="*/ 1067 w 1071"/>
                <a:gd name="T3" fmla="*/ 407 h 500"/>
                <a:gd name="T4" fmla="*/ 1066 w 1071"/>
                <a:gd name="T5" fmla="*/ 403 h 500"/>
                <a:gd name="T6" fmla="*/ 536 w 1071"/>
                <a:gd name="T7" fmla="*/ 0 h 500"/>
                <a:gd name="T8" fmla="*/ 0 w 1071"/>
                <a:gd name="T9" fmla="*/ 431 h 500"/>
                <a:gd name="T10" fmla="*/ 234 w 1071"/>
                <a:gd name="T11" fmla="*/ 480 h 500"/>
                <a:gd name="T12" fmla="*/ 536 w 1071"/>
                <a:gd name="T13" fmla="*/ 239 h 500"/>
                <a:gd name="T14" fmla="*/ 834 w 1071"/>
                <a:gd name="T15" fmla="*/ 461 h 500"/>
                <a:gd name="T16" fmla="*/ 835 w 1071"/>
                <a:gd name="T17" fmla="*/ 465 h 500"/>
                <a:gd name="T18" fmla="*/ 839 w 1071"/>
                <a:gd name="T19" fmla="*/ 480 h 500"/>
                <a:gd name="T20" fmla="*/ 965 w 1071"/>
                <a:gd name="T21" fmla="*/ 500 h 500"/>
                <a:gd name="T22" fmla="*/ 1071 w 1071"/>
                <a:gd name="T23" fmla="*/ 42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1"/>
                <a:gd name="T37" fmla="*/ 0 h 500"/>
                <a:gd name="T38" fmla="*/ 1071 w 1071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1" h="500">
                  <a:moveTo>
                    <a:pt x="1071" y="421"/>
                  </a:moveTo>
                  <a:cubicBezTo>
                    <a:pt x="1070" y="417"/>
                    <a:pt x="1068" y="412"/>
                    <a:pt x="1067" y="407"/>
                  </a:cubicBezTo>
                  <a:cubicBezTo>
                    <a:pt x="1067" y="406"/>
                    <a:pt x="1066" y="404"/>
                    <a:pt x="1066" y="403"/>
                  </a:cubicBezTo>
                  <a:cubicBezTo>
                    <a:pt x="1002" y="171"/>
                    <a:pt x="789" y="0"/>
                    <a:pt x="536" y="0"/>
                  </a:cubicBezTo>
                  <a:cubicBezTo>
                    <a:pt x="274" y="0"/>
                    <a:pt x="54" y="185"/>
                    <a:pt x="0" y="431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265" y="342"/>
                    <a:pt x="389" y="239"/>
                    <a:pt x="536" y="239"/>
                  </a:cubicBezTo>
                  <a:cubicBezTo>
                    <a:pt x="677" y="239"/>
                    <a:pt x="796" y="333"/>
                    <a:pt x="834" y="461"/>
                  </a:cubicBezTo>
                  <a:cubicBezTo>
                    <a:pt x="834" y="462"/>
                    <a:pt x="835" y="464"/>
                    <a:pt x="835" y="465"/>
                  </a:cubicBezTo>
                  <a:cubicBezTo>
                    <a:pt x="836" y="470"/>
                    <a:pt x="838" y="475"/>
                    <a:pt x="839" y="480"/>
                  </a:cubicBezTo>
                  <a:cubicBezTo>
                    <a:pt x="965" y="500"/>
                    <a:pt x="965" y="500"/>
                    <a:pt x="965" y="500"/>
                  </a:cubicBezTo>
                  <a:lnTo>
                    <a:pt x="1071" y="4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1200" b="1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1557834" y="2549720"/>
              <a:ext cx="1566873" cy="34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accent6"/>
                  </a:solidFill>
                </a:rPr>
                <a:t>Your Text</a:t>
              </a:r>
              <a:endParaRPr lang="de-DE" sz="10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55" name="Rechteck 54"/>
          <p:cNvSpPr/>
          <p:nvPr/>
        </p:nvSpPr>
        <p:spPr bwMode="auto">
          <a:xfrm>
            <a:off x="7231454" y="3489620"/>
            <a:ext cx="1458490" cy="1782598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feld 55"/>
          <p:cNvSpPr txBox="1">
            <a:spLocks/>
          </p:cNvSpPr>
          <p:nvPr/>
        </p:nvSpPr>
        <p:spPr>
          <a:xfrm>
            <a:off x="7256914" y="3493661"/>
            <a:ext cx="1458490" cy="178259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2000" dirty="0" smtClean="0"/>
              <a:t>Your Text</a:t>
            </a:r>
          </a:p>
        </p:txBody>
      </p:sp>
      <p:grpSp>
        <p:nvGrpSpPr>
          <p:cNvPr id="57" name="Gruppieren 33"/>
          <p:cNvGrpSpPr/>
          <p:nvPr/>
        </p:nvGrpSpPr>
        <p:grpSpPr>
          <a:xfrm>
            <a:off x="6453108" y="2928934"/>
            <a:ext cx="1443150" cy="673660"/>
            <a:chOff x="1396426" y="2437649"/>
            <a:chExt cx="1889690" cy="882104"/>
          </a:xfrm>
        </p:grpSpPr>
        <p:sp>
          <p:nvSpPr>
            <p:cNvPr id="58" name="Freeform 7"/>
            <p:cNvSpPr>
              <a:spLocks/>
            </p:cNvSpPr>
            <p:nvPr/>
          </p:nvSpPr>
          <p:spPr bwMode="auto">
            <a:xfrm>
              <a:off x="1396426" y="2437649"/>
              <a:ext cx="1889690" cy="882104"/>
            </a:xfrm>
            <a:custGeom>
              <a:avLst/>
              <a:gdLst>
                <a:gd name="T0" fmla="*/ 1071 w 1071"/>
                <a:gd name="T1" fmla="*/ 421 h 500"/>
                <a:gd name="T2" fmla="*/ 1067 w 1071"/>
                <a:gd name="T3" fmla="*/ 407 h 500"/>
                <a:gd name="T4" fmla="*/ 1066 w 1071"/>
                <a:gd name="T5" fmla="*/ 403 h 500"/>
                <a:gd name="T6" fmla="*/ 536 w 1071"/>
                <a:gd name="T7" fmla="*/ 0 h 500"/>
                <a:gd name="T8" fmla="*/ 0 w 1071"/>
                <a:gd name="T9" fmla="*/ 431 h 500"/>
                <a:gd name="T10" fmla="*/ 234 w 1071"/>
                <a:gd name="T11" fmla="*/ 480 h 500"/>
                <a:gd name="T12" fmla="*/ 536 w 1071"/>
                <a:gd name="T13" fmla="*/ 239 h 500"/>
                <a:gd name="T14" fmla="*/ 834 w 1071"/>
                <a:gd name="T15" fmla="*/ 461 h 500"/>
                <a:gd name="T16" fmla="*/ 835 w 1071"/>
                <a:gd name="T17" fmla="*/ 465 h 500"/>
                <a:gd name="T18" fmla="*/ 839 w 1071"/>
                <a:gd name="T19" fmla="*/ 480 h 500"/>
                <a:gd name="T20" fmla="*/ 965 w 1071"/>
                <a:gd name="T21" fmla="*/ 500 h 500"/>
                <a:gd name="T22" fmla="*/ 1071 w 1071"/>
                <a:gd name="T23" fmla="*/ 42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71"/>
                <a:gd name="T37" fmla="*/ 0 h 500"/>
                <a:gd name="T38" fmla="*/ 1071 w 1071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71" h="500">
                  <a:moveTo>
                    <a:pt x="1071" y="421"/>
                  </a:moveTo>
                  <a:cubicBezTo>
                    <a:pt x="1070" y="417"/>
                    <a:pt x="1068" y="412"/>
                    <a:pt x="1067" y="407"/>
                  </a:cubicBezTo>
                  <a:cubicBezTo>
                    <a:pt x="1067" y="406"/>
                    <a:pt x="1066" y="404"/>
                    <a:pt x="1066" y="403"/>
                  </a:cubicBezTo>
                  <a:cubicBezTo>
                    <a:pt x="1002" y="171"/>
                    <a:pt x="789" y="0"/>
                    <a:pt x="536" y="0"/>
                  </a:cubicBezTo>
                  <a:cubicBezTo>
                    <a:pt x="274" y="0"/>
                    <a:pt x="54" y="185"/>
                    <a:pt x="0" y="431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265" y="342"/>
                    <a:pt x="389" y="239"/>
                    <a:pt x="536" y="239"/>
                  </a:cubicBezTo>
                  <a:cubicBezTo>
                    <a:pt x="677" y="239"/>
                    <a:pt x="796" y="333"/>
                    <a:pt x="834" y="461"/>
                  </a:cubicBezTo>
                  <a:cubicBezTo>
                    <a:pt x="834" y="462"/>
                    <a:pt x="835" y="464"/>
                    <a:pt x="835" y="465"/>
                  </a:cubicBezTo>
                  <a:cubicBezTo>
                    <a:pt x="836" y="470"/>
                    <a:pt x="838" y="475"/>
                    <a:pt x="839" y="480"/>
                  </a:cubicBezTo>
                  <a:cubicBezTo>
                    <a:pt x="965" y="500"/>
                    <a:pt x="965" y="500"/>
                    <a:pt x="965" y="500"/>
                  </a:cubicBezTo>
                  <a:lnTo>
                    <a:pt x="1071" y="42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de-DE" sz="1200" b="1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1557834" y="2549720"/>
              <a:ext cx="1566873" cy="34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chemeClr val="accent6"/>
                  </a:solidFill>
                </a:rPr>
                <a:t>Your Text</a:t>
              </a:r>
              <a:endParaRPr lang="de-DE" sz="100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545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chtungspfeil 7"/>
          <p:cNvSpPr/>
          <p:nvPr/>
        </p:nvSpPr>
        <p:spPr bwMode="auto">
          <a:xfrm>
            <a:off x="5429256" y="2770818"/>
            <a:ext cx="428628" cy="1428760"/>
          </a:xfrm>
          <a:prstGeom prst="homePlate">
            <a:avLst>
              <a:gd name="adj" fmla="val 10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85720" y="1928802"/>
            <a:ext cx="4786346" cy="135732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feld 17"/>
          <p:cNvSpPr txBox="1">
            <a:spLocks/>
          </p:cNvSpPr>
          <p:nvPr/>
        </p:nvSpPr>
        <p:spPr>
          <a:xfrm>
            <a:off x="357157" y="2284297"/>
            <a:ext cx="46434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6072198" y="1928802"/>
            <a:ext cx="2571768" cy="314327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extfeld 20"/>
          <p:cNvSpPr txBox="1">
            <a:spLocks/>
          </p:cNvSpPr>
          <p:nvPr/>
        </p:nvSpPr>
        <p:spPr>
          <a:xfrm>
            <a:off x="6072197" y="1928802"/>
            <a:ext cx="2571768" cy="31432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de-DE" sz="3600" dirty="0" smtClean="0"/>
              <a:t>Your Text</a:t>
            </a:r>
            <a:endParaRPr lang="de-DE" sz="3600" dirty="0"/>
          </a:p>
        </p:txBody>
      </p:sp>
      <p:sp>
        <p:nvSpPr>
          <p:cNvPr id="9" name="Rechteck 8"/>
          <p:cNvSpPr/>
          <p:nvPr/>
        </p:nvSpPr>
        <p:spPr bwMode="auto">
          <a:xfrm>
            <a:off x="285720" y="3714752"/>
            <a:ext cx="4786346" cy="1357322"/>
          </a:xfrm>
          <a:prstGeom prst="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  <a:effectLst>
            <a:outerShdw blurRad="50800" dist="25000" dir="5400000" rotWithShape="0">
              <a:schemeClr val="accent5">
                <a:shade val="30000"/>
                <a:satMod val="150000"/>
                <a:alpha val="38000"/>
              </a:schemeClr>
            </a:outerShdw>
            <a:reflection blurRad="6350" stA="50000" endA="300" endPos="38500" dist="508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233"/>
              </a:buClr>
              <a:buSzPct val="120000"/>
              <a:buFontTx/>
              <a:buChar char="•"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rgbClr val="0097B5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>
            <a:spLocks/>
          </p:cNvSpPr>
          <p:nvPr/>
        </p:nvSpPr>
        <p:spPr>
          <a:xfrm>
            <a:off x="357157" y="4070246"/>
            <a:ext cx="46434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3600" dirty="0" smtClean="0"/>
              <a:t>Your Text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2634038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xact.blue">
  <a:themeElements>
    <a:clrScheme name="exact.blue">
      <a:dk1>
        <a:srgbClr val="000000"/>
      </a:dk1>
      <a:lt1>
        <a:srgbClr val="FFFFFF"/>
      </a:lt1>
      <a:dk2>
        <a:srgbClr val="595959"/>
      </a:dk2>
      <a:lt2>
        <a:srgbClr val="D8D8D8"/>
      </a:lt2>
      <a:accent1>
        <a:srgbClr val="275A93"/>
      </a:accent1>
      <a:accent2>
        <a:srgbClr val="EA2100"/>
      </a:accent2>
      <a:accent3>
        <a:srgbClr val="000000"/>
      </a:accent3>
      <a:accent4>
        <a:srgbClr val="595959"/>
      </a:accent4>
      <a:accent5>
        <a:srgbClr val="858585"/>
      </a:accent5>
      <a:accent6>
        <a:srgbClr val="FFFFFF"/>
      </a:accent6>
      <a:hlink>
        <a:srgbClr val="000000"/>
      </a:hlink>
      <a:folHlink>
        <a:srgbClr val="0000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exact.blue</Template>
  <TotalTime>0</TotalTime>
  <Words>1049</Words>
  <Application>Microsoft Macintosh PowerPoint</Application>
  <PresentationFormat>On-screen Show (4:3)</PresentationFormat>
  <Paragraphs>613</Paragraphs>
  <Slides>204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204</vt:i4>
      </vt:variant>
    </vt:vector>
  </HeadingPairs>
  <TitlesOfParts>
    <vt:vector size="205" baseType="lpstr">
      <vt:lpstr>exact.blue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1000slides</dc:title>
  <dc:creator/>
  <cp:lastModifiedBy/>
  <cp:revision>1</cp:revision>
  <dcterms:created xsi:type="dcterms:W3CDTF">2010-11-04T22:28:29Z</dcterms:created>
  <dcterms:modified xsi:type="dcterms:W3CDTF">2013-01-24T00:24:48Z</dcterms:modified>
</cp:coreProperties>
</file>